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1" r:id="rId3"/>
    <p:sldMasterId id="2147483683" r:id="rId4"/>
    <p:sldMasterId id="2147483689" r:id="rId5"/>
    <p:sldMasterId id="2147483701" r:id="rId6"/>
    <p:sldMasterId id="2147483713" r:id="rId7"/>
  </p:sldMasterIdLst>
  <p:notesMasterIdLst>
    <p:notesMasterId r:id="rId28"/>
  </p:notesMasterIdLst>
  <p:sldIdLst>
    <p:sldId id="2007577157" r:id="rId8"/>
    <p:sldId id="2007577158" r:id="rId9"/>
    <p:sldId id="2007577167" r:id="rId10"/>
    <p:sldId id="2007577159" r:id="rId11"/>
    <p:sldId id="2007577166" r:id="rId12"/>
    <p:sldId id="2007577155" r:id="rId13"/>
    <p:sldId id="297" r:id="rId14"/>
    <p:sldId id="298" r:id="rId15"/>
    <p:sldId id="299" r:id="rId16"/>
    <p:sldId id="300" r:id="rId17"/>
    <p:sldId id="301" r:id="rId18"/>
    <p:sldId id="302" r:id="rId19"/>
    <p:sldId id="303" r:id="rId20"/>
    <p:sldId id="2007577162" r:id="rId21"/>
    <p:sldId id="305" r:id="rId22"/>
    <p:sldId id="2007577161" r:id="rId23"/>
    <p:sldId id="2007577163" r:id="rId24"/>
    <p:sldId id="2007577164" r:id="rId25"/>
    <p:sldId id="2007577168" r:id="rId26"/>
    <p:sldId id="200757716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1" clrIdx="0">
    <p:extLst>
      <p:ext uri="{19B8F6BF-5375-455C-9EA6-DF929625EA0E}">
        <p15:presenceInfo xmlns:p15="http://schemas.microsoft.com/office/powerpoint/2012/main" userId="b5ee1d2202d609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0" d="100"/>
          <a:sy n="70" d="100"/>
        </p:scale>
        <p:origin x="72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presProps" Target="presProps.xml"/><Relationship Id="rId8"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352E4B-EA3D-42D6-B527-633003FD0FDB}" type="datetimeFigureOut">
              <a:rPr lang="en-US" smtClean="0"/>
              <a:t>2/26/2022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081B84-19AD-4844-894B-292B4C443DCE}" type="slidenum">
              <a:rPr lang="en-US" smtClean="0"/>
              <a:t>‹#›</a:t>
            </a:fld>
            <a:endParaRPr lang="en-US"/>
          </a:p>
        </p:txBody>
      </p:sp>
    </p:spTree>
    <p:extLst>
      <p:ext uri="{BB962C8B-B14F-4D97-AF65-F5344CB8AC3E}">
        <p14:creationId xmlns:p14="http://schemas.microsoft.com/office/powerpoint/2010/main" val="1838949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8563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Thầy</a:t>
            </a:r>
            <a:r>
              <a:rPr lang="en-US" altLang="zh-CN" baseline="0" dirty="0"/>
              <a:t> </a:t>
            </a:r>
            <a:r>
              <a:rPr lang="en-US" altLang="zh-CN" baseline="0" dirty="0" err="1"/>
              <a:t>cô</a:t>
            </a:r>
            <a:r>
              <a:rPr lang="en-US" altLang="zh-CN" baseline="0" dirty="0"/>
              <a:t> </a:t>
            </a:r>
            <a:r>
              <a:rPr lang="en-US" altLang="zh-CN" baseline="0" dirty="0" err="1"/>
              <a:t>gõ</a:t>
            </a:r>
            <a:r>
              <a:rPr lang="en-US" altLang="zh-CN" baseline="0" dirty="0"/>
              <a:t> </a:t>
            </a:r>
            <a:r>
              <a:rPr lang="en-US" altLang="zh-CN" baseline="0" dirty="0" err="1"/>
              <a:t>mục</a:t>
            </a:r>
            <a:r>
              <a:rPr lang="en-US" altLang="zh-CN" baseline="0" dirty="0"/>
              <a:t> </a:t>
            </a:r>
            <a:r>
              <a:rPr lang="en-US" altLang="zh-CN" baseline="0" dirty="0" err="1"/>
              <a:t>tiêu</a:t>
            </a:r>
            <a:r>
              <a:rPr lang="en-US" altLang="zh-CN" baseline="0" dirty="0"/>
              <a:t> </a:t>
            </a:r>
            <a:r>
              <a:rPr lang="en-US" altLang="zh-CN" baseline="0" dirty="0" err="1"/>
              <a:t>theo</a:t>
            </a:r>
            <a:r>
              <a:rPr lang="en-US" altLang="zh-CN" baseline="0" dirty="0"/>
              <a:t> </a:t>
            </a:r>
            <a:r>
              <a:rPr lang="en-US" altLang="zh-CN" baseline="0" dirty="0" err="1"/>
              <a:t>bài</a:t>
            </a:r>
            <a:r>
              <a:rPr lang="en-US" altLang="zh-CN" baseline="0" dirty="0"/>
              <a:t> </a:t>
            </a:r>
            <a:r>
              <a:rPr lang="en-US" altLang="zh-CN" baseline="0" dirty="0" err="1"/>
              <a:t>giảng</a:t>
            </a:r>
            <a:r>
              <a:rPr lang="en-US" altLang="zh-CN" baseline="0" dirty="0"/>
              <a:t> </a:t>
            </a:r>
            <a:r>
              <a:rPr lang="en-US" altLang="zh-CN" baseline="0" dirty="0" err="1"/>
              <a:t>của</a:t>
            </a:r>
            <a:r>
              <a:rPr lang="en-US" altLang="zh-CN" baseline="0" dirty="0"/>
              <a:t> </a:t>
            </a:r>
            <a:r>
              <a:rPr lang="en-US" altLang="zh-CN" baseline="0" dirty="0" err="1"/>
              <a:t>mình</a:t>
            </a:r>
            <a:r>
              <a:rPr lang="en-US" altLang="zh-CN" baseline="0" dirty="0"/>
              <a:t> </a:t>
            </a:r>
            <a:r>
              <a:rPr lang="en-US" altLang="zh-CN" baseline="0" dirty="0" err="1"/>
              <a:t>vào</a:t>
            </a:r>
            <a:r>
              <a:rPr lang="en-US" altLang="zh-CN" baseline="0" dirty="0"/>
              <a:t> ô text</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2036551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7</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23553"/>
          <p:cNvSpPr>
            <a:spLocks noGrp="1" noRot="1" noChangeAspect="1" noTextEdit="1"/>
          </p:cNvSpPr>
          <p:nvPr>
            <p:ph type="sldImg"/>
          </p:nvPr>
        </p:nvSpPr>
        <p:spPr/>
      </p:sp>
      <p:sp>
        <p:nvSpPr>
          <p:cNvPr id="21507" name="文本占位符 2355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1508"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TextEdit="1"/>
          </p:cNvSpPr>
          <p:nvPr>
            <p:ph type="sldImg"/>
          </p:nvPr>
        </p:nvSpPr>
        <p:spPr/>
      </p:sp>
      <p:sp>
        <p:nvSpPr>
          <p:cNvPr id="24579" name="Rectangle 3"/>
          <p:cNvSpPr>
            <a:spLocks noGrp="1"/>
          </p:cNvSpPr>
          <p:nvPr>
            <p:ph type="body" idx="1"/>
          </p:nvPr>
        </p:nvSpPr>
        <p:spPr/>
        <p:txBody>
          <a:bodyPr wrap="square" lIns="91440" tIns="45720" rIns="91440" bIns="45720" anchor="t" anchorCtr="0"/>
          <a:lstStyle/>
          <a:p>
            <a:pPr lvl="0" eaLnBrk="1" hangingPunct="1"/>
            <a:r>
              <a:rPr dirty="0"/>
              <a:t>Cách chơi: Bấm vào thân hộp quà -&gt; Xuất hiện câu hỏi, nhấp chuột để xuất hiện câu trả lời. Nhấp vào nắp hộp quà để tặng con một tràng vỗ tay. Bấm “Go home” để trờ về hộp quà tiếp theo và làm tương tự như trên.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Thầy</a:t>
            </a:r>
            <a:r>
              <a:rPr lang="en-US" altLang="zh-CN" baseline="0" dirty="0"/>
              <a:t> </a:t>
            </a:r>
            <a:r>
              <a:rPr lang="en-US" altLang="zh-CN" baseline="0" dirty="0" err="1"/>
              <a:t>cô</a:t>
            </a:r>
            <a:r>
              <a:rPr lang="en-US" altLang="zh-CN" baseline="0" dirty="0"/>
              <a:t> </a:t>
            </a:r>
            <a:r>
              <a:rPr lang="en-US" altLang="zh-CN" baseline="0" dirty="0" err="1"/>
              <a:t>gõ</a:t>
            </a:r>
            <a:r>
              <a:rPr lang="en-US" altLang="zh-CN" baseline="0" dirty="0"/>
              <a:t> </a:t>
            </a:r>
            <a:r>
              <a:rPr lang="en-US" altLang="zh-CN" baseline="0" dirty="0" err="1"/>
              <a:t>mục</a:t>
            </a:r>
            <a:r>
              <a:rPr lang="en-US" altLang="zh-CN" baseline="0" dirty="0"/>
              <a:t> </a:t>
            </a:r>
            <a:r>
              <a:rPr lang="en-US" altLang="zh-CN" baseline="0" dirty="0" err="1"/>
              <a:t>tiêu</a:t>
            </a:r>
            <a:r>
              <a:rPr lang="en-US" altLang="zh-CN" baseline="0" dirty="0"/>
              <a:t> </a:t>
            </a:r>
            <a:r>
              <a:rPr lang="en-US" altLang="zh-CN" baseline="0" dirty="0" err="1"/>
              <a:t>theo</a:t>
            </a:r>
            <a:r>
              <a:rPr lang="en-US" altLang="zh-CN" baseline="0" dirty="0"/>
              <a:t> </a:t>
            </a:r>
            <a:r>
              <a:rPr lang="en-US" altLang="zh-CN" baseline="0" dirty="0" err="1"/>
              <a:t>bài</a:t>
            </a:r>
            <a:r>
              <a:rPr lang="en-US" altLang="zh-CN" baseline="0" dirty="0"/>
              <a:t> </a:t>
            </a:r>
            <a:r>
              <a:rPr lang="en-US" altLang="zh-CN" baseline="0" dirty="0" err="1"/>
              <a:t>giảng</a:t>
            </a:r>
            <a:r>
              <a:rPr lang="en-US" altLang="zh-CN" baseline="0" dirty="0"/>
              <a:t> </a:t>
            </a:r>
            <a:r>
              <a:rPr lang="en-US" altLang="zh-CN" baseline="0" dirty="0" err="1"/>
              <a:t>của</a:t>
            </a:r>
            <a:r>
              <a:rPr lang="en-US" altLang="zh-CN" baseline="0" dirty="0"/>
              <a:t> </a:t>
            </a:r>
            <a:r>
              <a:rPr lang="en-US" altLang="zh-CN" baseline="0" dirty="0" err="1"/>
              <a:t>mình</a:t>
            </a:r>
            <a:r>
              <a:rPr lang="en-US" altLang="zh-CN" baseline="0" dirty="0"/>
              <a:t> </a:t>
            </a:r>
            <a:r>
              <a:rPr lang="en-US" altLang="zh-CN" baseline="0" dirty="0" err="1"/>
              <a:t>vào</a:t>
            </a:r>
            <a:r>
              <a:rPr lang="en-US" altLang="zh-CN" baseline="0" dirty="0"/>
              <a:t> ô text</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3199036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623852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43274103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7599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0026579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047861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301373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3498953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6863852"/>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06430895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62542778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440644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66293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104821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7048545"/>
      </p:ext>
    </p:extLst>
  </p:cSld>
  <p:clrMapOvr>
    <a:masterClrMapping/>
  </p:clrMapOvr>
  <p:transition spd="slow">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0E191392-46B3-4988-B725-C457EAD2BD85}" type="datetimeFigureOut">
              <a:rPr lang="en-US"/>
              <a:t>2/26/2022</a:t>
            </a:fld>
            <a:endParaRPr lang="en-US"/>
          </a:p>
        </p:txBody>
      </p:sp>
      <p:sp>
        <p:nvSpPr>
          <p:cNvPr id="5" name="Footer Placeholder 4"/>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15DE37A7-131E-4749-AAF7-688385F4FE99}" type="slidenum">
              <a:rPr lang="en-US"/>
              <a:t>‹#›</a:t>
            </a:fld>
            <a:endParaRPr lang="en-US"/>
          </a:p>
        </p:txBody>
      </p:sp>
    </p:spTree>
    <p:extLst>
      <p:ext uri="{BB962C8B-B14F-4D97-AF65-F5344CB8AC3E}">
        <p14:creationId xmlns:p14="http://schemas.microsoft.com/office/powerpoint/2010/main" val="780521771"/>
      </p:ext>
    </p:extLst>
  </p:cSld>
  <p:clrMapOvr>
    <a:masterClrMapping/>
  </p:clrMapOvr>
  <p:transition spd="slow">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B4E1BB7-1AEA-4241-A1A4-B3E9CE44291D}" type="datetimeFigureOut">
              <a:rPr lang="en-US"/>
              <a:t>2/26/2022</a:t>
            </a:fld>
            <a:endParaRPr lang="en-US"/>
          </a:p>
        </p:txBody>
      </p:sp>
      <p:sp>
        <p:nvSpPr>
          <p:cNvPr id="3" name="Footer Placeholder 2"/>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4" name="Slide Number Placeholder 3"/>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F9FDBEA-6FCD-439E-9496-7EE16FD10296}" type="slidenum">
              <a:rPr lang="en-US"/>
              <a:t>‹#›</a:t>
            </a:fld>
            <a:endParaRPr lang="en-US"/>
          </a:p>
        </p:txBody>
      </p:sp>
    </p:spTree>
    <p:extLst>
      <p:ext uri="{BB962C8B-B14F-4D97-AF65-F5344CB8AC3E}">
        <p14:creationId xmlns:p14="http://schemas.microsoft.com/office/powerpoint/2010/main" val="258918136"/>
      </p:ext>
    </p:extLst>
  </p:cSld>
  <p:clrMapOvr>
    <a:masterClrMapping/>
  </p:clrMapOvr>
  <p:transition spd="slow">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059642"/>
      </p:ext>
    </p:extLst>
  </p:cSld>
  <p:clrMapOvr>
    <a:masterClrMapping/>
  </p:clrMapOvr>
  <p:transition spd="slow">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A90778-FD6A-40F4-A368-E25F7AF8CA9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58A7FDC-F702-4802-B2A9-967831A47B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3D20503-3780-40EA-B21F-DC3C1FDFEEBE}"/>
              </a:ext>
            </a:extLst>
          </p:cNvPr>
          <p:cNvSpPr>
            <a:spLocks noGrp="1"/>
          </p:cNvSpPr>
          <p:nvPr>
            <p:ph type="dt" sz="half" idx="10"/>
          </p:nvPr>
        </p:nvSpPr>
        <p:spPr/>
        <p:txBody>
          <a:bodyPr/>
          <a:lstStyle/>
          <a:p>
            <a:fld id="{E7FE081F-4352-4F18-BEDA-C66D1965C30F}" type="datetimeFigureOut">
              <a:rPr lang="zh-CN" altLang="en-US" smtClean="0"/>
              <a:t>2022/2/26</a:t>
            </a:fld>
            <a:endParaRPr lang="zh-CN" altLang="en-US"/>
          </a:p>
        </p:txBody>
      </p:sp>
      <p:sp>
        <p:nvSpPr>
          <p:cNvPr id="5" name="页脚占位符 4">
            <a:extLst>
              <a:ext uri="{FF2B5EF4-FFF2-40B4-BE49-F238E27FC236}">
                <a16:creationId xmlns:a16="http://schemas.microsoft.com/office/drawing/2014/main" id="{E5850C3F-E4FA-4B4A-9DEF-26902A3D690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F998897-C6FE-4FEB-B8AD-AC6E46DF225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9313461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30194651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15442928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31292143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815627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31100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41207059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6245763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18237334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27024523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5723729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29281944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37140491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15767677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41733800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1313316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30440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38235332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2973742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24101781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21632255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28168433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42119755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4734626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26032898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9233512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3552128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7789899"/>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16068134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31015196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19693062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90724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31384550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17461862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39554545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37349632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3705104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2/26/2022</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2498729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2/26/2022</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331785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783097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extLst>
      <p:ext uri="{BB962C8B-B14F-4D97-AF65-F5344CB8AC3E}">
        <p14:creationId xmlns:p14="http://schemas.microsoft.com/office/powerpoint/2010/main" val="3778406924"/>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jpe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5.jpe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jpe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4.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6.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7.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42780042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0056621"/>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71255159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557188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Lst>
  <p:transition spd="slow">
    <p:random/>
  </p:transition>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7" name="TextBox 6">
            <a:extLst>
              <a:ext uri="{FF2B5EF4-FFF2-40B4-BE49-F238E27FC236}">
                <a16:creationId xmlns:a16="http://schemas.microsoft.com/office/drawing/2014/main" id="{2B1F22F1-B11D-414D-9494-480D40A07E96}"/>
              </a:ext>
            </a:extLst>
          </p:cNvPr>
          <p:cNvSpPr txBox="1"/>
          <p:nvPr userDrawn="1"/>
        </p:nvSpPr>
        <p:spPr>
          <a:xfrm>
            <a:off x="9993125" y="61546"/>
            <a:ext cx="198198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anose="020B0604020202020204"/>
                <a:ea typeface="+mn-ea"/>
                <a:cs typeface="+mn-cs"/>
              </a:rPr>
              <a:t>Design by: </a:t>
            </a:r>
            <a:r>
              <a:rPr kumimoji="0" lang="en-US" sz="1200" b="0" i="1" u="none" strike="noStrike" kern="1200" cap="none" spc="0" normalizeH="0" baseline="0" noProof="0" dirty="0" err="1">
                <a:ln>
                  <a:noFill/>
                </a:ln>
                <a:solidFill>
                  <a:prstClr val="black"/>
                </a:solidFill>
                <a:effectLst/>
                <a:uLnTx/>
                <a:uFillTx/>
                <a:latin typeface="Arial" panose="020B0604020202020204"/>
                <a:ea typeface="+mn-ea"/>
                <a:cs typeface="+mn-cs"/>
              </a:rPr>
              <a:t>Hương</a:t>
            </a:r>
            <a:r>
              <a:rPr kumimoji="0" lang="en-US" sz="1200" b="0" i="1"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1200" b="0" i="1" u="none" strike="noStrike" kern="1200" cap="none" spc="0" normalizeH="0" baseline="0" noProof="0" dirty="0" err="1">
                <a:ln>
                  <a:noFill/>
                </a:ln>
                <a:solidFill>
                  <a:prstClr val="black"/>
                </a:solidFill>
                <a:effectLst/>
                <a:uLnTx/>
                <a:uFillTx/>
                <a:latin typeface="Arial" panose="020B0604020202020204"/>
                <a:ea typeface="+mn-ea"/>
                <a:cs typeface="+mn-cs"/>
              </a:rPr>
              <a:t>Thảo</a:t>
            </a:r>
            <a:endParaRPr kumimoji="0" lang="en-US" sz="1200" b="0" i="1"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97402003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7" name="TextBox 6">
            <a:extLst>
              <a:ext uri="{FF2B5EF4-FFF2-40B4-BE49-F238E27FC236}">
                <a16:creationId xmlns:a16="http://schemas.microsoft.com/office/drawing/2014/main" id="{2B1F22F1-B11D-414D-9494-480D40A07E96}"/>
              </a:ext>
            </a:extLst>
          </p:cNvPr>
          <p:cNvSpPr txBox="1"/>
          <p:nvPr userDrawn="1"/>
        </p:nvSpPr>
        <p:spPr>
          <a:xfrm>
            <a:off x="9993125" y="61546"/>
            <a:ext cx="198198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anose="020B0604020202020204"/>
                <a:ea typeface="+mn-ea"/>
                <a:cs typeface="+mn-cs"/>
              </a:rPr>
              <a:t>Design by: </a:t>
            </a:r>
            <a:r>
              <a:rPr kumimoji="0" lang="en-US" sz="1200" b="0" i="1" u="none" strike="noStrike" kern="1200" cap="none" spc="0" normalizeH="0" baseline="0" noProof="0" dirty="0" err="1">
                <a:ln>
                  <a:noFill/>
                </a:ln>
                <a:solidFill>
                  <a:prstClr val="black"/>
                </a:solidFill>
                <a:effectLst/>
                <a:uLnTx/>
                <a:uFillTx/>
                <a:latin typeface="Arial" panose="020B0604020202020204"/>
                <a:ea typeface="+mn-ea"/>
                <a:cs typeface="+mn-cs"/>
              </a:rPr>
              <a:t>Hương</a:t>
            </a:r>
            <a:r>
              <a:rPr kumimoji="0" lang="en-US" sz="1200" b="0" i="1"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1200" b="0" i="1" u="none" strike="noStrike" kern="1200" cap="none" spc="0" normalizeH="0" baseline="0" noProof="0" dirty="0" err="1">
                <a:ln>
                  <a:noFill/>
                </a:ln>
                <a:solidFill>
                  <a:prstClr val="black"/>
                </a:solidFill>
                <a:effectLst/>
                <a:uLnTx/>
                <a:uFillTx/>
                <a:latin typeface="Arial" panose="020B0604020202020204"/>
                <a:ea typeface="+mn-ea"/>
                <a:cs typeface="+mn-cs"/>
              </a:rPr>
              <a:t>Thảo</a:t>
            </a:r>
            <a:endParaRPr kumimoji="0" lang="en-US" sz="1200" b="0" i="1"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6020382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74FA68B-851B-4497-92DD-AD9676CFD6C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1FF504A-745A-48EA-80ED-493236BBE93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7" name="TextBox 6">
            <a:extLst>
              <a:ext uri="{FF2B5EF4-FFF2-40B4-BE49-F238E27FC236}">
                <a16:creationId xmlns:a16="http://schemas.microsoft.com/office/drawing/2014/main" id="{2B1F22F1-B11D-414D-9494-480D40A07E96}"/>
              </a:ext>
            </a:extLst>
          </p:cNvPr>
          <p:cNvSpPr txBox="1"/>
          <p:nvPr userDrawn="1"/>
        </p:nvSpPr>
        <p:spPr>
          <a:xfrm>
            <a:off x="9993125" y="61546"/>
            <a:ext cx="198198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anose="020B0604020202020204"/>
                <a:ea typeface="+mn-ea"/>
                <a:cs typeface="+mn-cs"/>
              </a:rPr>
              <a:t>Design by: </a:t>
            </a:r>
            <a:r>
              <a:rPr kumimoji="0" lang="en-US" sz="1200" b="0" i="1" u="none" strike="noStrike" kern="1200" cap="none" spc="0" normalizeH="0" baseline="0" noProof="0" dirty="0" err="1">
                <a:ln>
                  <a:noFill/>
                </a:ln>
                <a:solidFill>
                  <a:prstClr val="black"/>
                </a:solidFill>
                <a:effectLst/>
                <a:uLnTx/>
                <a:uFillTx/>
                <a:latin typeface="Arial" panose="020B0604020202020204"/>
                <a:ea typeface="+mn-ea"/>
                <a:cs typeface="+mn-cs"/>
              </a:rPr>
              <a:t>Hương</a:t>
            </a:r>
            <a:r>
              <a:rPr kumimoji="0" lang="en-US" sz="1200" b="0" i="1"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1200" b="0" i="1" u="none" strike="noStrike" kern="1200" cap="none" spc="0" normalizeH="0" baseline="0" noProof="0" dirty="0" err="1">
                <a:ln>
                  <a:noFill/>
                </a:ln>
                <a:solidFill>
                  <a:prstClr val="black"/>
                </a:solidFill>
                <a:effectLst/>
                <a:uLnTx/>
                <a:uFillTx/>
                <a:latin typeface="Arial" panose="020B0604020202020204"/>
                <a:ea typeface="+mn-ea"/>
                <a:cs typeface="+mn-cs"/>
              </a:rPr>
              <a:t>Thảo</a:t>
            </a:r>
            <a:endParaRPr kumimoji="0" lang="en-US" sz="1200" b="0" i="1"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992711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2.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9.GIF"/><Relationship Id="rId13" Type="http://schemas.openxmlformats.org/officeDocument/2006/relationships/image" Target="../media/image44.GIF"/><Relationship Id="rId3" Type="http://schemas.openxmlformats.org/officeDocument/2006/relationships/audio" Target="../media/audio4.wav"/><Relationship Id="rId7" Type="http://schemas.openxmlformats.org/officeDocument/2006/relationships/image" Target="../media/image38.jpeg"/><Relationship Id="rId12" Type="http://schemas.openxmlformats.org/officeDocument/2006/relationships/image" Target="../media/image43.gif"/><Relationship Id="rId2" Type="http://schemas.openxmlformats.org/officeDocument/2006/relationships/audio" Target="../media/audio1.wav"/><Relationship Id="rId1" Type="http://schemas.openxmlformats.org/officeDocument/2006/relationships/slideLayout" Target="../slideLayouts/slideLayout16.xml"/><Relationship Id="rId6" Type="http://schemas.openxmlformats.org/officeDocument/2006/relationships/image" Target="../media/image29.png"/><Relationship Id="rId11" Type="http://schemas.openxmlformats.org/officeDocument/2006/relationships/image" Target="../media/image42.GIF"/><Relationship Id="rId5" Type="http://schemas.openxmlformats.org/officeDocument/2006/relationships/image" Target="../media/image28.png"/><Relationship Id="rId15" Type="http://schemas.openxmlformats.org/officeDocument/2006/relationships/slide" Target="slide9.xml"/><Relationship Id="rId10" Type="http://schemas.openxmlformats.org/officeDocument/2006/relationships/image" Target="../media/image41.GIF"/><Relationship Id="rId4" Type="http://schemas.openxmlformats.org/officeDocument/2006/relationships/image" Target="../media/image37.GIF"/><Relationship Id="rId9" Type="http://schemas.openxmlformats.org/officeDocument/2006/relationships/image" Target="../media/image40.png"/><Relationship Id="rId14" Type="http://schemas.openxmlformats.org/officeDocument/2006/relationships/image" Target="../media/image45.GIF"/></Relationships>
</file>

<file path=ppt/slides/_rels/slide11.xml.rels><?xml version="1.0" encoding="UTF-8" standalone="yes"?>
<Relationships xmlns="http://schemas.openxmlformats.org/package/2006/relationships"><Relationship Id="rId8" Type="http://schemas.openxmlformats.org/officeDocument/2006/relationships/image" Target="../media/image39.GIF"/><Relationship Id="rId13" Type="http://schemas.openxmlformats.org/officeDocument/2006/relationships/image" Target="../media/image44.GIF"/><Relationship Id="rId3" Type="http://schemas.openxmlformats.org/officeDocument/2006/relationships/audio" Target="../media/audio4.wav"/><Relationship Id="rId7" Type="http://schemas.openxmlformats.org/officeDocument/2006/relationships/image" Target="../media/image38.jpeg"/><Relationship Id="rId12" Type="http://schemas.openxmlformats.org/officeDocument/2006/relationships/image" Target="../media/image43.gif"/><Relationship Id="rId2" Type="http://schemas.openxmlformats.org/officeDocument/2006/relationships/audio" Target="../media/audio1.wav"/><Relationship Id="rId1" Type="http://schemas.openxmlformats.org/officeDocument/2006/relationships/slideLayout" Target="../slideLayouts/slideLayout16.xml"/><Relationship Id="rId6" Type="http://schemas.openxmlformats.org/officeDocument/2006/relationships/image" Target="../media/image31.png"/><Relationship Id="rId11" Type="http://schemas.openxmlformats.org/officeDocument/2006/relationships/image" Target="../media/image42.GIF"/><Relationship Id="rId5" Type="http://schemas.openxmlformats.org/officeDocument/2006/relationships/image" Target="../media/image30.png"/><Relationship Id="rId15" Type="http://schemas.openxmlformats.org/officeDocument/2006/relationships/slide" Target="slide8.xml"/><Relationship Id="rId10" Type="http://schemas.openxmlformats.org/officeDocument/2006/relationships/image" Target="../media/image41.GIF"/><Relationship Id="rId4" Type="http://schemas.openxmlformats.org/officeDocument/2006/relationships/image" Target="../media/image37.GIF"/><Relationship Id="rId9" Type="http://schemas.openxmlformats.org/officeDocument/2006/relationships/image" Target="../media/image40.png"/><Relationship Id="rId14" Type="http://schemas.openxmlformats.org/officeDocument/2006/relationships/image" Target="../media/image45.GIF"/></Relationships>
</file>

<file path=ppt/slides/_rels/slide12.xml.rels><?xml version="1.0" encoding="UTF-8" standalone="yes"?>
<Relationships xmlns="http://schemas.openxmlformats.org/package/2006/relationships"><Relationship Id="rId8" Type="http://schemas.openxmlformats.org/officeDocument/2006/relationships/image" Target="../media/image39.GIF"/><Relationship Id="rId13" Type="http://schemas.openxmlformats.org/officeDocument/2006/relationships/image" Target="../media/image44.GIF"/><Relationship Id="rId3" Type="http://schemas.openxmlformats.org/officeDocument/2006/relationships/audio" Target="../media/audio4.wav"/><Relationship Id="rId7" Type="http://schemas.openxmlformats.org/officeDocument/2006/relationships/image" Target="../media/image38.jpeg"/><Relationship Id="rId12" Type="http://schemas.openxmlformats.org/officeDocument/2006/relationships/image" Target="../media/image43.gif"/><Relationship Id="rId2" Type="http://schemas.openxmlformats.org/officeDocument/2006/relationships/audio" Target="../media/audio1.wav"/><Relationship Id="rId1" Type="http://schemas.openxmlformats.org/officeDocument/2006/relationships/slideLayout" Target="../slideLayouts/slideLayout16.xml"/><Relationship Id="rId6" Type="http://schemas.openxmlformats.org/officeDocument/2006/relationships/image" Target="../media/image33.png"/><Relationship Id="rId11" Type="http://schemas.openxmlformats.org/officeDocument/2006/relationships/image" Target="../media/image42.GIF"/><Relationship Id="rId5" Type="http://schemas.openxmlformats.org/officeDocument/2006/relationships/image" Target="../media/image32.png"/><Relationship Id="rId15" Type="http://schemas.openxmlformats.org/officeDocument/2006/relationships/slide" Target="slide9.xml"/><Relationship Id="rId10" Type="http://schemas.openxmlformats.org/officeDocument/2006/relationships/image" Target="../media/image41.GIF"/><Relationship Id="rId4" Type="http://schemas.openxmlformats.org/officeDocument/2006/relationships/image" Target="../media/image37.GIF"/><Relationship Id="rId9" Type="http://schemas.openxmlformats.org/officeDocument/2006/relationships/image" Target="../media/image46.png"/><Relationship Id="rId14" Type="http://schemas.openxmlformats.org/officeDocument/2006/relationships/image" Target="../media/image45.GIF"/></Relationships>
</file>

<file path=ppt/slides/_rels/slide13.xml.rels><?xml version="1.0" encoding="UTF-8" standalone="yes"?>
<Relationships xmlns="http://schemas.openxmlformats.org/package/2006/relationships"><Relationship Id="rId8" Type="http://schemas.openxmlformats.org/officeDocument/2006/relationships/image" Target="../media/image39.GIF"/><Relationship Id="rId13" Type="http://schemas.openxmlformats.org/officeDocument/2006/relationships/image" Target="../media/image44.GIF"/><Relationship Id="rId3" Type="http://schemas.openxmlformats.org/officeDocument/2006/relationships/audio" Target="../media/audio4.wav"/><Relationship Id="rId7" Type="http://schemas.openxmlformats.org/officeDocument/2006/relationships/image" Target="../media/image38.jpeg"/><Relationship Id="rId12" Type="http://schemas.openxmlformats.org/officeDocument/2006/relationships/image" Target="../media/image43.gif"/><Relationship Id="rId2" Type="http://schemas.openxmlformats.org/officeDocument/2006/relationships/audio" Target="../media/audio1.wav"/><Relationship Id="rId1" Type="http://schemas.openxmlformats.org/officeDocument/2006/relationships/slideLayout" Target="../slideLayouts/slideLayout16.xml"/><Relationship Id="rId6" Type="http://schemas.openxmlformats.org/officeDocument/2006/relationships/image" Target="../media/image35.png"/><Relationship Id="rId11" Type="http://schemas.openxmlformats.org/officeDocument/2006/relationships/image" Target="../media/image42.GIF"/><Relationship Id="rId5" Type="http://schemas.openxmlformats.org/officeDocument/2006/relationships/image" Target="../media/image34.png"/><Relationship Id="rId15" Type="http://schemas.openxmlformats.org/officeDocument/2006/relationships/slide" Target="slide9.xml"/><Relationship Id="rId10" Type="http://schemas.openxmlformats.org/officeDocument/2006/relationships/image" Target="../media/image41.GIF"/><Relationship Id="rId4" Type="http://schemas.openxmlformats.org/officeDocument/2006/relationships/image" Target="../media/image37.GIF"/><Relationship Id="rId9" Type="http://schemas.openxmlformats.org/officeDocument/2006/relationships/image" Target="../media/image40.png"/><Relationship Id="rId14" Type="http://schemas.openxmlformats.org/officeDocument/2006/relationships/image" Target="../media/image45.GIF"/></Relationships>
</file>

<file path=ppt/slides/_rels/slide14.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7.png"/><Relationship Id="rId5" Type="http://schemas.openxmlformats.org/officeDocument/2006/relationships/image" Target="../media/image12.png"/><Relationship Id="rId4"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48.png"/><Relationship Id="rId4" Type="http://schemas.openxmlformats.org/officeDocument/2006/relationships/audio" Target="../media/audio2.wav"/></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8" Type="http://schemas.openxmlformats.org/officeDocument/2006/relationships/image" Target="../media/image55.emf"/><Relationship Id="rId3" Type="http://schemas.openxmlformats.org/officeDocument/2006/relationships/image" Target="../media/image50.emf"/><Relationship Id="rId7" Type="http://schemas.openxmlformats.org/officeDocument/2006/relationships/image" Target="../media/image54.emf"/><Relationship Id="rId2" Type="http://schemas.openxmlformats.org/officeDocument/2006/relationships/image" Target="../media/image49.emf"/><Relationship Id="rId1" Type="http://schemas.openxmlformats.org/officeDocument/2006/relationships/slideLayout" Target="../slideLayouts/slideLayout49.xml"/><Relationship Id="rId6" Type="http://schemas.openxmlformats.org/officeDocument/2006/relationships/image" Target="../media/image53.emf"/><Relationship Id="rId5" Type="http://schemas.openxmlformats.org/officeDocument/2006/relationships/image" Target="../media/image52.emf"/><Relationship Id="rId10" Type="http://schemas.openxmlformats.org/officeDocument/2006/relationships/image" Target="../media/image57.emf"/><Relationship Id="rId4" Type="http://schemas.openxmlformats.org/officeDocument/2006/relationships/image" Target="../media/image51.emf"/><Relationship Id="rId9" Type="http://schemas.openxmlformats.org/officeDocument/2006/relationships/image" Target="../media/image56.emf"/></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2.png"/><Relationship Id="rId1" Type="http://schemas.openxmlformats.org/officeDocument/2006/relationships/slideLayout" Target="../slideLayouts/slideLayout4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8.xml"/><Relationship Id="rId6" Type="http://schemas.openxmlformats.org/officeDocument/2006/relationships/image" Target="../media/image16.png"/><Relationship Id="rId5" Type="http://schemas.openxmlformats.org/officeDocument/2006/relationships/image" Target="../media/image15.emf"/><Relationship Id="rId10" Type="http://schemas.openxmlformats.org/officeDocument/2006/relationships/image" Target="../media/image20.png"/><Relationship Id="rId4" Type="http://schemas.openxmlformats.org/officeDocument/2006/relationships/image" Target="../media/image14.emf"/><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5.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2.png"/><Relationship Id="rId1" Type="http://schemas.openxmlformats.org/officeDocument/2006/relationships/slideLayout" Target="../slideLayouts/slideLayout48.xml"/><Relationship Id="rId5" Type="http://schemas.openxmlformats.org/officeDocument/2006/relationships/image" Target="../media/image62.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16.png"/><Relationship Id="rId5" Type="http://schemas.openxmlformats.org/officeDocument/2006/relationships/image" Target="../media/image15.emf"/><Relationship Id="rId10" Type="http://schemas.openxmlformats.org/officeDocument/2006/relationships/image" Target="../media/image20.png"/><Relationship Id="rId4" Type="http://schemas.openxmlformats.org/officeDocument/2006/relationships/image" Target="../media/image14.emf"/><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3.xml"/><Relationship Id="rId1" Type="http://schemas.openxmlformats.org/officeDocument/2006/relationships/vmlDrawing" Target="../drawings/vmlDrawing1.vml"/><Relationship Id="rId4" Type="http://schemas.openxmlformats.org/officeDocument/2006/relationships/image" Target="../media/image21.e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hyperlink" Target="https://www.facebook.com/huongthaoGADT" TargetMode="Externa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image" Target="../media/image33.png"/><Relationship Id="rId18" Type="http://schemas.openxmlformats.org/officeDocument/2006/relationships/audio" Target="../media/audio3.wav"/><Relationship Id="rId3" Type="http://schemas.openxmlformats.org/officeDocument/2006/relationships/image" Target="../media/image27.jpeg"/><Relationship Id="rId7" Type="http://schemas.openxmlformats.org/officeDocument/2006/relationships/image" Target="../media/image29.png"/><Relationship Id="rId12" Type="http://schemas.openxmlformats.org/officeDocument/2006/relationships/image" Target="../media/image32.png"/><Relationship Id="rId17" Type="http://schemas.openxmlformats.org/officeDocument/2006/relationships/image" Target="../media/image36.GIF"/><Relationship Id="rId2" Type="http://schemas.openxmlformats.org/officeDocument/2006/relationships/notesSlide" Target="../notesSlides/notesSlide5.xml"/><Relationship Id="rId16" Type="http://schemas.openxmlformats.org/officeDocument/2006/relationships/image" Target="../media/image35.png"/><Relationship Id="rId1" Type="http://schemas.openxmlformats.org/officeDocument/2006/relationships/slideLayout" Target="../slideLayouts/slideLayout16.xml"/><Relationship Id="rId6" Type="http://schemas.openxmlformats.org/officeDocument/2006/relationships/image" Target="../media/image28.png"/><Relationship Id="rId11" Type="http://schemas.openxmlformats.org/officeDocument/2006/relationships/slide" Target="slide12.xml"/><Relationship Id="rId5" Type="http://schemas.openxmlformats.org/officeDocument/2006/relationships/audio" Target="../media/audio1.wav"/><Relationship Id="rId15" Type="http://schemas.openxmlformats.org/officeDocument/2006/relationships/image" Target="../media/image34.png"/><Relationship Id="rId10" Type="http://schemas.openxmlformats.org/officeDocument/2006/relationships/image" Target="../media/image31.png"/><Relationship Id="rId4" Type="http://schemas.openxmlformats.org/officeDocument/2006/relationships/slide" Target="slide10.xml"/><Relationship Id="rId9" Type="http://schemas.openxmlformats.org/officeDocument/2006/relationships/image" Target="../media/image30.png"/><Relationship Id="rId14" Type="http://schemas.openxmlformats.org/officeDocument/2006/relationships/slide" Target="slide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139199" y="-2284946"/>
            <a:ext cx="6223536" cy="11655706"/>
          </a:xfrm>
          <a:prstGeom prst="rect">
            <a:avLst/>
          </a:prstGeom>
        </p:spPr>
      </p:pic>
      <p:pic>
        <p:nvPicPr>
          <p:cNvPr id="9"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4">
            <a:extLst>
              <a:ext uri="{28A0092B-C50C-407E-A947-70E740481C1C}">
                <a14:useLocalDpi xmlns:a14="http://schemas.microsoft.com/office/drawing/2010/main" val="0"/>
              </a:ext>
            </a:extLst>
          </a:blip>
          <a:srcRect l="66515" b="75097"/>
          <a:stretch/>
        </p:blipFill>
        <p:spPr>
          <a:xfrm rot="660128">
            <a:off x="9092229" y="4124101"/>
            <a:ext cx="3020116" cy="3146513"/>
          </a:xfrm>
          <a:prstGeom prst="rect">
            <a:avLst/>
          </a:prstGeom>
        </p:spPr>
      </p:pic>
      <p:grpSp>
        <p:nvGrpSpPr>
          <p:cNvPr id="49" name="组合 48">
            <a:extLst>
              <a:ext uri="{FF2B5EF4-FFF2-40B4-BE49-F238E27FC236}">
                <a16:creationId xmlns:a16="http://schemas.microsoft.com/office/drawing/2014/main" id="{79667BFF-F07F-4DA4-9591-236B970F2BF0}"/>
              </a:ext>
            </a:extLst>
          </p:cNvPr>
          <p:cNvGrpSpPr/>
          <p:nvPr/>
        </p:nvGrpSpPr>
        <p:grpSpPr>
          <a:xfrm>
            <a:off x="1589712" y="1682325"/>
            <a:ext cx="4439186" cy="4752540"/>
            <a:chOff x="3962499" y="1520620"/>
            <a:chExt cx="3565106" cy="3816760"/>
          </a:xfrm>
        </p:grpSpPr>
        <p:sp>
          <p:nvSpPr>
            <p:cNvPr id="50" name="矩形 49">
              <a:extLst>
                <a:ext uri="{FF2B5EF4-FFF2-40B4-BE49-F238E27FC236}">
                  <a16:creationId xmlns:a16="http://schemas.microsoft.com/office/drawing/2014/main" id="{038F85FA-E520-4609-BDCB-EB913F773C4B}"/>
                </a:ext>
              </a:extLst>
            </p:cNvPr>
            <p:cNvSpPr/>
            <p:nvPr/>
          </p:nvSpPr>
          <p:spPr>
            <a:xfrm>
              <a:off x="4861367" y="2118167"/>
              <a:ext cx="1990846" cy="2812648"/>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51" name="图片 50">
              <a:extLst>
                <a:ext uri="{FF2B5EF4-FFF2-40B4-BE49-F238E27FC236}">
                  <a16:creationId xmlns:a16="http://schemas.microsoft.com/office/drawing/2014/main" id="{7061F0C9-DC48-409C-97F6-5BF3909ABA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2499" y="1520620"/>
              <a:ext cx="3565106" cy="3816760"/>
            </a:xfrm>
            <a:prstGeom prst="rect">
              <a:avLst/>
            </a:prstGeom>
          </p:spPr>
        </p:pic>
      </p:grpSp>
      <p:sp>
        <p:nvSpPr>
          <p:cNvPr id="2" name="TextBox 1">
            <a:extLst>
              <a:ext uri="{FF2B5EF4-FFF2-40B4-BE49-F238E27FC236}">
                <a16:creationId xmlns:a16="http://schemas.microsoft.com/office/drawing/2014/main" id="{C5A81707-0109-486E-84AE-F56324ED06F0}"/>
              </a:ext>
            </a:extLst>
          </p:cNvPr>
          <p:cNvSpPr txBox="1"/>
          <p:nvPr/>
        </p:nvSpPr>
        <p:spPr>
          <a:xfrm>
            <a:off x="6720396" y="1890944"/>
            <a:ext cx="4367814" cy="1754326"/>
          </a:xfrm>
          <a:prstGeom prst="rect">
            <a:avLst/>
          </a:prstGeom>
          <a:noFill/>
        </p:spPr>
        <p:txBody>
          <a:bodyPr wrap="square" rtlCol="0">
            <a:spAutoFit/>
          </a:bodyPr>
          <a:lstStyle/>
          <a:p>
            <a:pPr algn="ctr"/>
            <a:r>
              <a:rPr lang="en-US" sz="54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54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4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54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4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nghe</a:t>
            </a:r>
            <a:endParaRPr lang="en-US" sz="54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a:p>
            <a:pPr algn="ctr"/>
            <a:r>
              <a:rPr lang="en-US" sz="54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r>
              <a:rPr lang="en-US" sz="54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Tiết</a:t>
            </a:r>
            <a:r>
              <a:rPr lang="en-US" sz="54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4)</a:t>
            </a:r>
          </a:p>
        </p:txBody>
      </p:sp>
    </p:spTree>
    <p:extLst>
      <p:ext uri="{BB962C8B-B14F-4D97-AF65-F5344CB8AC3E}">
        <p14:creationId xmlns:p14="http://schemas.microsoft.com/office/powerpoint/2010/main" val="2888006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1000"/>
                                        <p:tgtEl>
                                          <p:spTgt spid="2">
                                            <p:txEl>
                                              <p:pRg st="1" end="1"/>
                                            </p:txEl>
                                          </p:spTgt>
                                        </p:tgtEl>
                                      </p:cBhvr>
                                    </p:animEffect>
                                    <p:anim calcmode="lin" valueType="num">
                                      <p:cBhvr>
                                        <p:cTn id="1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5603"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56800" y="3937000"/>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You are given 3 candies </a:t>
            </a:r>
          </a:p>
        </p:txBody>
      </p:sp>
      <p:sp>
        <p:nvSpPr>
          <p:cNvPr id="27" name="Rectangle: Folded Corner 26"/>
          <p:cNvSpPr/>
          <p:nvPr/>
        </p:nvSpPr>
        <p:spPr>
          <a:xfrm>
            <a:off x="0" y="0"/>
            <a:ext cx="11988800" cy="12954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 </a:t>
            </a:r>
            <a:r>
              <a:rPr kumimoji="0" lang="en-US" sz="36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600" b="0" i="0" u="none" strike="noStrike" kern="1200" cap="none" spc="0" normalizeH="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noProof="0" dirty="0" err="1"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cối</a:t>
            </a:r>
            <a:r>
              <a:rPr kumimoji="0" lang="en-US" sz="3600" b="0" i="0" u="none" strike="noStrike" kern="1200" cap="none" spc="0" normalizeH="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noProof="0" dirty="0" err="1"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3600" b="0" i="0" u="none" strike="noStrike" kern="1200" cap="none" spc="0" normalizeH="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noProof="0" dirty="0" err="1"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3600" b="0" i="0" u="none" strike="noStrike" kern="1200" cap="none" spc="0" normalizeH="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noProof="0" dirty="0" err="1"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làm</a:t>
            </a:r>
            <a:r>
              <a:rPr kumimoji="0" lang="en-US" sz="3600" b="0" i="0" u="none" strike="noStrike" kern="1200" cap="none" spc="0" normalizeH="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noProof="0" dirty="0" err="1"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3600" b="0" i="0" u="none" strike="noStrike" kern="1200" cap="none" spc="0" normalizeH="0" baseline="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8" name="Rectangle: Folded Corner 27"/>
          <p:cNvSpPr/>
          <p:nvPr/>
        </p:nvSpPr>
        <p:spPr>
          <a:xfrm>
            <a:off x="0" y="1498600"/>
            <a:ext cx="11988800" cy="1532467"/>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vi-VN" sz="36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altLang="vi-VN" sz="3600" b="0" i="0" u="none" strike="noStrike" kern="1200" cap="none" spc="0" normalizeH="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noProof="0" dirty="0" err="1"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cối</a:t>
            </a:r>
            <a:r>
              <a:rPr kumimoji="0" lang="en-US" altLang="vi-VN" sz="3600" b="0" i="0" u="none" strike="noStrike" kern="1200" cap="none" spc="0" normalizeH="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noProof="0" dirty="0" err="1"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kéo</a:t>
            </a:r>
            <a:r>
              <a:rPr kumimoji="0" lang="en-US" altLang="vi-VN" sz="3600" b="0" i="0" u="none" strike="noStrike" kern="1200" cap="none" spc="0" normalizeH="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noProof="0" dirty="0" err="1"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altLang="vi-VN" sz="3600" b="0" i="0" u="none" strike="noStrike" kern="1200" cap="none" spc="0" normalizeH="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noProof="0" dirty="0" err="1"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altLang="vi-VN" sz="3600" b="0" i="0" u="none" strike="noStrike" kern="1200" cap="none" spc="0" normalizeH="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noProof="0" dirty="0" err="1"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altLang="vi-VN" sz="3600" b="0" i="0" u="none" strike="noStrike" kern="1200" cap="none" spc="0" normalizeH="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noProof="0" dirty="0" err="1"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altLang="vi-VN" sz="3600" b="0" i="0" u="none" strike="noStrike" kern="1200" cap="none" spc="0" normalizeH="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noProof="0" dirty="0" err="1"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a:t>
            </a:r>
            <a:r>
              <a:rPr kumimoji="0" lang="en-US" altLang="vi-VN" sz="3600" b="0" i="0" u="none" strike="noStrike" kern="1200" cap="none" spc="0" normalizeH="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noProof="0" dirty="0" err="1"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ông</a:t>
            </a:r>
            <a:r>
              <a:rPr kumimoji="0" lang="en-US" altLang="vi-VN" sz="3600" b="0" i="0" u="none" strike="noStrike" kern="1200" cap="none" spc="0" normalizeH="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noProof="0" dirty="0" err="1"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altLang="vi-VN" sz="3600" b="0" i="0" u="none" strike="noStrike" kern="1200" cap="none" spc="0" normalizeH="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noProof="0" dirty="0" err="1"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altLang="vi-VN" sz="3600" b="0" i="0" u="none" strike="noStrike" kern="1200" cap="none" spc="0" normalizeH="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noProof="0" dirty="0" err="1"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altLang="vi-VN" sz="3600" b="0" i="0" u="none" strike="noStrike" kern="1200" cap="none" spc="0" normalizeH="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noProof="0" dirty="0" err="1"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altLang="vi-VN" sz="3600" b="0" i="0" u="none" strike="noStrike" kern="1200" cap="none" spc="0" normalizeH="0" baseline="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5608"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5610"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5611" name="Flowchart: Summing Junction 35"/>
          <p:cNvGrpSpPr/>
          <p:nvPr/>
        </p:nvGrpSpPr>
        <p:grpSpPr>
          <a:xfrm>
            <a:off x="4011084" y="4182533"/>
            <a:ext cx="184149" cy="177800"/>
            <a:chOff x="2527" y="2634"/>
            <a:chExt cx="115" cy="112"/>
          </a:xfrm>
        </p:grpSpPr>
        <p:pic>
          <p:nvPicPr>
            <p:cNvPr id="25618" name="Flowchart: Summing Junction 35"/>
            <p:cNvPicPr/>
            <p:nvPr/>
          </p:nvPicPr>
          <p:blipFill>
            <a:blip r:embed="rId9"/>
            <a:stretch>
              <a:fillRect/>
            </a:stretch>
          </p:blipFill>
          <p:spPr>
            <a:xfrm>
              <a:off x="2527" y="2634"/>
              <a:ext cx="115" cy="112"/>
            </a:xfrm>
            <a:prstGeom prst="rect">
              <a:avLst/>
            </a:prstGeom>
            <a:noFill/>
            <a:ln w="9525">
              <a:noFill/>
            </a:ln>
          </p:spPr>
        </p:pic>
        <p:sp>
          <p:nvSpPr>
            <p:cNvPr id="25619"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25612"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5613"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5614" name="Picture 48"/>
          <p:cNvPicPr>
            <a:picLocks noChangeAspect="1"/>
          </p:cNvPicPr>
          <p:nvPr/>
        </p:nvPicPr>
        <p:blipFill>
          <a:blip r:embed="rId11"/>
          <a:stretch>
            <a:fillRect/>
          </a:stretch>
        </p:blipFill>
        <p:spPr>
          <a:xfrm>
            <a:off x="3048000" y="3429000"/>
            <a:ext cx="778933" cy="770467"/>
          </a:xfrm>
          <a:prstGeom prst="rect">
            <a:avLst/>
          </a:prstGeom>
          <a:noFill/>
          <a:ln w="9525">
            <a:noFill/>
          </a:ln>
        </p:spPr>
      </p:pic>
      <p:pic>
        <p:nvPicPr>
          <p:cNvPr id="25615"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2"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GO HOME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3"/>
          <p:cNvPicPr>
            <a:picLocks noChangeAspect="1"/>
          </p:cNvPicPr>
          <p:nvPr/>
        </p:nvPicPr>
        <p:blipFill>
          <a:blip r:embed="rId4"/>
          <a:stretch>
            <a:fillRect/>
          </a:stretch>
        </p:blipFill>
        <p:spPr>
          <a:xfrm>
            <a:off x="5892800" y="-127000"/>
            <a:ext cx="1940984" cy="1858433"/>
          </a:xfrm>
          <a:prstGeom prst="rect">
            <a:avLst/>
          </a:prstGeom>
          <a:noFill/>
          <a:ln w="9525">
            <a:noFill/>
          </a:ln>
        </p:spPr>
      </p:pic>
      <p:pic>
        <p:nvPicPr>
          <p:cNvPr id="26627"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You are given 5 candies </a:t>
            </a:r>
          </a:p>
        </p:txBody>
      </p:sp>
      <p:sp>
        <p:nvSpPr>
          <p:cNvPr id="27" name="Rectangle: Folded Corner 26"/>
          <p:cNvSpPr/>
          <p:nvPr/>
        </p:nvSpPr>
        <p:spPr>
          <a:xfrm>
            <a:off x="774700" y="-14816"/>
            <a:ext cx="10621433"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a:t>
            </a:r>
            <a:r>
              <a:rPr kumimoji="0" lang="en-US" sz="36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3600" b="0" i="0" u="none" strike="noStrike" kern="1200" cap="none" spc="0" normalizeH="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noProof="0" dirty="0" err="1"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nói</a:t>
            </a:r>
            <a:r>
              <a:rPr kumimoji="0" lang="en-US" sz="3600" b="0" i="0" u="none" strike="noStrike" kern="1200" cap="none" spc="0" normalizeH="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noProof="0" dirty="0" err="1"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3600" b="0" i="0" u="none" strike="noStrike" kern="1200" cap="none" spc="0" normalizeH="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noProof="0" dirty="0" err="1"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với</a:t>
            </a:r>
            <a:r>
              <a:rPr kumimoji="0" lang="en-US" sz="3600" b="0" i="0" u="none" strike="noStrike" kern="1200" cap="none" spc="0" normalizeH="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noProof="0" dirty="0" err="1"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3600" b="0" i="0" u="none" strike="noStrike" kern="1200" cap="none" spc="0" normalizeH="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noProof="0" dirty="0" err="1"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loài</a:t>
            </a:r>
            <a:r>
              <a:rPr kumimoji="0" lang="en-US" sz="3600" b="0" i="0" u="none" strike="noStrike" kern="1200" cap="none" spc="0" normalizeH="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noProof="0" dirty="0" err="1"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600" b="0" i="0" u="none" strike="noStrike" kern="1200" cap="none" spc="0" normalizeH="0" baseline="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8" name="Rectangle: Folded Corner 27"/>
          <p:cNvSpPr/>
          <p:nvPr/>
        </p:nvSpPr>
        <p:spPr>
          <a:xfrm>
            <a:off x="350520" y="1815465"/>
            <a:ext cx="11414125" cy="2167043"/>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vi-VN" sz="36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altLang="vi-VN" sz="3600" b="0" i="0" u="none" strike="noStrike" kern="1200" cap="none" spc="0" normalizeH="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noProof="0" dirty="0" err="1"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altLang="vi-VN" sz="3600" b="0" i="0" u="none" strike="noStrike" kern="1200" cap="none" spc="0" normalizeH="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noProof="0" dirty="0" err="1"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altLang="vi-VN" sz="3600" b="0" i="0" u="none" strike="noStrike" kern="1200" cap="none" spc="0" normalizeH="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noProof="0" dirty="0" err="1"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altLang="vi-VN" sz="3600" b="0" i="0" u="none" strike="noStrike" kern="1200" cap="none" spc="0" normalizeH="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noProof="0" dirty="0" err="1"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từng</a:t>
            </a:r>
            <a:r>
              <a:rPr kumimoji="0" lang="en-US" altLang="vi-VN" sz="3600" b="0" i="0" u="none" strike="noStrike" kern="1200" cap="none" spc="0" normalizeH="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noProof="0" dirty="0" err="1"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vi-VN" altLang="vi-VN" sz="3600" b="0" i="0" u="none" strike="noStrike" kern="1200" cap="none" spc="0" normalizeH="0" baseline="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endPar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6632"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6634"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6635" name="Flowchart: Summing Junction 35"/>
          <p:cNvGrpSpPr/>
          <p:nvPr/>
        </p:nvGrpSpPr>
        <p:grpSpPr>
          <a:xfrm>
            <a:off x="4011084" y="4182533"/>
            <a:ext cx="184149" cy="177800"/>
            <a:chOff x="2527" y="2634"/>
            <a:chExt cx="115" cy="112"/>
          </a:xfrm>
        </p:grpSpPr>
        <p:pic>
          <p:nvPicPr>
            <p:cNvPr id="26642" name="Flowchart: Summing Junction 35"/>
            <p:cNvPicPr/>
            <p:nvPr/>
          </p:nvPicPr>
          <p:blipFill>
            <a:blip r:embed="rId9"/>
            <a:stretch>
              <a:fillRect/>
            </a:stretch>
          </p:blipFill>
          <p:spPr>
            <a:xfrm>
              <a:off x="2527" y="2634"/>
              <a:ext cx="115" cy="112"/>
            </a:xfrm>
            <a:prstGeom prst="rect">
              <a:avLst/>
            </a:prstGeom>
            <a:noFill/>
            <a:ln w="9525">
              <a:noFill/>
            </a:ln>
          </p:spPr>
        </p:pic>
        <p:sp>
          <p:nvSpPr>
            <p:cNvPr id="26643"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26636"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6637"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6638" name="Picture 48"/>
          <p:cNvPicPr>
            <a:picLocks noChangeAspect="1"/>
          </p:cNvPicPr>
          <p:nvPr/>
        </p:nvPicPr>
        <p:blipFill>
          <a:blip r:embed="rId11"/>
          <a:stretch>
            <a:fillRect/>
          </a:stretch>
        </p:blipFill>
        <p:spPr>
          <a:xfrm>
            <a:off x="3009900" y="3437467"/>
            <a:ext cx="778933" cy="770467"/>
          </a:xfrm>
          <a:prstGeom prst="rect">
            <a:avLst/>
          </a:prstGeom>
          <a:noFill/>
          <a:ln w="9525">
            <a:noFill/>
          </a:ln>
        </p:spPr>
      </p:pic>
      <p:pic>
        <p:nvPicPr>
          <p:cNvPr id="26639"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GO HOME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7651"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You are given 7 candies </a:t>
            </a:r>
          </a:p>
        </p:txBody>
      </p:sp>
      <p:sp>
        <p:nvSpPr>
          <p:cNvPr id="27" name="Rectangle: Folded Corner 26"/>
          <p:cNvSpPr/>
          <p:nvPr/>
        </p:nvSpPr>
        <p:spPr>
          <a:xfrm>
            <a:off x="683684" y="381000"/>
            <a:ext cx="10742083" cy="1229783"/>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3.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Cuộc</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nói</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chuyện</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giữa</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trời</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và</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cây</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nhỏ</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diễn</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ra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như</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thế</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nào</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a:t>
            </a:r>
            <a:endParaRPr kumimoji="0"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8" name="Rectangle: Folded Corner 27"/>
          <p:cNvSpPr/>
          <p:nvPr/>
        </p:nvSpPr>
        <p:spPr>
          <a:xfrm>
            <a:off x="679451" y="1885951"/>
            <a:ext cx="10769600" cy="1483783"/>
          </a:xfrm>
          <a:prstGeom prst="foldedCorner">
            <a:avLst>
              <a:gd name="adj" fmla="val 16667"/>
            </a:avLst>
          </a:prstGeom>
          <a:solidFill>
            <a:schemeClr val="bg1">
              <a:alpha val="90195"/>
            </a:schemeClr>
          </a:solidFill>
          <a:ln w="12700">
            <a:noFill/>
          </a:ln>
        </p:spPr>
        <p:txBody>
          <a:bodyPr lIns="91440" tIns="45720" rIns="91440" bIns="45720" anchor="ctr" anchorCtr="0"/>
          <a:lstStyle/>
          <a:p>
            <a:pPr marL="571500" marR="0" lvl="0" indent="-571500" algn="ctr" defTabSz="685800" rtl="0" eaLnBrk="1" fontAlgn="auto" latinLnBrk="0" hangingPunct="1">
              <a:lnSpc>
                <a:spcPct val="100000"/>
              </a:lnSpc>
              <a:spcBef>
                <a:spcPts val="0"/>
              </a:spcBef>
              <a:spcAft>
                <a:spcPts val="0"/>
              </a:spcAft>
              <a:buClrTx/>
              <a:buSzTx/>
              <a:buFontTx/>
              <a:buChar char="-"/>
              <a:tabLst/>
              <a:defRPr/>
            </a:pPr>
            <a:r>
              <a:rPr kumimoji="0" lang="vi-VN" altLang="vi-VN" sz="40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Cuộc nói chuyện giữa trời và cây nhỏ</a:t>
            </a:r>
            <a:r>
              <a:rPr kumimoji="0" lang="en-US" altLang="vi-VN" sz="40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40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diễn</a:t>
            </a:r>
            <a:r>
              <a:rPr kumimoji="0" lang="en-US" altLang="vi-VN" sz="40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ra </a:t>
            </a:r>
            <a:r>
              <a:rPr kumimoji="0" lang="en-US" altLang="vi-VN" sz="40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rất</a:t>
            </a:r>
            <a:r>
              <a:rPr kumimoji="0" lang="en-US" altLang="vi-VN" sz="40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40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thú</a:t>
            </a:r>
            <a:r>
              <a:rPr kumimoji="0" lang="en-US" altLang="vi-VN" sz="40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40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vị</a:t>
            </a:r>
            <a:r>
              <a:rPr kumimoji="0" lang="vi-VN" altLang="vi-VN" sz="40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endParaRPr kumimoji="0" lang="en-US" altLang="vi-VN" sz="40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7656" name="Rectangle 32"/>
          <p:cNvSpPr/>
          <p:nvPr/>
        </p:nvSpPr>
        <p:spPr>
          <a:xfrm rot="5600923">
            <a:off x="3160184" y="4940300"/>
            <a:ext cx="1447800" cy="251884"/>
          </a:xfrm>
          <a:prstGeom prst="rect">
            <a:avLst/>
          </a:prstGeom>
          <a:blipFill rotWithShape="1">
            <a:blip r:embed="rId7"/>
          </a:blipFill>
          <a:ln w="12700">
            <a:noFill/>
          </a:ln>
        </p:spPr>
        <p:txBody>
          <a:bodyPr rot="10800000" vert="eaVert"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7658"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7659" name="Flowchart: Summing Junction 35"/>
          <p:cNvGrpSpPr/>
          <p:nvPr/>
        </p:nvGrpSpPr>
        <p:grpSpPr>
          <a:xfrm>
            <a:off x="2590800" y="4944533"/>
            <a:ext cx="182033" cy="182033"/>
            <a:chOff x="1632" y="3114"/>
            <a:chExt cx="115" cy="115"/>
          </a:xfrm>
        </p:grpSpPr>
        <p:pic>
          <p:nvPicPr>
            <p:cNvPr id="27666" name="Flowchart: Summing Junction 35"/>
            <p:cNvPicPr/>
            <p:nvPr/>
          </p:nvPicPr>
          <p:blipFill>
            <a:blip r:embed="rId9"/>
            <a:stretch>
              <a:fillRect/>
            </a:stretch>
          </p:blipFill>
          <p:spPr>
            <a:xfrm>
              <a:off x="1632" y="3114"/>
              <a:ext cx="115" cy="115"/>
            </a:xfrm>
            <a:prstGeom prst="rect">
              <a:avLst/>
            </a:prstGeom>
            <a:noFill/>
            <a:ln w="9525">
              <a:noFill/>
            </a:ln>
          </p:spPr>
        </p:pic>
        <p:sp>
          <p:nvSpPr>
            <p:cNvPr id="27667" name="Text Box 13"/>
            <p:cNvSpPr txBox="1"/>
            <p:nvPr/>
          </p:nvSpPr>
          <p:spPr>
            <a:xfrm>
              <a:off x="1655" y="3138"/>
              <a:ext cx="69" cy="68"/>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27660"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7661"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7662" name="Picture 48"/>
          <p:cNvPicPr>
            <a:picLocks noChangeAspect="1"/>
          </p:cNvPicPr>
          <p:nvPr/>
        </p:nvPicPr>
        <p:blipFill>
          <a:blip r:embed="rId11"/>
          <a:stretch>
            <a:fillRect/>
          </a:stretch>
        </p:blipFill>
        <p:spPr>
          <a:xfrm>
            <a:off x="1610784" y="4480984"/>
            <a:ext cx="778933" cy="768349"/>
          </a:xfrm>
          <a:prstGeom prst="rect">
            <a:avLst/>
          </a:prstGeom>
          <a:noFill/>
          <a:ln w="9525">
            <a:noFill/>
          </a:ln>
        </p:spPr>
      </p:pic>
      <p:pic>
        <p:nvPicPr>
          <p:cNvPr id="27663" name="Picture 50"/>
          <p:cNvPicPr>
            <a:picLocks noChangeAspect="1"/>
          </p:cNvPicPr>
          <p:nvPr/>
        </p:nvPicPr>
        <p:blipFill>
          <a:blip r:embed="rId12"/>
          <a:stretch>
            <a:fillRect/>
          </a:stretch>
        </p:blipFill>
        <p:spPr>
          <a:xfrm flipH="1">
            <a:off x="3018367" y="4614333"/>
            <a:ext cx="878417" cy="844551"/>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GO HOME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8675"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You are given 2 candies </a:t>
            </a:r>
          </a:p>
        </p:txBody>
      </p:sp>
      <p:sp>
        <p:nvSpPr>
          <p:cNvPr id="27" name="Rectangle: Folded Corner 26"/>
          <p:cNvSpPr/>
          <p:nvPr/>
        </p:nvSpPr>
        <p:spPr>
          <a:xfrm>
            <a:off x="508000" y="277284"/>
            <a:ext cx="10987617"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4.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Vì</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sao</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cây</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nhỏ</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có</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tên</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là</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4400" b="0" i="0" u="none" strike="noStrike" kern="1200" cap="none" spc="0" normalizeH="0" baseline="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a:t>
            </a:r>
            <a:r>
              <a:rPr kumimoji="0" lang="en-US" sz="44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thì</a:t>
            </a:r>
            <a:r>
              <a:rPr kumimoji="0" lang="en-US" sz="4400" b="0" i="0" u="none" strike="noStrike" kern="1200" cap="none" spc="0" normalizeH="0" baseline="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44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là</a:t>
            </a:r>
            <a:r>
              <a:rPr kumimoji="0" lang="en-US" sz="4400" b="0" i="0" u="none" strike="noStrike" kern="1200" cap="none" spc="0" normalizeH="0" baseline="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a:t>
            </a:r>
            <a:endPar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endParaRPr>
          </a:p>
        </p:txBody>
      </p:sp>
      <p:sp>
        <p:nvSpPr>
          <p:cNvPr id="28" name="Rectangle: Folded Corner 27"/>
          <p:cNvSpPr/>
          <p:nvPr/>
        </p:nvSpPr>
        <p:spPr>
          <a:xfrm>
            <a:off x="508000" y="2131695"/>
            <a:ext cx="11110595" cy="1923415"/>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còn</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đang</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suy</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nghĩ </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cái</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chạy</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xa</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khoe</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với</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bè</a:t>
            </a:r>
            <a:r>
              <a:rPr kumimoji="0" lang="en-US" alt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28680"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8682"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8683" name="Flowchart: Summing Junction 35"/>
          <p:cNvGrpSpPr/>
          <p:nvPr/>
        </p:nvGrpSpPr>
        <p:grpSpPr>
          <a:xfrm>
            <a:off x="4011084" y="4182533"/>
            <a:ext cx="184149" cy="177800"/>
            <a:chOff x="2527" y="2634"/>
            <a:chExt cx="115" cy="112"/>
          </a:xfrm>
        </p:grpSpPr>
        <p:pic>
          <p:nvPicPr>
            <p:cNvPr id="28690" name="Flowchart: Summing Junction 35"/>
            <p:cNvPicPr/>
            <p:nvPr/>
          </p:nvPicPr>
          <p:blipFill>
            <a:blip r:embed="rId9"/>
            <a:stretch>
              <a:fillRect/>
            </a:stretch>
          </p:blipFill>
          <p:spPr>
            <a:xfrm>
              <a:off x="2527" y="2634"/>
              <a:ext cx="115" cy="112"/>
            </a:xfrm>
            <a:prstGeom prst="rect">
              <a:avLst/>
            </a:prstGeom>
            <a:noFill/>
            <a:ln w="9525">
              <a:noFill/>
            </a:ln>
          </p:spPr>
        </p:pic>
        <p:sp>
          <p:nvSpPr>
            <p:cNvPr id="28691"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28684"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8685"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8686" name="Picture 48"/>
          <p:cNvPicPr>
            <a:picLocks noChangeAspect="1"/>
          </p:cNvPicPr>
          <p:nvPr/>
        </p:nvPicPr>
        <p:blipFill>
          <a:blip r:embed="rId11"/>
          <a:stretch>
            <a:fillRect/>
          </a:stretch>
        </p:blipFill>
        <p:spPr>
          <a:xfrm>
            <a:off x="3048000" y="3429000"/>
            <a:ext cx="778933" cy="770467"/>
          </a:xfrm>
          <a:prstGeom prst="rect">
            <a:avLst/>
          </a:prstGeom>
          <a:noFill/>
          <a:ln w="9525">
            <a:noFill/>
          </a:ln>
        </p:spPr>
      </p:pic>
      <p:pic>
        <p:nvPicPr>
          <p:cNvPr id="28687"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GO HOME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5">
            <a:extLs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6" name="TextBox 5">
            <a:extLst>
              <a:ext uri="{FF2B5EF4-FFF2-40B4-BE49-F238E27FC236}">
                <a16:creationId xmlns:a16="http://schemas.microsoft.com/office/drawing/2014/main" id="{7F334468-1D62-4D62-9BEF-8558D344C468}"/>
              </a:ext>
            </a:extLst>
          </p:cNvPr>
          <p:cNvSpPr txBox="1"/>
          <p:nvPr/>
        </p:nvSpPr>
        <p:spPr>
          <a:xfrm>
            <a:off x="3885348" y="469060"/>
            <a:ext cx="4689509"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Tiêu</a:t>
            </a:r>
            <a:r>
              <a:rPr kumimoji="0" lang="en-US" sz="25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5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chí</a:t>
            </a:r>
            <a:r>
              <a:rPr kumimoji="0" lang="en-US" sz="25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5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đánh</a:t>
            </a:r>
            <a:r>
              <a:rPr kumimoji="0" lang="en-US" sz="25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5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giá</a:t>
            </a:r>
            <a:r>
              <a:rPr kumimoji="0" lang="en-US" sz="25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38" name="Group 37">
            <a:extLst>
              <a:ext uri="{FF2B5EF4-FFF2-40B4-BE49-F238E27FC236}">
                <a16:creationId xmlns:a16="http://schemas.microsoft.com/office/drawing/2014/main" id="{E6964CF0-F867-40B3-B2B1-3674F9622D67}"/>
              </a:ext>
            </a:extLst>
          </p:cNvPr>
          <p:cNvGrpSpPr/>
          <p:nvPr/>
        </p:nvGrpSpPr>
        <p:grpSpPr>
          <a:xfrm>
            <a:off x="6946247" y="889268"/>
            <a:ext cx="4957314" cy="3251044"/>
            <a:chOff x="-3765218" y="2205463"/>
            <a:chExt cx="4957314" cy="3251044"/>
          </a:xfrm>
        </p:grpSpPr>
        <p:pic>
          <p:nvPicPr>
            <p:cNvPr id="32" name="PA_图片 6">
              <a:extLst>
                <a:ext uri="{FF2B5EF4-FFF2-40B4-BE49-F238E27FC236}">
                  <a16:creationId xmlns:a16="http://schemas.microsoft.com/office/drawing/2014/main" id="{32759546-28A9-4DC2-9605-8623813D24D4}"/>
                </a:ext>
              </a:extLst>
            </p:cNvPr>
            <p:cNvPicPr>
              <a:picLocks noChangeAspect="1"/>
            </p:cNvPicPr>
            <p:nvPr>
              <p:custDataLst>
                <p:tags r:id="rId3"/>
              </p:custDataLst>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765218" y="2205463"/>
              <a:ext cx="4957314" cy="3251044"/>
            </a:xfrm>
            <a:prstGeom prst="rect">
              <a:avLst/>
            </a:prstGeom>
          </p:spPr>
        </p:pic>
        <p:sp>
          <p:nvSpPr>
            <p:cNvPr id="37" name="TextBox 36">
              <a:extLst>
                <a:ext uri="{FF2B5EF4-FFF2-40B4-BE49-F238E27FC236}">
                  <a16:creationId xmlns:a16="http://schemas.microsoft.com/office/drawing/2014/main" id="{A71A0E1A-8145-4C37-B0A7-441AC2617E49}"/>
                </a:ext>
              </a:extLst>
            </p:cNvPr>
            <p:cNvSpPr txBox="1"/>
            <p:nvPr/>
          </p:nvSpPr>
          <p:spPr>
            <a:xfrm>
              <a:off x="-2877244" y="3123392"/>
              <a:ext cx="3181366" cy="124649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Kể</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tự</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tin,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biết</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kết</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hợp</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cử</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chỉ</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điệu</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bộ</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grpSp>
        <p:nvGrpSpPr>
          <p:cNvPr id="40" name="Group 39">
            <a:extLst>
              <a:ext uri="{FF2B5EF4-FFF2-40B4-BE49-F238E27FC236}">
                <a16:creationId xmlns:a16="http://schemas.microsoft.com/office/drawing/2014/main" id="{80E7C400-AE01-4578-99D8-288566EB6C8D}"/>
              </a:ext>
            </a:extLst>
          </p:cNvPr>
          <p:cNvGrpSpPr/>
          <p:nvPr/>
        </p:nvGrpSpPr>
        <p:grpSpPr>
          <a:xfrm>
            <a:off x="2390550" y="3332653"/>
            <a:ext cx="7679107" cy="3785552"/>
            <a:chOff x="2827063" y="3191960"/>
            <a:chExt cx="7679107" cy="3785552"/>
          </a:xfrm>
        </p:grpSpPr>
        <p:pic>
          <p:nvPicPr>
            <p:cNvPr id="35" name="PA_图片 6">
              <a:extLst>
                <a:ext uri="{FF2B5EF4-FFF2-40B4-BE49-F238E27FC236}">
                  <a16:creationId xmlns:a16="http://schemas.microsoft.com/office/drawing/2014/main" id="{9555258F-28AA-45E9-99AE-D6F9D4D697FA}"/>
                </a:ext>
              </a:extLst>
            </p:cNvPr>
            <p:cNvPicPr>
              <a:picLocks noChangeAspect="1"/>
            </p:cNvPicPr>
            <p:nvPr>
              <p:custDataLst>
                <p:tags r:id="rId2"/>
              </p:custDataLst>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827063" y="3191960"/>
              <a:ext cx="7679107" cy="3785552"/>
            </a:xfrm>
            <a:prstGeom prst="rect">
              <a:avLst/>
            </a:prstGeom>
          </p:spPr>
        </p:pic>
        <p:sp>
          <p:nvSpPr>
            <p:cNvPr id="39" name="TextBox 38">
              <a:extLst>
                <a:ext uri="{FF2B5EF4-FFF2-40B4-BE49-F238E27FC236}">
                  <a16:creationId xmlns:a16="http://schemas.microsoft.com/office/drawing/2014/main" id="{1CF663E4-22E1-46B4-A189-4EF1289C479A}"/>
                </a:ext>
              </a:extLst>
            </p:cNvPr>
            <p:cNvSpPr txBox="1"/>
            <p:nvPr/>
          </p:nvSpPr>
          <p:spPr>
            <a:xfrm>
              <a:off x="4187085" y="4109890"/>
              <a:ext cx="4630366" cy="182357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Thể</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hiện</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giọng</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kể</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phù</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hợp</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phân</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biệt</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giọng</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nhân</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vật</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grpSp>
        <p:nvGrpSpPr>
          <p:cNvPr id="43" name="Group 42">
            <a:extLst>
              <a:ext uri="{FF2B5EF4-FFF2-40B4-BE49-F238E27FC236}">
                <a16:creationId xmlns:a16="http://schemas.microsoft.com/office/drawing/2014/main" id="{ECCF5BAD-6952-4BF5-BFA7-1E123E9098A5}"/>
              </a:ext>
            </a:extLst>
          </p:cNvPr>
          <p:cNvGrpSpPr/>
          <p:nvPr/>
        </p:nvGrpSpPr>
        <p:grpSpPr>
          <a:xfrm>
            <a:off x="46772" y="867067"/>
            <a:ext cx="5694730" cy="3295447"/>
            <a:chOff x="6435112" y="1133830"/>
            <a:chExt cx="5694730" cy="3295447"/>
          </a:xfrm>
        </p:grpSpPr>
        <p:pic>
          <p:nvPicPr>
            <p:cNvPr id="36" name="PA_图片 6">
              <a:extLst>
                <a:ext uri="{FF2B5EF4-FFF2-40B4-BE49-F238E27FC236}">
                  <a16:creationId xmlns:a16="http://schemas.microsoft.com/office/drawing/2014/main" id="{5DF38753-0D78-45E1-9FB4-360550AA63F5}"/>
                </a:ext>
              </a:extLst>
            </p:cNvPr>
            <p:cNvPicPr>
              <a:picLocks noChangeAspect="1"/>
            </p:cNvPicPr>
            <p:nvPr>
              <p:custDataLst>
                <p:tags r:id="rId1"/>
              </p:custDataLst>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435112" y="1133830"/>
              <a:ext cx="5694730" cy="3295447"/>
            </a:xfrm>
            <a:prstGeom prst="rect">
              <a:avLst/>
            </a:prstGeom>
          </p:spPr>
        </p:pic>
        <p:sp>
          <p:nvSpPr>
            <p:cNvPr id="42" name="TextBox 41">
              <a:extLst>
                <a:ext uri="{FF2B5EF4-FFF2-40B4-BE49-F238E27FC236}">
                  <a16:creationId xmlns:a16="http://schemas.microsoft.com/office/drawing/2014/main" id="{AE96EF29-9D46-4CDD-A702-017DDEDBB417}"/>
                </a:ext>
              </a:extLst>
            </p:cNvPr>
            <p:cNvSpPr txBox="1"/>
            <p:nvPr/>
          </p:nvSpPr>
          <p:spPr>
            <a:xfrm>
              <a:off x="7074759" y="2029658"/>
              <a:ext cx="4415435" cy="124649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Kể</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đúng</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nội</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dung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chuyện</a:t>
              </a:r>
              <a:r>
                <a:rPr kumimoji="0" lang="en-US" sz="2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spTree>
    <p:extLst>
      <p:ext uri="{BB962C8B-B14F-4D97-AF65-F5344CB8AC3E}">
        <p14:creationId xmlns:p14="http://schemas.microsoft.com/office/powerpoint/2010/main" val="36069216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down)">
                                      <p:cBhvr>
                                        <p:cTn id="11" dur="500"/>
                                        <p:tgtEl>
                                          <p:spTgt spid="4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500"/>
                                        <p:tgtEl>
                                          <p:spTgt spid="38"/>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down)">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5"/>
          <a:stretch>
            <a:fillRect/>
          </a:stretch>
        </p:blipFill>
        <p:spPr>
          <a:xfrm>
            <a:off x="-101600" y="-450849"/>
            <a:ext cx="12187767" cy="6849533"/>
          </a:xfrm>
          <a:prstGeom prst="rect">
            <a:avLst/>
          </a:prstGeom>
          <a:noFill/>
          <a:ln w="9525">
            <a:noFill/>
          </a:ln>
        </p:spPr>
      </p:pic>
      <p:sp>
        <p:nvSpPr>
          <p:cNvPr id="53252" name="Rectangle 4"/>
          <p:cNvSpPr/>
          <p:nvPr/>
        </p:nvSpPr>
        <p:spPr>
          <a:xfrm>
            <a:off x="2722880" y="1922780"/>
            <a:ext cx="7112000" cy="1754326"/>
          </a:xfrm>
          <a:prstGeom prst="rect">
            <a:avLst/>
          </a:prstGeom>
          <a:noFill/>
          <a:ln w="9525">
            <a:noFil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Qua câu chuyện, em học được điều gì?</a:t>
            </a:r>
          </a:p>
        </p:txBody>
      </p:sp>
      <p:sp>
        <p:nvSpPr>
          <p:cNvPr id="53253" name="Text Box 5"/>
          <p:cNvSpPr txBox="1"/>
          <p:nvPr/>
        </p:nvSpPr>
        <p:spPr>
          <a:xfrm>
            <a:off x="1443567" y="2057400"/>
            <a:ext cx="9347200" cy="66611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3254" name="Text Box 6"/>
          <p:cNvSpPr txBox="1"/>
          <p:nvPr/>
        </p:nvSpPr>
        <p:spPr>
          <a:xfrm>
            <a:off x="1361017" y="3530600"/>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3252"/>
                                        </p:tgtEl>
                                        <p:attrNameLst>
                                          <p:attrName>style.visibility</p:attrName>
                                        </p:attrNameLst>
                                      </p:cBhvr>
                                      <p:to>
                                        <p:strVal val="visible"/>
                                      </p:to>
                                    </p:set>
                                    <p:anim calcmode="lin" valueType="num">
                                      <p:cBhvr additive="base">
                                        <p:cTn id="12" dur="500" fill="hold"/>
                                        <p:tgtEl>
                                          <p:spTgt spid="53252"/>
                                        </p:tgtEl>
                                        <p:attrNameLst>
                                          <p:attrName>ppt_x</p:attrName>
                                        </p:attrNameLst>
                                      </p:cBhvr>
                                      <p:tavLst>
                                        <p:tav tm="0">
                                          <p:val>
                                            <p:strVal val="0-#ppt_w/2"/>
                                          </p:val>
                                        </p:tav>
                                        <p:tav tm="100000">
                                          <p:val>
                                            <p:strVal val="#ppt_x"/>
                                          </p:val>
                                        </p:tav>
                                      </p:tavLst>
                                    </p:anim>
                                    <p:anim calcmode="lin" valueType="num">
                                      <p:cBhvr additive="base">
                                        <p:cTn id="13" dur="500" fill="hold"/>
                                        <p:tgtEl>
                                          <p:spTgt spid="5325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3253"/>
                                        </p:tgtEl>
                                        <p:attrNameLst>
                                          <p:attrName>style.visibility</p:attrName>
                                        </p:attrNameLst>
                                      </p:cBhvr>
                                      <p:to>
                                        <p:strVal val="visible"/>
                                      </p:to>
                                    </p:set>
                                    <p:animEffect transition="in" filter="blinds(horizontal)">
                                      <p:cBhvr>
                                        <p:cTn id="18" dur="500"/>
                                        <p:tgtEl>
                                          <p:spTgt spid="53253"/>
                                        </p:tgtEl>
                                      </p:cBhvr>
                                    </p:animEffec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53254"/>
                                        </p:tgtEl>
                                        <p:attrNameLst>
                                          <p:attrName>style.visibility</p:attrName>
                                        </p:attrNameLst>
                                      </p:cBhvr>
                                      <p:to>
                                        <p:strVal val="visible"/>
                                      </p:to>
                                    </p:set>
                                    <p:animEffect transition="in" filter="blinds(horizontal)">
                                      <p:cBhvr>
                                        <p:cTn id="23" dur="500"/>
                                        <p:tgtEl>
                                          <p:spTgt spid="53254"/>
                                        </p:tgtEl>
                                      </p:cBhvr>
                                    </p:animEffect>
                                  </p:childTnLst>
                                  <p:subTnLst>
                                    <p:audio>
                                      <p:cMediaNode>
                                        <p:cTn display="0" masterRel="sameClick">
                                          <p:stCondLst>
                                            <p:cond evt="begin" delay="0">
                                              <p:tn val="21"/>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3" grpId="0"/>
      <p:bldP spid="5325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11" name="AutoShape 5">
            <a:extLst>
              <a:ext uri="{FF2B5EF4-FFF2-40B4-BE49-F238E27FC236}">
                <a16:creationId xmlns:a16="http://schemas.microsoft.com/office/drawing/2014/main" id="{5D128685-5AC5-4F6A-BFDE-98194CDDCE8A}"/>
              </a:ext>
            </a:extLst>
          </p:cNvPr>
          <p:cNvSpPr>
            <a:spLocks noChangeArrowheads="1"/>
          </p:cNvSpPr>
          <p:nvPr/>
        </p:nvSpPr>
        <p:spPr bwMode="gray">
          <a:xfrm>
            <a:off x="1474839" y="1312479"/>
            <a:ext cx="9556955" cy="1651001"/>
          </a:xfrm>
          <a:prstGeom prst="roundRect">
            <a:avLst>
              <a:gd name="adj" fmla="val 41152"/>
            </a:avLst>
          </a:prstGeom>
          <a:noFill/>
          <a:ln w="38100">
            <a:prstDash val="lgDashDot"/>
            <a:headEnd/>
            <a:tailEnd/>
          </a:ln>
        </p:spPr>
        <p:style>
          <a:lnRef idx="1">
            <a:schemeClr val="accent5"/>
          </a:lnRef>
          <a:fillRef idx="3">
            <a:schemeClr val="accent5"/>
          </a:fillRef>
          <a:effectRef idx="2">
            <a:schemeClr val="accent5"/>
          </a:effectRef>
          <a:fontRef idx="minor">
            <a:schemeClr val="lt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667"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1C6249FF-40ED-4813-9521-BA7C63C23B84}"/>
              </a:ext>
            </a:extLst>
          </p:cNvPr>
          <p:cNvSpPr/>
          <p:nvPr/>
        </p:nvSpPr>
        <p:spPr>
          <a:xfrm>
            <a:off x="2394283" y="1461703"/>
            <a:ext cx="853427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Cùng</a:t>
            </a:r>
            <a:r>
              <a:rPr lang="en-US" sz="36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36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thân</a:t>
            </a:r>
            <a:r>
              <a:rPr lang="en-US" sz="36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36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tên</a:t>
            </a:r>
            <a:r>
              <a:rPr lang="en-US" sz="36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36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loài</a:t>
            </a:r>
            <a:r>
              <a:rPr lang="en-US" sz="36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cây</a:t>
            </a:r>
            <a:r>
              <a:rPr lang="en-US" sz="36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ở </a:t>
            </a:r>
            <a:r>
              <a:rPr lang="en-US" sz="36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xung</a:t>
            </a:r>
            <a:r>
              <a:rPr lang="en-US" sz="36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quanh</a:t>
            </a:r>
            <a:r>
              <a:rPr lang="en-US" sz="36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6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4BB6FCE6-B2E6-4DE9-B59D-948A8C80FD58}"/>
              </a:ext>
            </a:extLst>
          </p:cNvPr>
          <p:cNvSpPr txBox="1"/>
          <p:nvPr/>
        </p:nvSpPr>
        <p:spPr>
          <a:xfrm>
            <a:off x="182668" y="2763275"/>
            <a:ext cx="11510568" cy="3046988"/>
          </a:xfrm>
          <a:prstGeom prst="rect">
            <a:avLst/>
          </a:prstGeom>
          <a:noFill/>
        </p:spPr>
        <p:txBody>
          <a:bodyPr wrap="square" rtlCol="0">
            <a:spAutoFit/>
          </a:bodyPr>
          <a:lstStyle/>
          <a:p>
            <a:pPr lvl="0"/>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a:t>
            </a:r>
          </a:p>
          <a:p>
            <a:pPr lvl="0"/>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Nhiều</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bạn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biết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loài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cây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được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trồng</a:t>
            </a:r>
            <a:r>
              <a:rPr lang="en-US" sz="3200" b="1" dirty="0">
                <a:solidFill>
                  <a:srgbClr val="FF0000"/>
                </a:solidFill>
                <a:latin typeface="Times New Roman" panose="02020603050405020304" pitchFamily="18" charset="0"/>
                <a:cs typeface="Times New Roman" panose="02020603050405020304" pitchFamily="18" charset="0"/>
              </a:rPr>
              <a:t> ở </a:t>
            </a:r>
            <a:r>
              <a:rPr lang="en-US" sz="3200" b="1" dirty="0" err="1">
                <a:solidFill>
                  <a:srgbClr val="FF0000"/>
                </a:solidFill>
                <a:latin typeface="Times New Roman" panose="02020603050405020304" pitchFamily="18" charset="0"/>
                <a:cs typeface="Times New Roman" panose="02020603050405020304" pitchFamily="18" charset="0"/>
              </a:rPr>
              <a:t>nhà</a:t>
            </a:r>
            <a:r>
              <a:rPr lang="en-US" sz="3200" b="1" dirty="0">
                <a:solidFill>
                  <a:srgbClr val="FF0000"/>
                </a:solidFill>
                <a:latin typeface="Times New Roman" panose="02020603050405020304" pitchFamily="18" charset="0"/>
                <a:cs typeface="Times New Roman" panose="02020603050405020304" pitchFamily="18" charset="0"/>
              </a:rPr>
              <a:t>, ở </a:t>
            </a:r>
            <a:r>
              <a:rPr lang="en-US" sz="3200" b="1" dirty="0" err="1">
                <a:solidFill>
                  <a:srgbClr val="FF0000"/>
                </a:solidFill>
                <a:latin typeface="Times New Roman" panose="02020603050405020304" pitchFamily="18" charset="0"/>
                <a:cs typeface="Times New Roman" panose="02020603050405020304" pitchFamily="18" charset="0"/>
              </a:rPr>
              <a:t>trường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hoặc</a:t>
            </a:r>
            <a:r>
              <a:rPr lang="en-US" sz="3200" b="1" dirty="0">
                <a:solidFill>
                  <a:srgbClr val="FF0000"/>
                </a:solidFill>
                <a:latin typeface="Times New Roman" panose="02020603050405020304" pitchFamily="18" charset="0"/>
                <a:cs typeface="Times New Roman" panose="02020603050405020304" pitchFamily="18" charset="0"/>
              </a:rPr>
              <a:t> ở </a:t>
            </a:r>
            <a:r>
              <a:rPr lang="en-US" sz="3200" b="1" dirty="0" err="1">
                <a:solidFill>
                  <a:srgbClr val="FF0000"/>
                </a:solidFill>
                <a:latin typeface="Times New Roman" panose="02020603050405020304" pitchFamily="18" charset="0"/>
                <a:cs typeface="Times New Roman" panose="02020603050405020304" pitchFamily="18" charset="0"/>
              </a:rPr>
              <a:t>phố</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phường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thôn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xóm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loài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rau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thức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ăn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hằng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ngày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Hôm</a:t>
            </a:r>
            <a:r>
              <a:rPr lang="en-US" sz="3200" b="1" dirty="0">
                <a:solidFill>
                  <a:srgbClr val="FF0000"/>
                </a:solidFill>
                <a:latin typeface="Times New Roman" panose="02020603050405020304" pitchFamily="18" charset="0"/>
                <a:cs typeface="Times New Roman" panose="02020603050405020304" pitchFamily="18" charset="0"/>
              </a:rPr>
              <a:t> nay, </a:t>
            </a:r>
            <a:r>
              <a:rPr lang="en-US" sz="3200" b="1" dirty="0" err="1">
                <a:solidFill>
                  <a:srgbClr val="FF0000"/>
                </a:solidFill>
                <a:latin typeface="Times New Roman" panose="02020603050405020304" pitchFamily="18" charset="0"/>
                <a:cs typeface="Times New Roman" panose="02020603050405020304" pitchFamily="18" charset="0"/>
              </a:rPr>
              <a:t>về</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em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sẽ</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hỏi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người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thân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gọi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một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số</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loài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cây</a:t>
            </a:r>
            <a:r>
              <a:rPr lang="en-US" sz="3200" b="1" dirty="0">
                <a:solidFill>
                  <a:srgbClr val="FF0000"/>
                </a:solidFill>
                <a:latin typeface="Times New Roman" panose="02020603050405020304" pitchFamily="18" charset="0"/>
                <a:cs typeface="Times New Roman" panose="02020603050405020304" pitchFamily="18" charset="0"/>
              </a:rPr>
              <a:t> ở </a:t>
            </a:r>
            <a:r>
              <a:rPr lang="en-US" sz="3200" b="1" dirty="0" err="1">
                <a:solidFill>
                  <a:srgbClr val="FF0000"/>
                </a:solidFill>
                <a:latin typeface="Times New Roman" panose="02020603050405020304" pitchFamily="18" charset="0"/>
                <a:cs typeface="Times New Roman" panose="02020603050405020304" pitchFamily="18" charset="0"/>
              </a:rPr>
              <a:t>xung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quanh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em</a:t>
            </a:r>
            <a:r>
              <a:rPr lang="en-US" sz="3200" b="1" dirty="0">
                <a:solidFill>
                  <a:srgbClr val="FF0000"/>
                </a:solidFill>
                <a:latin typeface="Times New Roman" panose="02020603050405020304" pitchFamily="18" charset="0"/>
                <a:cs typeface="Times New Roman" panose="02020603050405020304" pitchFamily="18" charset="0"/>
              </a:rPr>
              <a:t> (ở </a:t>
            </a:r>
            <a:r>
              <a:rPr lang="en-US" sz="3200" b="1" dirty="0" err="1">
                <a:solidFill>
                  <a:srgbClr val="FF0000"/>
                </a:solidFill>
                <a:latin typeface="Times New Roman" panose="02020603050405020304" pitchFamily="18" charset="0"/>
                <a:cs typeface="Times New Roman" panose="02020603050405020304" pitchFamily="18" charset="0"/>
              </a:rPr>
              <a:t>nhà</a:t>
            </a:r>
            <a:r>
              <a:rPr lang="en-US" sz="3200" b="1" dirty="0">
                <a:solidFill>
                  <a:srgbClr val="FF0000"/>
                </a:solidFill>
                <a:latin typeface="Times New Roman" panose="02020603050405020304" pitchFamily="18" charset="0"/>
                <a:cs typeface="Times New Roman" panose="02020603050405020304" pitchFamily="18" charset="0"/>
              </a:rPr>
              <a:t>, ở </a:t>
            </a:r>
            <a:r>
              <a:rPr lang="en-US" sz="3200" b="1" dirty="0" err="1">
                <a:solidFill>
                  <a:srgbClr val="FF0000"/>
                </a:solidFill>
                <a:latin typeface="Times New Roman" panose="02020603050405020304" pitchFamily="18" charset="0"/>
                <a:cs typeface="Times New Roman" panose="02020603050405020304" pitchFamily="18" charset="0"/>
              </a:rPr>
              <a:t>đường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phố</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thôn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xóm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em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nhớ</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cây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để</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đến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lớp</a:t>
            </a:r>
            <a:r>
              <a:rPr lang="en-US" sz="3200" b="1" dirty="0">
                <a:solidFill>
                  <a:srgbClr val="FF0000"/>
                </a:solidFill>
                <a:latin typeface="Times New Roman" panose="02020603050405020304" pitchFamily="18" charset="0"/>
                <a:cs typeface="Times New Roman" panose="02020603050405020304" pitchFamily="18" charset="0"/>
              </a:rPr>
              <a:t> chia </a:t>
            </a:r>
            <a:r>
              <a:rPr lang="en-US" sz="3200" b="1" dirty="0" err="1">
                <a:solidFill>
                  <a:srgbClr val="FF0000"/>
                </a:solidFill>
                <a:latin typeface="Times New Roman" panose="02020603050405020304" pitchFamily="18" charset="0"/>
                <a:cs typeface="Times New Roman" panose="02020603050405020304" pitchFamily="18" charset="0"/>
              </a:rPr>
              <a:t>sẻ</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với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bạn</a:t>
            </a:r>
            <a:r>
              <a:rPr lang="en-US" sz="3200" b="1" dirty="0">
                <a:solidFill>
                  <a:srgbClr val="FF0000"/>
                </a:solidFill>
                <a:latin typeface="Times New Roman" panose="02020603050405020304" pitchFamily="18" charset="0"/>
                <a:cs typeface="Times New Roman" panose="02020603050405020304" pitchFamily="18" charset="0"/>
              </a:rPr>
              <a:t>.</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10" name="TextBox 9">
            <a:extLst>
              <a:ext uri="{FF2B5EF4-FFF2-40B4-BE49-F238E27FC236}">
                <a16:creationId xmlns:a16="http://schemas.microsoft.com/office/drawing/2014/main" id="{4B4E6A23-6C9F-46AB-91C1-C6EA47F21058}"/>
              </a:ext>
            </a:extLst>
          </p:cNvPr>
          <p:cNvSpPr txBox="1"/>
          <p:nvPr/>
        </p:nvSpPr>
        <p:spPr>
          <a:xfrm>
            <a:off x="-9339" y="328290"/>
            <a:ext cx="3991404" cy="707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20523563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4">
                                            <p:txEl>
                                              <p:pRg st="0" end="0"/>
                                            </p:txEl>
                                          </p:spTgt>
                                        </p:tgtEl>
                                        <p:attrNameLst>
                                          <p:attrName>style.visibility</p:attrName>
                                        </p:attrNameLst>
                                      </p:cBhvr>
                                      <p:to>
                                        <p:strVal val="visible"/>
                                      </p:to>
                                    </p:set>
                                    <p:anim calcmode="lin" valueType="num">
                                      <p:cBhvr additive="base">
                                        <p:cTn id="18"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4">
                                            <p:txEl>
                                              <p:pRg st="1" end="1"/>
                                            </p:txEl>
                                          </p:spTgt>
                                        </p:tgtEl>
                                        <p:attrNameLst>
                                          <p:attrName>style.visibility</p:attrName>
                                        </p:attrNameLst>
                                      </p:cBhvr>
                                      <p:to>
                                        <p:strVal val="visible"/>
                                      </p:to>
                                    </p:set>
                                    <p:anim calcmode="lin" valueType="num">
                                      <p:cBhvr additive="base">
                                        <p:cTn id="24"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3" grpId="0"/>
      <p:bldP spid="24"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a:blip r:embed="rId2"/>
          <a:stretch>
            <a:fillRect/>
          </a:stretch>
        </p:blipFill>
        <p:spPr>
          <a:xfrm rot="20388086">
            <a:off x="4285783" y="413068"/>
            <a:ext cx="1319764" cy="1071391"/>
          </a:xfrm>
          <a:prstGeom prst="rect">
            <a:avLst/>
          </a:prstGeom>
        </p:spPr>
      </p:pic>
      <p:pic>
        <p:nvPicPr>
          <p:cNvPr id="23" name="图片 22"/>
          <p:cNvPicPr>
            <a:picLocks noChangeAspect="1"/>
          </p:cNvPicPr>
          <p:nvPr/>
        </p:nvPicPr>
        <p:blipFill>
          <a:blip r:embed="rId3"/>
          <a:stretch>
            <a:fillRect/>
          </a:stretch>
        </p:blipFill>
        <p:spPr>
          <a:xfrm>
            <a:off x="2711416" y="732515"/>
            <a:ext cx="7221108" cy="5608098"/>
          </a:xfrm>
          <a:prstGeom prst="rect">
            <a:avLst/>
          </a:prstGeom>
          <a:effectLst>
            <a:outerShdw blurRad="50800" dist="38100" dir="2700000" algn="tl" rotWithShape="0">
              <a:prstClr val="black">
                <a:alpha val="40000"/>
              </a:prstClr>
            </a:outerShdw>
          </a:effectLst>
        </p:spPr>
      </p:pic>
      <p:pic>
        <p:nvPicPr>
          <p:cNvPr id="20" name="图片 19"/>
          <p:cNvPicPr>
            <a:picLocks noChangeAspect="1"/>
          </p:cNvPicPr>
          <p:nvPr/>
        </p:nvPicPr>
        <p:blipFill>
          <a:blip r:embed="rId4"/>
          <a:stretch>
            <a:fillRect/>
          </a:stretch>
        </p:blipFill>
        <p:spPr>
          <a:xfrm>
            <a:off x="6708775" y="289916"/>
            <a:ext cx="1592643" cy="914039"/>
          </a:xfrm>
          <a:prstGeom prst="rect">
            <a:avLst/>
          </a:prstGeom>
        </p:spPr>
      </p:pic>
      <p:pic>
        <p:nvPicPr>
          <p:cNvPr id="9" name="图片 8"/>
          <p:cNvPicPr>
            <a:picLocks noChangeAspect="1"/>
          </p:cNvPicPr>
          <p:nvPr/>
        </p:nvPicPr>
        <p:blipFill>
          <a:blip r:embed="rId5"/>
          <a:stretch>
            <a:fillRect/>
          </a:stretch>
        </p:blipFill>
        <p:spPr>
          <a:xfrm>
            <a:off x="10373349" y="1864522"/>
            <a:ext cx="2025823" cy="4993478"/>
          </a:xfrm>
          <a:prstGeom prst="rect">
            <a:avLst/>
          </a:prstGeom>
        </p:spPr>
      </p:pic>
      <p:pic>
        <p:nvPicPr>
          <p:cNvPr id="8" name="图片 7"/>
          <p:cNvPicPr>
            <a:picLocks noChangeAspect="1"/>
          </p:cNvPicPr>
          <p:nvPr/>
        </p:nvPicPr>
        <p:blipFill>
          <a:blip r:embed="rId6"/>
          <a:stretch>
            <a:fillRect/>
          </a:stretch>
        </p:blipFill>
        <p:spPr>
          <a:xfrm>
            <a:off x="674557" y="4264077"/>
            <a:ext cx="11517443" cy="2593923"/>
          </a:xfrm>
          <a:prstGeom prst="rect">
            <a:avLst/>
          </a:prstGeom>
        </p:spPr>
      </p:pic>
      <p:pic>
        <p:nvPicPr>
          <p:cNvPr id="10" name="图片 9"/>
          <p:cNvPicPr>
            <a:picLocks noChangeAspect="1"/>
          </p:cNvPicPr>
          <p:nvPr/>
        </p:nvPicPr>
        <p:blipFill>
          <a:blip r:embed="rId7"/>
          <a:stretch>
            <a:fillRect/>
          </a:stretch>
        </p:blipFill>
        <p:spPr>
          <a:xfrm>
            <a:off x="0" y="-271677"/>
            <a:ext cx="3764906" cy="7129677"/>
          </a:xfrm>
          <a:prstGeom prst="rect">
            <a:avLst/>
          </a:prstGeom>
        </p:spPr>
      </p:pic>
      <p:pic>
        <p:nvPicPr>
          <p:cNvPr id="7" name="图片 6"/>
          <p:cNvPicPr>
            <a:picLocks noChangeAspect="1"/>
          </p:cNvPicPr>
          <p:nvPr/>
        </p:nvPicPr>
        <p:blipFill>
          <a:blip r:embed="rId8"/>
          <a:stretch>
            <a:fillRect/>
          </a:stretch>
        </p:blipFill>
        <p:spPr>
          <a:xfrm>
            <a:off x="6488229" y="-68642"/>
            <a:ext cx="4656021" cy="2328011"/>
          </a:xfrm>
          <a:prstGeom prst="rect">
            <a:avLst/>
          </a:prstGeom>
        </p:spPr>
      </p:pic>
      <p:pic>
        <p:nvPicPr>
          <p:cNvPr id="21" name="图片 20"/>
          <p:cNvPicPr>
            <a:picLocks noChangeAspect="1"/>
          </p:cNvPicPr>
          <p:nvPr/>
        </p:nvPicPr>
        <p:blipFill>
          <a:blip r:embed="rId9"/>
          <a:stretch>
            <a:fillRect/>
          </a:stretch>
        </p:blipFill>
        <p:spPr>
          <a:xfrm>
            <a:off x="1419414" y="268893"/>
            <a:ext cx="1292002" cy="753668"/>
          </a:xfrm>
          <a:prstGeom prst="rect">
            <a:avLst/>
          </a:prstGeom>
        </p:spPr>
      </p:pic>
      <p:pic>
        <p:nvPicPr>
          <p:cNvPr id="22" name="图片 21"/>
          <p:cNvPicPr>
            <a:picLocks noChangeAspect="1"/>
          </p:cNvPicPr>
          <p:nvPr/>
        </p:nvPicPr>
        <p:blipFill>
          <a:blip r:embed="rId10"/>
          <a:stretch>
            <a:fillRect/>
          </a:stretch>
        </p:blipFill>
        <p:spPr>
          <a:xfrm>
            <a:off x="10902042" y="353221"/>
            <a:ext cx="573750" cy="337500"/>
          </a:xfrm>
          <a:prstGeom prst="rect">
            <a:avLst/>
          </a:prstGeom>
        </p:spPr>
      </p:pic>
      <p:sp>
        <p:nvSpPr>
          <p:cNvPr id="18" name="矩形 17"/>
          <p:cNvSpPr/>
          <p:nvPr/>
        </p:nvSpPr>
        <p:spPr>
          <a:xfrm>
            <a:off x="3026934" y="2581871"/>
            <a:ext cx="657103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srgbClr val="FFA400"/>
                </a:solidFill>
                <a:effectLst>
                  <a:innerShdw blurRad="63500" dist="50800" dir="2700000">
                    <a:prstClr val="black">
                      <a:alpha val="50000"/>
                    </a:prstClr>
                  </a:innerShdw>
                </a:effectLst>
                <a:uLnTx/>
                <a:uFillTx/>
                <a:latin typeface="Times New Roman" panose="02020603050405020304" pitchFamily="18" charset="0"/>
                <a:ea typeface="迷你简雪峰" panose="02010609000101010101" pitchFamily="49" charset="-122"/>
                <a:cs typeface="Times New Roman" panose="02020603050405020304" pitchFamily="18" charset="0"/>
              </a:rPr>
              <a:t>CỦNG CỐ BÀI HỌC</a:t>
            </a:r>
            <a:endParaRPr kumimoji="0" lang="zh-CN" altLang="en-US" sz="5400" b="1" i="0" u="none" strike="noStrike" kern="1200" cap="none" spc="0" normalizeH="0" baseline="0" noProof="0" dirty="0">
              <a:ln>
                <a:noFill/>
              </a:ln>
              <a:solidFill>
                <a:srgbClr val="FFA400"/>
              </a:solidFill>
              <a:effectLst>
                <a:innerShdw blurRad="63500" dist="50800" dir="2700000">
                  <a:prstClr val="black">
                    <a:alpha val="50000"/>
                  </a:prstClr>
                </a:innerShdw>
              </a:effectLst>
              <a:uLnTx/>
              <a:uFillTx/>
              <a:latin typeface="Times New Roman" panose="02020603050405020304" pitchFamily="18" charset="0"/>
              <a:ea typeface="迷你简雪峰" panose="02010609000101010101" pitchFamily="49" charset="-122"/>
              <a:cs typeface="Times New Roman" panose="02020603050405020304" pitchFamily="18" charset="0"/>
            </a:endParaRPr>
          </a:p>
        </p:txBody>
      </p:sp>
    </p:spTree>
    <p:extLst>
      <p:ext uri="{BB962C8B-B14F-4D97-AF65-F5344CB8AC3E}">
        <p14:creationId xmlns:p14="http://schemas.microsoft.com/office/powerpoint/2010/main" val="33008552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6" name="TextBox 5">
            <a:extLst>
              <a:ext uri="{FF2B5EF4-FFF2-40B4-BE49-F238E27FC236}">
                <a16:creationId xmlns:a16="http://schemas.microsoft.com/office/drawing/2014/main" id="{7ACEF646-EF93-4CC8-B63F-673BE5B2BFB0}"/>
              </a:ext>
            </a:extLst>
          </p:cNvPr>
          <p:cNvSpPr txBox="1"/>
          <p:nvPr/>
        </p:nvSpPr>
        <p:spPr>
          <a:xfrm>
            <a:off x="2418156" y="1246382"/>
            <a:ext cx="5434965" cy="707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rPr>
              <a:t>Củng</a:t>
            </a:r>
            <a:r>
              <a:rPr kumimoji="0" lang="en-US" sz="4000" b="0"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rPr>
              <a:t>cố</a:t>
            </a:r>
            <a:r>
              <a:rPr kumimoji="0" lang="en-US" sz="4000" b="0"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rPr>
              <a:t> - </a:t>
            </a:r>
            <a:r>
              <a:rPr kumimoji="0" lang="en-US" sz="4000" b="0"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rPr>
              <a:t>dặn</a:t>
            </a:r>
            <a:r>
              <a:rPr kumimoji="0" lang="en-US" sz="4000" b="0"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rPr>
              <a:t>dò</a:t>
            </a:r>
            <a:endParaRPr kumimoji="0" lang="en-US" sz="4000" b="0"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72DA03E-49DD-41F8-B79F-FB60F57AF135}"/>
              </a:ext>
            </a:extLst>
          </p:cNvPr>
          <p:cNvSpPr txBox="1"/>
          <p:nvPr/>
        </p:nvSpPr>
        <p:spPr>
          <a:xfrm>
            <a:off x="1585477" y="2655010"/>
            <a:ext cx="10084415" cy="2308324"/>
          </a:xfrm>
          <a:prstGeom prst="rect">
            <a:avLst/>
          </a:prstGeom>
          <a:noFill/>
        </p:spPr>
        <p:txBody>
          <a:bodyPr wrap="square">
            <a:spAutoFit/>
          </a:bodyPr>
          <a:lstStyle/>
          <a:p>
            <a:pPr marL="457200" marR="0" lvl="0" indent="-457200" algn="l" defTabSz="914400" rtl="0" eaLnBrk="1" fontAlgn="auto" latinLnBrk="0" hangingPunct="1">
              <a:lnSpc>
                <a:spcPct val="150000"/>
              </a:lnSpc>
              <a:spcBef>
                <a:spcPts val="0"/>
              </a:spcBef>
              <a:spcAft>
                <a:spcPts val="0"/>
              </a:spcAft>
              <a:buClrTx/>
              <a:buSzTx/>
              <a:buFontTx/>
              <a:buChar char="-"/>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Kể</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người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thân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nghe</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chuyện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457200" marR="0" lvl="0" indent="-457200" algn="l" defTabSz="914400" rtl="0" eaLnBrk="1" fontAlgn="auto" latinLnBrk="0" hangingPunct="1">
              <a:lnSpc>
                <a:spcPct val="150000"/>
              </a:lnSpc>
              <a:spcBef>
                <a:spcPts val="0"/>
              </a:spcBef>
              <a:spcAft>
                <a:spcPts val="0"/>
              </a:spcAft>
              <a:buClrTx/>
              <a:buSzTx/>
              <a:buFontTx/>
              <a:buChar char="-"/>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Xem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trước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Kể</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chuyện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Hạt</a:t>
            </a:r>
            <a:r>
              <a:rPr lang="en-US" sz="32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giống</a:t>
            </a:r>
            <a:r>
              <a:rPr lang="en-US" sz="32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32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trang</a:t>
            </a:r>
            <a:r>
              <a:rPr lang="en-US" sz="32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56</a:t>
            </a:r>
            <a:r>
              <a:rPr kumimoji="0" lang="en-US" sz="3200" b="1" i="0" u="none" strike="noStrike" kern="1200" cap="none" spc="0" normalizeH="0" baseline="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8" name="图片 35">
            <a:extLst>
              <a:ext uri="{FF2B5EF4-FFF2-40B4-BE49-F238E27FC236}">
                <a16:creationId xmlns:a16="http://schemas.microsoft.com/office/drawing/2014/main" id="{6D336546-DCB4-44A1-9408-72467C3E80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954545" y="1889211"/>
            <a:ext cx="2114756" cy="1620749"/>
          </a:xfrm>
          <a:prstGeom prst="rect">
            <a:avLst/>
          </a:prstGeom>
        </p:spPr>
      </p:pic>
      <p:pic>
        <p:nvPicPr>
          <p:cNvPr id="10" name="图片 39">
            <a:extLst>
              <a:ext uri="{FF2B5EF4-FFF2-40B4-BE49-F238E27FC236}">
                <a16:creationId xmlns:a16="http://schemas.microsoft.com/office/drawing/2014/main" id="{BA3AC262-0CFA-437F-8EEC-1E1473D1C8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01" y="4876677"/>
            <a:ext cx="2341563" cy="1981323"/>
          </a:xfrm>
          <a:prstGeom prst="rect">
            <a:avLst/>
          </a:prstGeom>
        </p:spPr>
      </p:pic>
      <p:pic>
        <p:nvPicPr>
          <p:cNvPr id="11" name="图片 41">
            <a:extLst>
              <a:ext uri="{FF2B5EF4-FFF2-40B4-BE49-F238E27FC236}">
                <a16:creationId xmlns:a16="http://schemas.microsoft.com/office/drawing/2014/main" id="{F0CA763B-28AA-4F2E-B16E-CEE647F245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24160" y="423862"/>
            <a:ext cx="1331922" cy="2163314"/>
          </a:xfrm>
          <a:prstGeom prst="rect">
            <a:avLst/>
          </a:prstGeom>
        </p:spPr>
      </p:pic>
      <p:pic>
        <p:nvPicPr>
          <p:cNvPr id="12" name="图片 43">
            <a:extLst>
              <a:ext uri="{FF2B5EF4-FFF2-40B4-BE49-F238E27FC236}">
                <a16:creationId xmlns:a16="http://schemas.microsoft.com/office/drawing/2014/main" id="{88688721-FFAF-4DDA-811B-7DEE30BCC5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378" y="3789894"/>
            <a:ext cx="1331922" cy="2149238"/>
          </a:xfrm>
          <a:prstGeom prst="rect">
            <a:avLst/>
          </a:prstGeom>
        </p:spPr>
      </p:pic>
    </p:spTree>
    <p:extLst>
      <p:ext uri="{BB962C8B-B14F-4D97-AF65-F5344CB8AC3E}">
        <p14:creationId xmlns:p14="http://schemas.microsoft.com/office/powerpoint/2010/main" val="188702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750" fill="hold"/>
                                        <p:tgtEl>
                                          <p:spTgt spid="12"/>
                                        </p:tgtEl>
                                        <p:attrNameLst>
                                          <p:attrName>ppt_w</p:attrName>
                                        </p:attrNameLst>
                                      </p:cBhvr>
                                      <p:tavLst>
                                        <p:tav tm="0">
                                          <p:val>
                                            <p:fltVal val="0"/>
                                          </p:val>
                                        </p:tav>
                                        <p:tav tm="100000">
                                          <p:val>
                                            <p:strVal val="#ppt_w"/>
                                          </p:val>
                                        </p:tav>
                                      </p:tavLst>
                                    </p:anim>
                                    <p:anim calcmode="lin" valueType="num">
                                      <p:cBhvr>
                                        <p:cTn id="13" dur="750" fill="hold"/>
                                        <p:tgtEl>
                                          <p:spTgt spid="12"/>
                                        </p:tgtEl>
                                        <p:attrNameLst>
                                          <p:attrName>ppt_h</p:attrName>
                                        </p:attrNameLst>
                                      </p:cBhvr>
                                      <p:tavLst>
                                        <p:tav tm="0">
                                          <p:val>
                                            <p:fltVal val="0"/>
                                          </p:val>
                                        </p:tav>
                                        <p:tav tm="100000">
                                          <p:val>
                                            <p:strVal val="#ppt_h"/>
                                          </p:val>
                                        </p:tav>
                                      </p:tavLst>
                                    </p:anim>
                                    <p:animEffect transition="in" filter="fade">
                                      <p:cBhvr>
                                        <p:cTn id="14" dur="75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750" fill="hold"/>
                                        <p:tgtEl>
                                          <p:spTgt spid="8"/>
                                        </p:tgtEl>
                                        <p:attrNameLst>
                                          <p:attrName>ppt_w</p:attrName>
                                        </p:attrNameLst>
                                      </p:cBhvr>
                                      <p:tavLst>
                                        <p:tav tm="0">
                                          <p:val>
                                            <p:fltVal val="0"/>
                                          </p:val>
                                        </p:tav>
                                        <p:tav tm="100000">
                                          <p:val>
                                            <p:strVal val="#ppt_w"/>
                                          </p:val>
                                        </p:tav>
                                      </p:tavLst>
                                    </p:anim>
                                    <p:anim calcmode="lin" valueType="num">
                                      <p:cBhvr>
                                        <p:cTn id="18" dur="750" fill="hold"/>
                                        <p:tgtEl>
                                          <p:spTgt spid="8"/>
                                        </p:tgtEl>
                                        <p:attrNameLst>
                                          <p:attrName>ppt_h</p:attrName>
                                        </p:attrNameLst>
                                      </p:cBhvr>
                                      <p:tavLst>
                                        <p:tav tm="0">
                                          <p:val>
                                            <p:fltVal val="0"/>
                                          </p:val>
                                        </p:tav>
                                        <p:tav tm="100000">
                                          <p:val>
                                            <p:strVal val="#ppt_h"/>
                                          </p:val>
                                        </p:tav>
                                      </p:tavLst>
                                    </p:anim>
                                    <p:animEffect transition="in" filter="fade">
                                      <p:cBhvr>
                                        <p:cTn id="19" dur="75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750" fill="hold"/>
                                        <p:tgtEl>
                                          <p:spTgt spid="11"/>
                                        </p:tgtEl>
                                        <p:attrNameLst>
                                          <p:attrName>ppt_w</p:attrName>
                                        </p:attrNameLst>
                                      </p:cBhvr>
                                      <p:tavLst>
                                        <p:tav tm="0">
                                          <p:val>
                                            <p:fltVal val="0"/>
                                          </p:val>
                                        </p:tav>
                                        <p:tav tm="100000">
                                          <p:val>
                                            <p:strVal val="#ppt_w"/>
                                          </p:val>
                                        </p:tav>
                                      </p:tavLst>
                                    </p:anim>
                                    <p:anim calcmode="lin" valueType="num">
                                      <p:cBhvr>
                                        <p:cTn id="23" dur="750" fill="hold"/>
                                        <p:tgtEl>
                                          <p:spTgt spid="11"/>
                                        </p:tgtEl>
                                        <p:attrNameLst>
                                          <p:attrName>ppt_h</p:attrName>
                                        </p:attrNameLst>
                                      </p:cBhvr>
                                      <p:tavLst>
                                        <p:tav tm="0">
                                          <p:val>
                                            <p:fltVal val="0"/>
                                          </p:val>
                                        </p:tav>
                                        <p:tav tm="100000">
                                          <p:val>
                                            <p:strVal val="#ppt_h"/>
                                          </p:val>
                                        </p:tav>
                                      </p:tavLst>
                                    </p:anim>
                                    <p:animEffect transition="in" filter="fade">
                                      <p:cBhvr>
                                        <p:cTn id="24" dur="750"/>
                                        <p:tgtEl>
                                          <p:spTgt spid="1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750"/>
                            </p:stCondLst>
                            <p:childTnLst>
                              <p:par>
                                <p:cTn id="29" presetID="16" presetClass="entr" presetSubtype="21"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28" name="五角星 35"/>
          <p:cNvSpPr/>
          <p:nvPr/>
        </p:nvSpPr>
        <p:spPr>
          <a:xfrm rot="19384917">
            <a:off x="10445952" y="404445"/>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29" name="五角星 34"/>
          <p:cNvSpPr/>
          <p:nvPr/>
        </p:nvSpPr>
        <p:spPr>
          <a:xfrm rot="337835">
            <a:off x="11266585" y="667604"/>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188725" y="4548923"/>
            <a:ext cx="1670928" cy="2181904"/>
          </a:xfrm>
          <a:prstGeom prst="rect">
            <a:avLst/>
          </a:prstGeom>
          <a:noFill/>
          <a:ln w="9525">
            <a:noFill/>
          </a:ln>
        </p:spPr>
      </p:pic>
      <p:pic>
        <p:nvPicPr>
          <p:cNvPr id="33" name="图片 8"/>
          <p:cNvPicPr>
            <a:picLocks noChangeAspect="1"/>
          </p:cNvPicPr>
          <p:nvPr/>
        </p:nvPicPr>
        <p:blipFill>
          <a:blip r:embed="rId5"/>
          <a:stretch>
            <a:fillRect/>
          </a:stretch>
        </p:blipFill>
        <p:spPr>
          <a:xfrm>
            <a:off x="10413014" y="4283190"/>
            <a:ext cx="1504954" cy="2079337"/>
          </a:xfrm>
          <a:prstGeom prst="rect">
            <a:avLst/>
          </a:prstGeom>
          <a:noFill/>
          <a:ln w="9525">
            <a:noFill/>
          </a:ln>
        </p:spPr>
      </p:pic>
      <p:sp>
        <p:nvSpPr>
          <p:cNvPr id="24" name="文本框 22">
            <a:extLst>
              <a:ext uri="{FF2B5EF4-FFF2-40B4-BE49-F238E27FC236}">
                <a16:creationId xmlns:a16="http://schemas.microsoft.com/office/drawing/2014/main" id="{8E852256-A333-49D6-ADCD-2215C66790B1}"/>
              </a:ext>
            </a:extLst>
          </p:cNvPr>
          <p:cNvSpPr txBox="1"/>
          <p:nvPr/>
        </p:nvSpPr>
        <p:spPr>
          <a:xfrm>
            <a:off x="3109792" y="241425"/>
            <a:ext cx="6128476" cy="923330"/>
          </a:xfrm>
          <a:prstGeom prst="rect">
            <a:avLst/>
          </a:prstGeom>
          <a:noFill/>
        </p:spPr>
        <p:txBody>
          <a:bodyPr wrap="square" rtlCol="0">
            <a:spAutoFit/>
          </a:bodyPr>
          <a:lstStyle/>
          <a:p>
            <a:r>
              <a:rPr lang="vi-VN" altLang="zh-CN" sz="540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Yêu cần cần đạt</a:t>
            </a:r>
            <a:endParaRPr lang="zh-CN" altLang="en-US" sz="54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grpSp>
        <p:nvGrpSpPr>
          <p:cNvPr id="2" name="Group 1">
            <a:extLst>
              <a:ext uri="{FF2B5EF4-FFF2-40B4-BE49-F238E27FC236}">
                <a16:creationId xmlns:a16="http://schemas.microsoft.com/office/drawing/2014/main" id="{AC28F713-904E-4259-9070-57BE1EFD4B24}"/>
              </a:ext>
            </a:extLst>
          </p:cNvPr>
          <p:cNvGrpSpPr/>
          <p:nvPr/>
        </p:nvGrpSpPr>
        <p:grpSpPr>
          <a:xfrm>
            <a:off x="818941" y="1234742"/>
            <a:ext cx="10621929" cy="714672"/>
            <a:chOff x="774356" y="888444"/>
            <a:chExt cx="10187293" cy="714672"/>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a16="http://schemas.microsoft.com/office/drawing/2014/main" id="{14B26D2C-1BC9-4238-BC4C-795267AEDD6F}"/>
                </a:ext>
              </a:extLst>
            </p:cNvPr>
            <p:cNvSpPr txBox="1"/>
            <p:nvPr/>
          </p:nvSpPr>
          <p:spPr>
            <a:xfrm>
              <a:off x="2056569" y="1093292"/>
              <a:ext cx="8905080" cy="461665"/>
            </a:xfrm>
            <a:prstGeom prst="rect">
              <a:avLst/>
            </a:prstGeom>
            <a:noFill/>
          </p:spPr>
          <p:txBody>
            <a:bodyPr wrap="square" rtlCol="0">
              <a:spAutoFit/>
            </a:bodyPr>
            <a:lstStyle/>
            <a:p>
              <a:r>
                <a:rPr lang="en-US" sz="2400" b="1" dirty="0" err="1" smtClean="0">
                  <a:solidFill>
                    <a:srgbClr val="002060"/>
                  </a:solidFill>
                  <a:latin typeface="Times New Roman" panose="02020603050405020304" pitchFamily="18" charset="0"/>
                  <a:cs typeface="Times New Roman" panose="02020603050405020304" pitchFamily="18" charset="0"/>
                </a:rPr>
                <a:t>Nhận</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biết</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được</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các</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sự</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việc</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trong</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câu</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chuyện</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Sự</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tích</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cây</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thì</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là</a:t>
              </a:r>
              <a:r>
                <a:rPr lang="en-US" sz="2400" b="1" dirty="0" smtClean="0">
                  <a:solidFill>
                    <a:srgbClr val="002060"/>
                  </a:solidFill>
                  <a:latin typeface="Times New Roman" panose="02020603050405020304" pitchFamily="18" charset="0"/>
                  <a:cs typeface="Times New Roman" panose="02020603050405020304" pitchFamily="18" charset="0"/>
                </a:rPr>
                <a:t>.</a:t>
              </a:r>
              <a:endParaRPr lang="en-US" sz="2400" b="1" dirty="0">
                <a:solidFill>
                  <a:srgbClr val="002060"/>
                </a:solidFill>
                <a:latin typeface="Times New Roman" panose="020206030504050203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4C1EF139-4416-44FF-AC02-49D6B4DBE8EA}"/>
              </a:ext>
            </a:extLst>
          </p:cNvPr>
          <p:cNvGrpSpPr/>
          <p:nvPr/>
        </p:nvGrpSpPr>
        <p:grpSpPr>
          <a:xfrm>
            <a:off x="2312524" y="2788062"/>
            <a:ext cx="9500934" cy="1063263"/>
            <a:chOff x="752655" y="2065203"/>
            <a:chExt cx="9500934" cy="1063263"/>
          </a:xfrm>
        </p:grpSpPr>
        <p:grpSp>
          <p:nvGrpSpPr>
            <p:cNvPr id="22" name="Group 21"/>
            <p:cNvGrpSpPr/>
            <p:nvPr/>
          </p:nvGrpSpPr>
          <p:grpSpPr>
            <a:xfrm>
              <a:off x="752655" y="2065203"/>
              <a:ext cx="1085297" cy="714672"/>
              <a:chOff x="5056546" y="1975436"/>
              <a:chExt cx="1772914" cy="139300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34" name="TextBox 33">
              <a:extLst>
                <a:ext uri="{FF2B5EF4-FFF2-40B4-BE49-F238E27FC236}">
                  <a16:creationId xmlns:a16="http://schemas.microsoft.com/office/drawing/2014/main" id="{D4F928FB-968A-4666-9173-178A617D7C9E}"/>
                </a:ext>
              </a:extLst>
            </p:cNvPr>
            <p:cNvSpPr txBox="1"/>
            <p:nvPr/>
          </p:nvSpPr>
          <p:spPr>
            <a:xfrm>
              <a:off x="2056576" y="2297469"/>
              <a:ext cx="8197013" cy="830997"/>
            </a:xfrm>
            <a:prstGeom prst="rect">
              <a:avLst/>
            </a:prstGeom>
            <a:noFill/>
          </p:spPr>
          <p:txBody>
            <a:bodyPr wrap="square" rtlCol="0">
              <a:spAutoFit/>
            </a:bodyPr>
            <a:lstStyle/>
            <a:p>
              <a:r>
                <a:rPr lang="en-US" sz="2400" b="1" dirty="0" err="1" smtClean="0">
                  <a:solidFill>
                    <a:srgbClr val="002060"/>
                  </a:solidFill>
                  <a:latin typeface="Times New Roman" panose="02020603050405020304" pitchFamily="18" charset="0"/>
                  <a:cs typeface="Times New Roman" panose="02020603050405020304" pitchFamily="18" charset="0"/>
                </a:rPr>
                <a:t>Kể</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lại</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được</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từng</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đoạn</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câu</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chuyện</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dựa</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vào</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tranh</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và</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câu</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hỏi</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gợi</a:t>
              </a:r>
              <a:r>
                <a:rPr lang="en-US" sz="2400" b="1" dirty="0" smtClean="0">
                  <a:solidFill>
                    <a:srgbClr val="002060"/>
                  </a:solidFill>
                  <a:latin typeface="Times New Roman" panose="02020603050405020304" pitchFamily="18" charset="0"/>
                  <a:cs typeface="Times New Roman" panose="02020603050405020304" pitchFamily="18" charset="0"/>
                </a:rPr>
                <a:t> ý </a:t>
              </a:r>
              <a:r>
                <a:rPr lang="en-US" sz="2400" b="1" dirty="0" err="1" smtClean="0">
                  <a:solidFill>
                    <a:srgbClr val="002060"/>
                  </a:solidFill>
                  <a:latin typeface="Times New Roman" panose="02020603050405020304" pitchFamily="18" charset="0"/>
                  <a:cs typeface="Times New Roman" panose="02020603050405020304" pitchFamily="18" charset="0"/>
                </a:rPr>
                <a:t>dưới</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tranh</a:t>
              </a:r>
              <a:r>
                <a:rPr lang="en-US" sz="2400" b="1" dirty="0" smtClean="0">
                  <a:solidFill>
                    <a:srgbClr val="002060"/>
                  </a:solidFill>
                  <a:latin typeface="Times New Roman" panose="02020603050405020304" pitchFamily="18" charset="0"/>
                  <a:cs typeface="Times New Roman" panose="02020603050405020304" pitchFamily="18" charset="0"/>
                </a:rPr>
                <a:t>.</a:t>
              </a:r>
              <a:endParaRPr lang="en-US" sz="2400" b="1" dirty="0">
                <a:solidFill>
                  <a:srgbClr val="002060"/>
                </a:solidFill>
                <a:latin typeface="Times New Roman" panose="02020603050405020304" pitchFamily="18" charset="0"/>
                <a:cs typeface="Times New Roman" panose="02020603050405020304" pitchFamily="18" charset="0"/>
              </a:endParaRPr>
            </a:p>
          </p:txBody>
        </p:sp>
      </p:grpSp>
      <p:sp>
        <p:nvSpPr>
          <p:cNvPr id="4" name="Rectangle 3"/>
          <p:cNvSpPr/>
          <p:nvPr/>
        </p:nvSpPr>
        <p:spPr>
          <a:xfrm>
            <a:off x="9766300" y="6489700"/>
            <a:ext cx="1674570" cy="24112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 name="Rectangle 4"/>
          <p:cNvSpPr/>
          <p:nvPr/>
        </p:nvSpPr>
        <p:spPr>
          <a:xfrm>
            <a:off x="10413014" y="56882"/>
            <a:ext cx="1677386" cy="364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528262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27" presetClass="emph" presetSubtype="0" repeatCount="indefinite" fill="remove" grpId="1" nodeType="withEffect">
                                  <p:stCondLst>
                                    <p:cond delay="0"/>
                                  </p:stCondLst>
                                  <p:childTnLst>
                                    <p:animClr clrSpc="rgb" dir="cw">
                                      <p:cBhvr override="childStyle">
                                        <p:cTn id="14" dur="625" autoRev="1" fill="remove"/>
                                        <p:tgtEl>
                                          <p:spTgt spid="25"/>
                                        </p:tgtEl>
                                        <p:attrNameLst>
                                          <p:attrName>style.color</p:attrName>
                                        </p:attrNameLst>
                                      </p:cBhvr>
                                      <p:to>
                                        <a:srgbClr val="66CCFF"/>
                                      </p:to>
                                    </p:animClr>
                                    <p:animClr clrSpc="rgb" dir="cw">
                                      <p:cBhvr>
                                        <p:cTn id="15" dur="625" autoRev="1" fill="remove"/>
                                        <p:tgtEl>
                                          <p:spTgt spid="25"/>
                                        </p:tgtEl>
                                        <p:attrNameLst>
                                          <p:attrName>fillcolor</p:attrName>
                                        </p:attrNameLst>
                                      </p:cBhvr>
                                      <p:to>
                                        <a:srgbClr val="66CCFF"/>
                                      </p:to>
                                    </p:animClr>
                                    <p:set>
                                      <p:cBhvr>
                                        <p:cTn id="16" dur="625" autoRev="1" fill="remove"/>
                                        <p:tgtEl>
                                          <p:spTgt spid="25"/>
                                        </p:tgtEl>
                                        <p:attrNameLst>
                                          <p:attrName>fill.type</p:attrName>
                                        </p:attrNameLst>
                                      </p:cBhvr>
                                      <p:to>
                                        <p:strVal val="solid"/>
                                      </p:to>
                                    </p:set>
                                    <p:set>
                                      <p:cBhvr>
                                        <p:cTn id="17" dur="625" autoRev="1" fill="remove"/>
                                        <p:tgtEl>
                                          <p:spTgt spid="25"/>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27" presetClass="emph" presetSubtype="0" repeatCount="indefinite" fill="remove" grpId="1" nodeType="withEffect">
                                  <p:stCondLst>
                                    <p:cond delay="0"/>
                                  </p:stCondLst>
                                  <p:childTnLst>
                                    <p:animClr clrSpc="rgb" dir="cw">
                                      <p:cBhvr override="childStyle">
                                        <p:cTn id="22" dur="625" autoRev="1" fill="remove"/>
                                        <p:tgtEl>
                                          <p:spTgt spid="27"/>
                                        </p:tgtEl>
                                        <p:attrNameLst>
                                          <p:attrName>style.color</p:attrName>
                                        </p:attrNameLst>
                                      </p:cBhvr>
                                      <p:to>
                                        <a:srgbClr val="FF6699"/>
                                      </p:to>
                                    </p:animClr>
                                    <p:animClr clrSpc="rgb" dir="cw">
                                      <p:cBhvr>
                                        <p:cTn id="23" dur="625" autoRev="1" fill="remove"/>
                                        <p:tgtEl>
                                          <p:spTgt spid="27"/>
                                        </p:tgtEl>
                                        <p:attrNameLst>
                                          <p:attrName>fillcolor</p:attrName>
                                        </p:attrNameLst>
                                      </p:cBhvr>
                                      <p:to>
                                        <a:srgbClr val="FF6699"/>
                                      </p:to>
                                    </p:animClr>
                                    <p:set>
                                      <p:cBhvr>
                                        <p:cTn id="24" dur="625" autoRev="1" fill="remove"/>
                                        <p:tgtEl>
                                          <p:spTgt spid="27"/>
                                        </p:tgtEl>
                                        <p:attrNameLst>
                                          <p:attrName>fill.type</p:attrName>
                                        </p:attrNameLst>
                                      </p:cBhvr>
                                      <p:to>
                                        <p:strVal val="solid"/>
                                      </p:to>
                                    </p:set>
                                    <p:set>
                                      <p:cBhvr>
                                        <p:cTn id="25" dur="625" autoRev="1" fill="remove"/>
                                        <p:tgtEl>
                                          <p:spTgt spid="27"/>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27" presetClass="emph" presetSubtype="0" repeatCount="indefinite" fill="remove" grpId="1" nodeType="withEffect">
                                  <p:stCondLst>
                                    <p:cond delay="0"/>
                                  </p:stCondLst>
                                  <p:childTnLst>
                                    <p:animClr clrSpc="rgb" dir="cw">
                                      <p:cBhvr override="childStyle">
                                        <p:cTn id="30" dur="625" autoRev="1" fill="remove"/>
                                        <p:tgtEl>
                                          <p:spTgt spid="28"/>
                                        </p:tgtEl>
                                        <p:attrNameLst>
                                          <p:attrName>style.color</p:attrName>
                                        </p:attrNameLst>
                                      </p:cBhvr>
                                      <p:to>
                                        <a:srgbClr val="CCFF66"/>
                                      </p:to>
                                    </p:animClr>
                                    <p:animClr clrSpc="rgb" dir="cw">
                                      <p:cBhvr>
                                        <p:cTn id="31" dur="625" autoRev="1" fill="remove"/>
                                        <p:tgtEl>
                                          <p:spTgt spid="28"/>
                                        </p:tgtEl>
                                        <p:attrNameLst>
                                          <p:attrName>fillcolor</p:attrName>
                                        </p:attrNameLst>
                                      </p:cBhvr>
                                      <p:to>
                                        <a:srgbClr val="CCFF66"/>
                                      </p:to>
                                    </p:animClr>
                                    <p:set>
                                      <p:cBhvr>
                                        <p:cTn id="32" dur="625" autoRev="1" fill="remove"/>
                                        <p:tgtEl>
                                          <p:spTgt spid="28"/>
                                        </p:tgtEl>
                                        <p:attrNameLst>
                                          <p:attrName>fill.type</p:attrName>
                                        </p:attrNameLst>
                                      </p:cBhvr>
                                      <p:to>
                                        <p:strVal val="solid"/>
                                      </p:to>
                                    </p:set>
                                    <p:set>
                                      <p:cBhvr>
                                        <p:cTn id="33" dur="625" autoRev="1" fill="remove"/>
                                        <p:tgtEl>
                                          <p:spTgt spid="28"/>
                                        </p:tgtEl>
                                        <p:attrNameLst>
                                          <p:attrName>fill.on</p:attrName>
                                        </p:attrNameLst>
                                      </p:cBhvr>
                                      <p:to>
                                        <p:strVal val="true"/>
                                      </p:to>
                                    </p:se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27" presetClass="emph" presetSubtype="0" repeatCount="indefinite" fill="remove" grpId="1" nodeType="withEffect">
                                  <p:stCondLst>
                                    <p:cond delay="0"/>
                                  </p:stCondLst>
                                  <p:childTnLst>
                                    <p:animClr clrSpc="rgb" dir="cw">
                                      <p:cBhvr override="childStyle">
                                        <p:cTn id="38" dur="500" autoRev="1" fill="remove"/>
                                        <p:tgtEl>
                                          <p:spTgt spid="29"/>
                                        </p:tgtEl>
                                        <p:attrNameLst>
                                          <p:attrName>style.color</p:attrName>
                                        </p:attrNameLst>
                                      </p:cBhvr>
                                      <p:to>
                                        <a:schemeClr val="bg1"/>
                                      </p:to>
                                    </p:animClr>
                                    <p:animClr clrSpc="rgb" dir="cw">
                                      <p:cBhvr>
                                        <p:cTn id="39" dur="500" autoRev="1" fill="remove"/>
                                        <p:tgtEl>
                                          <p:spTgt spid="29"/>
                                        </p:tgtEl>
                                        <p:attrNameLst>
                                          <p:attrName>fillcolor</p:attrName>
                                        </p:attrNameLst>
                                      </p:cBhvr>
                                      <p:to>
                                        <a:schemeClr val="bg1"/>
                                      </p:to>
                                    </p:animClr>
                                    <p:set>
                                      <p:cBhvr>
                                        <p:cTn id="40" dur="500" autoRev="1" fill="remove"/>
                                        <p:tgtEl>
                                          <p:spTgt spid="29"/>
                                        </p:tgtEl>
                                        <p:attrNameLst>
                                          <p:attrName>fill.type</p:attrName>
                                        </p:attrNameLst>
                                      </p:cBhvr>
                                      <p:to>
                                        <p:strVal val="solid"/>
                                      </p:to>
                                    </p:set>
                                    <p:set>
                                      <p:cBhvr>
                                        <p:cTn id="41" dur="500" autoRev="1" fill="remove"/>
                                        <p:tgtEl>
                                          <p:spTgt spid="29"/>
                                        </p:tgtEl>
                                        <p:attrNameLst>
                                          <p:attrName>fill.on</p:attrName>
                                        </p:attrNameLst>
                                      </p:cBhvr>
                                      <p:to>
                                        <p:strVal val="true"/>
                                      </p:to>
                                    </p:se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27" presetClass="emph" presetSubtype="0" repeatCount="indefinite" fill="remove" grpId="1" nodeType="withEffect">
                                  <p:stCondLst>
                                    <p:cond delay="0"/>
                                  </p:stCondLst>
                                  <p:childTnLst>
                                    <p:animClr clrSpc="rgb" dir="cw">
                                      <p:cBhvr override="childStyle">
                                        <p:cTn id="46" dur="625" autoRev="1" fill="remove"/>
                                        <p:tgtEl>
                                          <p:spTgt spid="30"/>
                                        </p:tgtEl>
                                        <p:attrNameLst>
                                          <p:attrName>style.color</p:attrName>
                                        </p:attrNameLst>
                                      </p:cBhvr>
                                      <p:to>
                                        <a:srgbClr val="FF6699"/>
                                      </p:to>
                                    </p:animClr>
                                    <p:animClr clrSpc="rgb" dir="cw">
                                      <p:cBhvr>
                                        <p:cTn id="47" dur="625" autoRev="1" fill="remove"/>
                                        <p:tgtEl>
                                          <p:spTgt spid="30"/>
                                        </p:tgtEl>
                                        <p:attrNameLst>
                                          <p:attrName>fillcolor</p:attrName>
                                        </p:attrNameLst>
                                      </p:cBhvr>
                                      <p:to>
                                        <a:srgbClr val="FF6699"/>
                                      </p:to>
                                    </p:animClr>
                                    <p:set>
                                      <p:cBhvr>
                                        <p:cTn id="48" dur="625" autoRev="1" fill="remove"/>
                                        <p:tgtEl>
                                          <p:spTgt spid="30"/>
                                        </p:tgtEl>
                                        <p:attrNameLst>
                                          <p:attrName>fill.type</p:attrName>
                                        </p:attrNameLst>
                                      </p:cBhvr>
                                      <p:to>
                                        <p:strVal val="solid"/>
                                      </p:to>
                                    </p:set>
                                    <p:set>
                                      <p:cBhvr>
                                        <p:cTn id="49" dur="625" autoRev="1" fill="remove"/>
                                        <p:tgtEl>
                                          <p:spTgt spid="30"/>
                                        </p:tgtEl>
                                        <p:attrNameLst>
                                          <p:attrName>fill.on</p:attrName>
                                        </p:attrNameLst>
                                      </p:cBhvr>
                                      <p:to>
                                        <p:strVal val="true"/>
                                      </p:to>
                                    </p:set>
                                  </p:childTnLst>
                                </p:cTn>
                              </p:par>
                              <p:par>
                                <p:cTn id="50" presetID="2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32" presetClass="emph" presetSubtype="0" repeatCount="999000" fill="hold" nodeType="withEffect">
                                  <p:stCondLst>
                                    <p:cond delay="0"/>
                                  </p:stCondLst>
                                  <p:childTnLst>
                                    <p:animRot by="120000">
                                      <p:cBhvr>
                                        <p:cTn id="57" dur="100" fill="hold">
                                          <p:stCondLst>
                                            <p:cond delay="0"/>
                                          </p:stCondLst>
                                        </p:cTn>
                                        <p:tgtEl>
                                          <p:spTgt spid="32"/>
                                        </p:tgtEl>
                                        <p:attrNameLst>
                                          <p:attrName>r</p:attrName>
                                        </p:attrNameLst>
                                      </p:cBhvr>
                                    </p:animRot>
                                    <p:animRot by="-240000">
                                      <p:cBhvr>
                                        <p:cTn id="58" dur="200" fill="hold">
                                          <p:stCondLst>
                                            <p:cond delay="200"/>
                                          </p:stCondLst>
                                        </p:cTn>
                                        <p:tgtEl>
                                          <p:spTgt spid="32"/>
                                        </p:tgtEl>
                                        <p:attrNameLst>
                                          <p:attrName>r</p:attrName>
                                        </p:attrNameLst>
                                      </p:cBhvr>
                                    </p:animRot>
                                    <p:animRot by="240000">
                                      <p:cBhvr>
                                        <p:cTn id="59" dur="200" fill="hold">
                                          <p:stCondLst>
                                            <p:cond delay="400"/>
                                          </p:stCondLst>
                                        </p:cTn>
                                        <p:tgtEl>
                                          <p:spTgt spid="32"/>
                                        </p:tgtEl>
                                        <p:attrNameLst>
                                          <p:attrName>r</p:attrName>
                                        </p:attrNameLst>
                                      </p:cBhvr>
                                    </p:animRot>
                                    <p:animRot by="-240000">
                                      <p:cBhvr>
                                        <p:cTn id="60" dur="200" fill="hold">
                                          <p:stCondLst>
                                            <p:cond delay="600"/>
                                          </p:stCondLst>
                                        </p:cTn>
                                        <p:tgtEl>
                                          <p:spTgt spid="32"/>
                                        </p:tgtEl>
                                        <p:attrNameLst>
                                          <p:attrName>r</p:attrName>
                                        </p:attrNameLst>
                                      </p:cBhvr>
                                    </p:animRot>
                                    <p:animRot by="120000">
                                      <p:cBhvr>
                                        <p:cTn id="61" dur="200" fill="hold">
                                          <p:stCondLst>
                                            <p:cond delay="800"/>
                                          </p:stCondLst>
                                        </p:cTn>
                                        <p:tgtEl>
                                          <p:spTgt spid="32"/>
                                        </p:tgtEl>
                                        <p:attrNameLst>
                                          <p:attrName>r</p:attrName>
                                        </p:attrNameLst>
                                      </p:cBhvr>
                                    </p:animRot>
                                  </p:childTnLst>
                                </p:cTn>
                              </p:par>
                              <p:par>
                                <p:cTn id="62" presetID="32" presetClass="emph" presetSubtype="0" repeatCount="999000" fill="hold" nodeType="withEffect">
                                  <p:stCondLst>
                                    <p:cond delay="0"/>
                                  </p:stCondLst>
                                  <p:childTnLst>
                                    <p:animRot by="120000">
                                      <p:cBhvr>
                                        <p:cTn id="63" dur="100" fill="hold">
                                          <p:stCondLst>
                                            <p:cond delay="0"/>
                                          </p:stCondLst>
                                        </p:cTn>
                                        <p:tgtEl>
                                          <p:spTgt spid="33"/>
                                        </p:tgtEl>
                                        <p:attrNameLst>
                                          <p:attrName>r</p:attrName>
                                        </p:attrNameLst>
                                      </p:cBhvr>
                                    </p:animRot>
                                    <p:animRot by="-240000">
                                      <p:cBhvr>
                                        <p:cTn id="64" dur="200" fill="hold">
                                          <p:stCondLst>
                                            <p:cond delay="200"/>
                                          </p:stCondLst>
                                        </p:cTn>
                                        <p:tgtEl>
                                          <p:spTgt spid="33"/>
                                        </p:tgtEl>
                                        <p:attrNameLst>
                                          <p:attrName>r</p:attrName>
                                        </p:attrNameLst>
                                      </p:cBhvr>
                                    </p:animRot>
                                    <p:animRot by="240000">
                                      <p:cBhvr>
                                        <p:cTn id="65" dur="200" fill="hold">
                                          <p:stCondLst>
                                            <p:cond delay="400"/>
                                          </p:stCondLst>
                                        </p:cTn>
                                        <p:tgtEl>
                                          <p:spTgt spid="33"/>
                                        </p:tgtEl>
                                        <p:attrNameLst>
                                          <p:attrName>r</p:attrName>
                                        </p:attrNameLst>
                                      </p:cBhvr>
                                    </p:animRot>
                                    <p:animRot by="-240000">
                                      <p:cBhvr>
                                        <p:cTn id="66" dur="200" fill="hold">
                                          <p:stCondLst>
                                            <p:cond delay="600"/>
                                          </p:stCondLst>
                                        </p:cTn>
                                        <p:tgtEl>
                                          <p:spTgt spid="33"/>
                                        </p:tgtEl>
                                        <p:attrNameLst>
                                          <p:attrName>r</p:attrName>
                                        </p:attrNameLst>
                                      </p:cBhvr>
                                    </p:animRot>
                                    <p:animRot by="120000">
                                      <p:cBhvr>
                                        <p:cTn id="67" dur="200" fill="hold">
                                          <p:stCondLst>
                                            <p:cond delay="800"/>
                                          </p:stCondLst>
                                        </p:cTn>
                                        <p:tgtEl>
                                          <p:spTgt spid="33"/>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wipe(left)">
                                      <p:cBhvr>
                                        <p:cTn id="72" dur="500"/>
                                        <p:tgtEl>
                                          <p:spTgt spid="2"/>
                                        </p:tgtEl>
                                      </p:cBhvr>
                                    </p:animEffect>
                                  </p:childTnLst>
                                </p:cTn>
                              </p:par>
                            </p:childTnLst>
                          </p:cTn>
                        </p:par>
                        <p:par>
                          <p:cTn id="73" fill="hold">
                            <p:stCondLst>
                              <p:cond delay="500"/>
                            </p:stCondLst>
                            <p:childTnLst>
                              <p:par>
                                <p:cTn id="74" presetID="22" presetClass="entr" presetSubtype="8" fill="hold" nodeType="after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ipe(left)">
                                      <p:cBhvr>
                                        <p:cTn id="7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A2A56D-6EF5-432E-94EA-49A2D66BB35C}"/>
              </a:ext>
            </a:extLst>
          </p:cNvPr>
          <p:cNvGrpSpPr/>
          <p:nvPr/>
        </p:nvGrpSpPr>
        <p:grpSpPr>
          <a:xfrm>
            <a:off x="0" y="0"/>
            <a:ext cx="12192000" cy="2067871"/>
            <a:chOff x="0" y="-127504"/>
            <a:chExt cx="12192000" cy="1361807"/>
          </a:xfrm>
        </p:grpSpPr>
        <p:sp>
          <p:nvSpPr>
            <p:cNvPr id="5" name="Rectangle: Top Corners Rounded 4">
              <a:extLst>
                <a:ext uri="{FF2B5EF4-FFF2-40B4-BE49-F238E27FC236}">
                  <a16:creationId xmlns:a16="http://schemas.microsoft.com/office/drawing/2014/main" id="{480A6134-7C0A-4A84-9E15-12C6CB78EE8F}"/>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 name="Rectangle: Top Corners Rounded 5">
              <a:extLst>
                <a:ext uri="{FF2B5EF4-FFF2-40B4-BE49-F238E27FC236}">
                  <a16:creationId xmlns:a16="http://schemas.microsoft.com/office/drawing/2014/main" id="{F5B8D697-CFC1-4509-A88A-E3A1ACC16471}"/>
                </a:ext>
              </a:extLst>
            </p:cNvPr>
            <p:cNvSpPr/>
            <p:nvPr/>
          </p:nvSpPr>
          <p:spPr>
            <a:xfrm rot="10800000">
              <a:off x="0" y="-127504"/>
              <a:ext cx="12192000" cy="1169581"/>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pic>
        <p:nvPicPr>
          <p:cNvPr id="7" name="Picture 6">
            <a:extLst>
              <a:ext uri="{FF2B5EF4-FFF2-40B4-BE49-F238E27FC236}">
                <a16:creationId xmlns:a16="http://schemas.microsoft.com/office/drawing/2014/main" id="{74868E0A-2416-446D-A73D-ACD3DF98E98D}"/>
              </a:ext>
            </a:extLst>
          </p:cNvPr>
          <p:cNvPicPr>
            <a:picLocks noChangeAspect="1"/>
          </p:cNvPicPr>
          <p:nvPr/>
        </p:nvPicPr>
        <p:blipFill rotWithShape="1">
          <a:blip r:embed="rId2"/>
          <a:srcRect l="13119" t="21925" b="23627"/>
          <a:stretch/>
        </p:blipFill>
        <p:spPr>
          <a:xfrm>
            <a:off x="2640038" y="640394"/>
            <a:ext cx="8841358" cy="2122581"/>
          </a:xfrm>
          <a:prstGeom prst="rect">
            <a:avLst/>
          </a:prstGeom>
          <a:ln>
            <a:noFill/>
          </a:ln>
          <a:effectLst>
            <a:outerShdw blurRad="190500" dist="228600" dir="2700000" sx="107000" sy="107000" algn="ctr">
              <a:srgbClr val="29A8FF">
                <a:alpha val="31000"/>
              </a:srgbClr>
            </a:outerShdw>
          </a:effectLst>
          <a:scene3d>
            <a:camera prst="orthographicFront">
              <a:rot lat="0" lon="0" rev="0"/>
            </a:camera>
            <a:lightRig rig="glow" dir="t">
              <a:rot lat="0" lon="0" rev="4800000"/>
            </a:lightRig>
          </a:scene3d>
          <a:sp3d prstMaterial="matte">
            <a:bevelT w="127000" h="63500"/>
          </a:sp3d>
        </p:spPr>
      </p:pic>
      <p:grpSp>
        <p:nvGrpSpPr>
          <p:cNvPr id="8" name="Group 7">
            <a:extLst>
              <a:ext uri="{FF2B5EF4-FFF2-40B4-BE49-F238E27FC236}">
                <a16:creationId xmlns:a16="http://schemas.microsoft.com/office/drawing/2014/main" id="{1C6CFF0F-F854-4DD0-BBDB-C1DE4F00E0BD}"/>
              </a:ext>
            </a:extLst>
          </p:cNvPr>
          <p:cNvGrpSpPr/>
          <p:nvPr/>
        </p:nvGrpSpPr>
        <p:grpSpPr>
          <a:xfrm>
            <a:off x="404014" y="588766"/>
            <a:ext cx="2236024" cy="3156219"/>
            <a:chOff x="299812" y="247841"/>
            <a:chExt cx="2236024" cy="2204862"/>
          </a:xfrm>
        </p:grpSpPr>
        <p:pic>
          <p:nvPicPr>
            <p:cNvPr id="9" name="Picture 8">
              <a:extLst>
                <a:ext uri="{FF2B5EF4-FFF2-40B4-BE49-F238E27FC236}">
                  <a16:creationId xmlns:a16="http://schemas.microsoft.com/office/drawing/2014/main" id="{1C324108-EAA6-43AE-8FF0-8A59FE0BF50D}"/>
                </a:ext>
              </a:extLst>
            </p:cNvPr>
            <p:cNvPicPr>
              <a:picLocks noChangeAspect="1"/>
            </p:cNvPicPr>
            <p:nvPr/>
          </p:nvPicPr>
          <p:blipFill rotWithShape="1">
            <a:blip r:embed="rId3"/>
            <a:srcRect r="32937"/>
            <a:stretch/>
          </p:blipFill>
          <p:spPr>
            <a:xfrm>
              <a:off x="299812" y="361594"/>
              <a:ext cx="2150557" cy="2091109"/>
            </a:xfrm>
            <a:prstGeom prst="rect">
              <a:avLst/>
            </a:prstGeom>
          </p:spPr>
        </p:pic>
        <p:pic>
          <p:nvPicPr>
            <p:cNvPr id="10" name="Picture 9">
              <a:extLst>
                <a:ext uri="{FF2B5EF4-FFF2-40B4-BE49-F238E27FC236}">
                  <a16:creationId xmlns:a16="http://schemas.microsoft.com/office/drawing/2014/main" id="{84B74FF0-B630-468D-A6E9-9839E02CBB16}"/>
                </a:ext>
              </a:extLst>
            </p:cNvPr>
            <p:cNvPicPr>
              <a:picLocks noChangeAspect="1"/>
            </p:cNvPicPr>
            <p:nvPr/>
          </p:nvPicPr>
          <p:blipFill rotWithShape="1">
            <a:blip r:embed="rId4"/>
            <a:srcRect r="34344"/>
            <a:stretch/>
          </p:blipFill>
          <p:spPr>
            <a:xfrm>
              <a:off x="518441" y="247841"/>
              <a:ext cx="2017395" cy="2091109"/>
            </a:xfrm>
            <a:prstGeom prst="rect">
              <a:avLst/>
            </a:prstGeom>
          </p:spPr>
        </p:pic>
      </p:grpSp>
      <p:pic>
        <p:nvPicPr>
          <p:cNvPr id="11" name="Picture 10">
            <a:extLst>
              <a:ext uri="{FF2B5EF4-FFF2-40B4-BE49-F238E27FC236}">
                <a16:creationId xmlns:a16="http://schemas.microsoft.com/office/drawing/2014/main" id="{40772002-0148-4CA0-976E-FF3780FF6FB8}"/>
              </a:ext>
            </a:extLst>
          </p:cNvPr>
          <p:cNvPicPr>
            <a:picLocks noChangeAspect="1"/>
          </p:cNvPicPr>
          <p:nvPr/>
        </p:nvPicPr>
        <p:blipFill rotWithShape="1">
          <a:blip r:embed="rId2"/>
          <a:srcRect l="13119" t="21925" b="23627"/>
          <a:stretch/>
        </p:blipFill>
        <p:spPr>
          <a:xfrm>
            <a:off x="3161659" y="461320"/>
            <a:ext cx="8841358" cy="2122581"/>
          </a:xfrm>
          <a:prstGeom prst="rect">
            <a:avLst/>
          </a:prstGeom>
          <a:ln>
            <a:noFill/>
          </a:ln>
          <a:effectLst>
            <a:outerShdw blurRad="190500" dist="228600" dir="2700000" sx="107000" sy="107000" algn="ctr">
              <a:srgbClr val="29A8FF">
                <a:alpha val="31000"/>
              </a:srgbClr>
            </a:outerShdw>
          </a:effectLst>
          <a:scene3d>
            <a:camera prst="orthographicFront">
              <a:rot lat="0" lon="0" rev="0"/>
            </a:camera>
            <a:lightRig rig="glow" dir="t">
              <a:rot lat="0" lon="0" rev="4800000"/>
            </a:lightRig>
          </a:scene3d>
          <a:sp3d prstMaterial="matte">
            <a:bevelT w="127000" h="63500"/>
          </a:sp3d>
        </p:spPr>
      </p:pic>
      <p:sp>
        <p:nvSpPr>
          <p:cNvPr id="12" name="Oval 11">
            <a:extLst>
              <a:ext uri="{FF2B5EF4-FFF2-40B4-BE49-F238E27FC236}">
                <a16:creationId xmlns:a16="http://schemas.microsoft.com/office/drawing/2014/main" id="{FC4E763E-B30E-4558-ABDE-4EFB5B84421D}"/>
              </a:ext>
            </a:extLst>
          </p:cNvPr>
          <p:cNvSpPr/>
          <p:nvPr/>
        </p:nvSpPr>
        <p:spPr>
          <a:xfrm>
            <a:off x="1688466" y="650863"/>
            <a:ext cx="2017395" cy="2017395"/>
          </a:xfrm>
          <a:prstGeom prst="ellipse">
            <a:avLst/>
          </a:prstGeom>
          <a:solidFill>
            <a:srgbClr val="29A8FF"/>
          </a:solidFill>
          <a:ln>
            <a:noFill/>
          </a:ln>
          <a:effectLst>
            <a:outerShdw blurRad="165100" dist="304800" dir="7920000" sx="99000" sy="99000" algn="ctr">
              <a:srgbClr val="29A8FF">
                <a:alpha val="42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3" name="文本框 22">
            <a:extLst>
              <a:ext uri="{FF2B5EF4-FFF2-40B4-BE49-F238E27FC236}">
                <a16:creationId xmlns:a16="http://schemas.microsoft.com/office/drawing/2014/main" id="{206CE868-3DE5-4122-89DA-2DAEDC5B65CA}"/>
              </a:ext>
            </a:extLst>
          </p:cNvPr>
          <p:cNvSpPr txBox="1"/>
          <p:nvPr/>
        </p:nvSpPr>
        <p:spPr>
          <a:xfrm>
            <a:off x="2044757" y="881999"/>
            <a:ext cx="1304812" cy="1569660"/>
          </a:xfrm>
          <a:prstGeom prst="rect">
            <a:avLst/>
          </a:prstGeom>
          <a:noFill/>
        </p:spPr>
        <p:txBody>
          <a:bodyPr wrap="square" rtlCol="0">
            <a:spAutoFit/>
          </a:bodyPr>
          <a:lstStyle/>
          <a:p>
            <a:pPr algn="ctr"/>
            <a:r>
              <a:rPr lang="en-US" altLang="zh-CN" sz="4800" b="1"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Bài</a:t>
            </a:r>
            <a:endParaRPr lang="en-US" altLang="zh-CN" sz="4800" b="1"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ctr"/>
            <a:r>
              <a:rPr lang="en-US" altLang="zh-CN" sz="4800" b="1"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11</a:t>
            </a:r>
            <a:r>
              <a:rPr lang="en-US" altLang="zh-CN" sz="4800" b="1" dirty="0" smtClean="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 </a:t>
            </a:r>
            <a:endParaRPr lang="en-US" altLang="zh-CN" sz="4800" b="1"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文本框 22">
            <a:extLst>
              <a:ext uri="{FF2B5EF4-FFF2-40B4-BE49-F238E27FC236}">
                <a16:creationId xmlns:a16="http://schemas.microsoft.com/office/drawing/2014/main" id="{45B103D2-C1B2-4858-9DE1-957197353ADC}"/>
              </a:ext>
            </a:extLst>
          </p:cNvPr>
          <p:cNvSpPr txBox="1"/>
          <p:nvPr/>
        </p:nvSpPr>
        <p:spPr>
          <a:xfrm>
            <a:off x="5077232" y="1365944"/>
            <a:ext cx="3825467" cy="923330"/>
          </a:xfrm>
          <a:prstGeom prst="rect">
            <a:avLst/>
          </a:prstGeom>
          <a:noFill/>
        </p:spPr>
        <p:txBody>
          <a:bodyPr wrap="square" rtlCol="0">
            <a:spAutoFit/>
          </a:bodyPr>
          <a:lstStyle/>
          <a:p>
            <a:r>
              <a:rPr lang="en-US" altLang="zh-CN" sz="5400" dirty="0" err="1">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Nói</a:t>
            </a:r>
            <a:r>
              <a:rPr lang="en-US" altLang="zh-CN" sz="54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5400" dirty="0" err="1">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và</a:t>
            </a:r>
            <a:r>
              <a:rPr lang="en-US" altLang="zh-CN" sz="54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5400" dirty="0" err="1">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nghe</a:t>
            </a:r>
            <a:endParaRPr lang="zh-CN" altLang="en-US" sz="54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sp>
        <p:nvSpPr>
          <p:cNvPr id="15" name="文本框 22">
            <a:extLst>
              <a:ext uri="{FF2B5EF4-FFF2-40B4-BE49-F238E27FC236}">
                <a16:creationId xmlns:a16="http://schemas.microsoft.com/office/drawing/2014/main" id="{4AEE775C-168E-485E-ABF3-70F73CDBE3E5}"/>
              </a:ext>
            </a:extLst>
          </p:cNvPr>
          <p:cNvSpPr txBox="1"/>
          <p:nvPr/>
        </p:nvSpPr>
        <p:spPr>
          <a:xfrm>
            <a:off x="2186903" y="3582150"/>
            <a:ext cx="8916526" cy="1754326"/>
          </a:xfrm>
          <a:prstGeom prst="rect">
            <a:avLst/>
          </a:prstGeom>
          <a:noFill/>
        </p:spPr>
        <p:txBody>
          <a:bodyPr wrap="square" rtlCol="0">
            <a:spAutoFit/>
          </a:bodyPr>
          <a:lstStyle/>
          <a:p>
            <a:pPr algn="ctr"/>
            <a:r>
              <a:rPr lang="en-US" altLang="zh-CN" sz="5400" dirty="0" err="1">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Kể</a:t>
            </a:r>
            <a:r>
              <a:rPr lang="en-US" altLang="zh-CN" sz="54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5400" dirty="0" err="1" smtClean="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chuyện</a:t>
            </a:r>
            <a:endParaRPr lang="en-US" altLang="zh-CN" sz="5400" dirty="0" smtClean="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a:p>
            <a:pPr algn="ctr"/>
            <a:r>
              <a:rPr lang="en-US" altLang="zh-CN" sz="5400" dirty="0" smtClean="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SỰ TÍCH CÂY THÌ LÀ</a:t>
            </a:r>
            <a:endParaRPr lang="en-US" altLang="zh-CN" sz="54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6398"/>
            <a:ext cx="12192000" cy="747017"/>
          </a:xfrm>
          <a:prstGeom prst="rect">
            <a:avLst/>
          </a:prstGeom>
        </p:spPr>
      </p:pic>
    </p:spTree>
    <p:extLst>
      <p:ext uri="{BB962C8B-B14F-4D97-AF65-F5344CB8AC3E}">
        <p14:creationId xmlns:p14="http://schemas.microsoft.com/office/powerpoint/2010/main" val="1202230523"/>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3000"/>
                                  </p:iterate>
                                  <p:childTnLst>
                                    <p:set>
                                      <p:cBhvr>
                                        <p:cTn id="6" dur="1" fill="hold">
                                          <p:stCondLst>
                                            <p:cond delay="0"/>
                                          </p:stCondLst>
                                        </p:cTn>
                                        <p:tgtEl>
                                          <p:spTgt spid="13">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13">
                                            <p:txEl>
                                              <p:pRg st="0" end="0"/>
                                            </p:txEl>
                                          </p:spTgt>
                                        </p:tgtEl>
                                        <p:attrNameLst>
                                          <p:attrName>ppt_w</p:attrName>
                                        </p:attrNameLst>
                                      </p:cBhvr>
                                    </p:anim>
                                    <p:anim by="(#ppt_w*0.50)" calcmode="lin" valueType="num">
                                      <p:cBhvr>
                                        <p:cTn id="8" dur="500" decel="50000" autoRev="1" fill="hold">
                                          <p:stCondLst>
                                            <p:cond delay="0"/>
                                          </p:stCondLst>
                                        </p:cTn>
                                        <p:tgtEl>
                                          <p:spTgt spid="13">
                                            <p:txEl>
                                              <p:pRg st="0" end="0"/>
                                            </p:txEl>
                                          </p:spTgt>
                                        </p:tgtEl>
                                        <p:attrNameLst>
                                          <p:attrName>ppt_x</p:attrName>
                                        </p:attrNameLst>
                                      </p:cBhvr>
                                    </p:anim>
                                    <p:anim from="(-#ppt_h/2)" to="(#ppt_y)" calcmode="lin" valueType="num">
                                      <p:cBhvr>
                                        <p:cTn id="9" dur="1000" fill="hold">
                                          <p:stCondLst>
                                            <p:cond delay="0"/>
                                          </p:stCondLst>
                                        </p:cTn>
                                        <p:tgtEl>
                                          <p:spTgt spid="13">
                                            <p:txEl>
                                              <p:pRg st="0" end="0"/>
                                            </p:txEl>
                                          </p:spTgt>
                                        </p:tgtEl>
                                        <p:attrNameLst>
                                          <p:attrName>ppt_y</p:attrName>
                                        </p:attrNameLst>
                                      </p:cBhvr>
                                    </p:anim>
                                    <p:animRot by="21600000">
                                      <p:cBhvr>
                                        <p:cTn id="10" dur="1000" fill="hold">
                                          <p:stCondLst>
                                            <p:cond delay="0"/>
                                          </p:stCondLst>
                                        </p:cTn>
                                        <p:tgtEl>
                                          <p:spTgt spid="13">
                                            <p:txEl>
                                              <p:pRg st="0" end="0"/>
                                            </p:txEl>
                                          </p:spTgt>
                                        </p:tgtEl>
                                        <p:attrNameLst>
                                          <p:attrName>r</p:attrName>
                                        </p:attrNameLst>
                                      </p:cBhvr>
                                    </p:animRot>
                                  </p:childTnLst>
                                </p:cTn>
                              </p:par>
                              <p:par>
                                <p:cTn id="11" presetID="56" presetClass="entr" presetSubtype="0" fill="hold" nodeType="withEffect">
                                  <p:stCondLst>
                                    <p:cond delay="0"/>
                                  </p:stCondLst>
                                  <p:iterate type="lt">
                                    <p:tmPct val="3000"/>
                                  </p:iterate>
                                  <p:childTnLst>
                                    <p:set>
                                      <p:cBhvr>
                                        <p:cTn id="12" dur="1" fill="hold">
                                          <p:stCondLst>
                                            <p:cond delay="0"/>
                                          </p:stCondLst>
                                        </p:cTn>
                                        <p:tgtEl>
                                          <p:spTgt spid="13">
                                            <p:txEl>
                                              <p:pRg st="1" end="1"/>
                                            </p:txEl>
                                          </p:spTgt>
                                        </p:tgtEl>
                                        <p:attrNameLst>
                                          <p:attrName>style.visibility</p:attrName>
                                        </p:attrNameLst>
                                      </p:cBhvr>
                                      <p:to>
                                        <p:strVal val="visible"/>
                                      </p:to>
                                    </p:set>
                                    <p:anim by="(-#ppt_w*2)" calcmode="lin" valueType="num">
                                      <p:cBhvr rctx="PPT">
                                        <p:cTn id="13" dur="500" autoRev="1" fill="hold">
                                          <p:stCondLst>
                                            <p:cond delay="0"/>
                                          </p:stCondLst>
                                        </p:cTn>
                                        <p:tgtEl>
                                          <p:spTgt spid="13">
                                            <p:txEl>
                                              <p:pRg st="1" end="1"/>
                                            </p:txEl>
                                          </p:spTgt>
                                        </p:tgtEl>
                                        <p:attrNameLst>
                                          <p:attrName>ppt_w</p:attrName>
                                        </p:attrNameLst>
                                      </p:cBhvr>
                                    </p:anim>
                                    <p:anim by="(#ppt_w*0.50)" calcmode="lin" valueType="num">
                                      <p:cBhvr>
                                        <p:cTn id="14" dur="500" decel="50000" autoRev="1" fill="hold">
                                          <p:stCondLst>
                                            <p:cond delay="0"/>
                                          </p:stCondLst>
                                        </p:cTn>
                                        <p:tgtEl>
                                          <p:spTgt spid="13">
                                            <p:txEl>
                                              <p:pRg st="1" end="1"/>
                                            </p:txEl>
                                          </p:spTgt>
                                        </p:tgtEl>
                                        <p:attrNameLst>
                                          <p:attrName>ppt_x</p:attrName>
                                        </p:attrNameLst>
                                      </p:cBhvr>
                                    </p:anim>
                                    <p:anim from="(-#ppt_h/2)" to="(#ppt_y)" calcmode="lin" valueType="num">
                                      <p:cBhvr>
                                        <p:cTn id="15" dur="1000" fill="hold">
                                          <p:stCondLst>
                                            <p:cond delay="0"/>
                                          </p:stCondLst>
                                        </p:cTn>
                                        <p:tgtEl>
                                          <p:spTgt spid="13">
                                            <p:txEl>
                                              <p:pRg st="1" end="1"/>
                                            </p:txEl>
                                          </p:spTgt>
                                        </p:tgtEl>
                                        <p:attrNameLst>
                                          <p:attrName>ppt_y</p:attrName>
                                        </p:attrNameLst>
                                      </p:cBhvr>
                                    </p:anim>
                                    <p:animRot by="21600000">
                                      <p:cBhvr>
                                        <p:cTn id="16" dur="1000" fill="hold">
                                          <p:stCondLst>
                                            <p:cond delay="0"/>
                                          </p:stCondLst>
                                        </p:cTn>
                                        <p:tgtEl>
                                          <p:spTgt spid="13">
                                            <p:txEl>
                                              <p:pRg st="1" end="1"/>
                                            </p:txEl>
                                          </p:spTgt>
                                        </p:tgtEl>
                                        <p:attrNameLst>
                                          <p:attrName>r</p:attrName>
                                        </p:attrNameLst>
                                      </p:cBhvr>
                                    </p:animRot>
                                  </p:childTnLst>
                                </p:cTn>
                              </p:par>
                            </p:childTnLst>
                          </p:cTn>
                        </p:par>
                        <p:par>
                          <p:cTn id="17" fill="hold">
                            <p:stCondLst>
                              <p:cond delay="1060"/>
                            </p:stCondLst>
                            <p:childTnLst>
                              <p:par>
                                <p:cTn id="18" presetID="16" presetClass="entr" presetSubtype="37"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outVertical)">
                                      <p:cBhvr>
                                        <p:cTn id="20" dur="500"/>
                                        <p:tgtEl>
                                          <p:spTgt spid="16"/>
                                        </p:tgtEl>
                                      </p:cBhvr>
                                    </p:animEffect>
                                  </p:childTnLst>
                                </p:cTn>
                              </p:par>
                              <p:par>
                                <p:cTn id="21" presetID="56" presetClass="entr" presetSubtype="0" fill="hold" nodeType="withEffect">
                                  <p:stCondLst>
                                    <p:cond delay="0"/>
                                  </p:stCondLst>
                                  <p:iterate type="lt">
                                    <p:tmPct val="3000"/>
                                  </p:iterate>
                                  <p:childTnLst>
                                    <p:set>
                                      <p:cBhvr>
                                        <p:cTn id="22" dur="1" fill="hold">
                                          <p:stCondLst>
                                            <p:cond delay="0"/>
                                          </p:stCondLst>
                                        </p:cTn>
                                        <p:tgtEl>
                                          <p:spTgt spid="14">
                                            <p:txEl>
                                              <p:pRg st="0" end="0"/>
                                            </p:txEl>
                                          </p:spTgt>
                                        </p:tgtEl>
                                        <p:attrNameLst>
                                          <p:attrName>style.visibility</p:attrName>
                                        </p:attrNameLst>
                                      </p:cBhvr>
                                      <p:to>
                                        <p:strVal val="visible"/>
                                      </p:to>
                                    </p:set>
                                    <p:anim by="(-#ppt_w*2)" calcmode="lin" valueType="num">
                                      <p:cBhvr rctx="PPT">
                                        <p:cTn id="23" dur="500" autoRev="1" fill="hold">
                                          <p:stCondLst>
                                            <p:cond delay="0"/>
                                          </p:stCondLst>
                                        </p:cTn>
                                        <p:tgtEl>
                                          <p:spTgt spid="14">
                                            <p:txEl>
                                              <p:pRg st="0" end="0"/>
                                            </p:txEl>
                                          </p:spTgt>
                                        </p:tgtEl>
                                        <p:attrNameLst>
                                          <p:attrName>ppt_w</p:attrName>
                                        </p:attrNameLst>
                                      </p:cBhvr>
                                    </p:anim>
                                    <p:anim by="(#ppt_w*0.50)" calcmode="lin" valueType="num">
                                      <p:cBhvr>
                                        <p:cTn id="24" dur="500" decel="50000" autoRev="1" fill="hold">
                                          <p:stCondLst>
                                            <p:cond delay="0"/>
                                          </p:stCondLst>
                                        </p:cTn>
                                        <p:tgtEl>
                                          <p:spTgt spid="14">
                                            <p:txEl>
                                              <p:pRg st="0" end="0"/>
                                            </p:txEl>
                                          </p:spTgt>
                                        </p:tgtEl>
                                        <p:attrNameLst>
                                          <p:attrName>ppt_x</p:attrName>
                                        </p:attrNameLst>
                                      </p:cBhvr>
                                    </p:anim>
                                    <p:anim from="(-#ppt_h/2)" to="(#ppt_y)" calcmode="lin" valueType="num">
                                      <p:cBhvr>
                                        <p:cTn id="25" dur="1000" fill="hold">
                                          <p:stCondLst>
                                            <p:cond delay="0"/>
                                          </p:stCondLst>
                                        </p:cTn>
                                        <p:tgtEl>
                                          <p:spTgt spid="14">
                                            <p:txEl>
                                              <p:pRg st="0" end="0"/>
                                            </p:txEl>
                                          </p:spTgt>
                                        </p:tgtEl>
                                        <p:attrNameLst>
                                          <p:attrName>ppt_y</p:attrName>
                                        </p:attrNameLst>
                                      </p:cBhvr>
                                    </p:anim>
                                    <p:animRot by="21600000">
                                      <p:cBhvr>
                                        <p:cTn id="26" dur="1000" fill="hold">
                                          <p:stCondLst>
                                            <p:cond delay="0"/>
                                          </p:stCondLst>
                                        </p:cTn>
                                        <p:tgtEl>
                                          <p:spTgt spid="14">
                                            <p:txEl>
                                              <p:pRg st="0" end="0"/>
                                            </p:txEl>
                                          </p:spTgt>
                                        </p:tgtEl>
                                        <p:attrNameLst>
                                          <p:attrName>r</p:attrName>
                                        </p:attrNameLst>
                                      </p:cBhvr>
                                    </p:animRot>
                                  </p:childTnLst>
                                </p:cTn>
                              </p:par>
                              <p:par>
                                <p:cTn id="27" presetID="56" presetClass="entr" presetSubtype="0" fill="hold" nodeType="withEffect">
                                  <p:stCondLst>
                                    <p:cond delay="0"/>
                                  </p:stCondLst>
                                  <p:iterate type="lt">
                                    <p:tmPct val="3000"/>
                                  </p:iterate>
                                  <p:childTnLst>
                                    <p:set>
                                      <p:cBhvr>
                                        <p:cTn id="28" dur="1" fill="hold">
                                          <p:stCondLst>
                                            <p:cond delay="0"/>
                                          </p:stCondLst>
                                        </p:cTn>
                                        <p:tgtEl>
                                          <p:spTgt spid="15">
                                            <p:txEl>
                                              <p:pRg st="0" end="0"/>
                                            </p:txEl>
                                          </p:spTgt>
                                        </p:tgtEl>
                                        <p:attrNameLst>
                                          <p:attrName>style.visibility</p:attrName>
                                        </p:attrNameLst>
                                      </p:cBhvr>
                                      <p:to>
                                        <p:strVal val="visible"/>
                                      </p:to>
                                    </p:set>
                                    <p:anim by="(-#ppt_w*2)" calcmode="lin" valueType="num">
                                      <p:cBhvr rctx="PPT">
                                        <p:cTn id="29" dur="500" autoRev="1" fill="hold">
                                          <p:stCondLst>
                                            <p:cond delay="0"/>
                                          </p:stCondLst>
                                        </p:cTn>
                                        <p:tgtEl>
                                          <p:spTgt spid="15">
                                            <p:txEl>
                                              <p:pRg st="0" end="0"/>
                                            </p:txEl>
                                          </p:spTgt>
                                        </p:tgtEl>
                                        <p:attrNameLst>
                                          <p:attrName>ppt_w</p:attrName>
                                        </p:attrNameLst>
                                      </p:cBhvr>
                                    </p:anim>
                                    <p:anim by="(#ppt_w*0.50)" calcmode="lin" valueType="num">
                                      <p:cBhvr>
                                        <p:cTn id="30" dur="500" decel="50000" autoRev="1" fill="hold">
                                          <p:stCondLst>
                                            <p:cond delay="0"/>
                                          </p:stCondLst>
                                        </p:cTn>
                                        <p:tgtEl>
                                          <p:spTgt spid="15">
                                            <p:txEl>
                                              <p:pRg st="0" end="0"/>
                                            </p:txEl>
                                          </p:spTgt>
                                        </p:tgtEl>
                                        <p:attrNameLst>
                                          <p:attrName>ppt_x</p:attrName>
                                        </p:attrNameLst>
                                      </p:cBhvr>
                                    </p:anim>
                                    <p:anim from="(-#ppt_h/2)" to="(#ppt_y)" calcmode="lin" valueType="num">
                                      <p:cBhvr>
                                        <p:cTn id="31" dur="1000" fill="hold">
                                          <p:stCondLst>
                                            <p:cond delay="0"/>
                                          </p:stCondLst>
                                        </p:cTn>
                                        <p:tgtEl>
                                          <p:spTgt spid="15">
                                            <p:txEl>
                                              <p:pRg st="0" end="0"/>
                                            </p:txEl>
                                          </p:spTgt>
                                        </p:tgtEl>
                                        <p:attrNameLst>
                                          <p:attrName>ppt_y</p:attrName>
                                        </p:attrNameLst>
                                      </p:cBhvr>
                                    </p:anim>
                                    <p:animRot by="21600000">
                                      <p:cBhvr>
                                        <p:cTn id="32" dur="1000" fill="hold">
                                          <p:stCondLst>
                                            <p:cond delay="0"/>
                                          </p:stCondLst>
                                        </p:cTn>
                                        <p:tgtEl>
                                          <p:spTgt spid="15">
                                            <p:txEl>
                                              <p:pRg st="0" end="0"/>
                                            </p:txEl>
                                          </p:spTgt>
                                        </p:tgtEl>
                                        <p:attrNameLst>
                                          <p:attrName>r</p:attrName>
                                        </p:attrNameLst>
                                      </p:cBhvr>
                                    </p:animRot>
                                  </p:childTnLst>
                                </p:cTn>
                              </p:par>
                              <p:par>
                                <p:cTn id="33" presetID="56" presetClass="entr" presetSubtype="0" fill="hold" nodeType="withEffect">
                                  <p:stCondLst>
                                    <p:cond delay="0"/>
                                  </p:stCondLst>
                                  <p:iterate type="lt">
                                    <p:tmPct val="3000"/>
                                  </p:iterate>
                                  <p:childTnLst>
                                    <p:set>
                                      <p:cBhvr>
                                        <p:cTn id="34" dur="1" fill="hold">
                                          <p:stCondLst>
                                            <p:cond delay="0"/>
                                          </p:stCondLst>
                                        </p:cTn>
                                        <p:tgtEl>
                                          <p:spTgt spid="15">
                                            <p:txEl>
                                              <p:pRg st="1" end="1"/>
                                            </p:txEl>
                                          </p:spTgt>
                                        </p:tgtEl>
                                        <p:attrNameLst>
                                          <p:attrName>style.visibility</p:attrName>
                                        </p:attrNameLst>
                                      </p:cBhvr>
                                      <p:to>
                                        <p:strVal val="visible"/>
                                      </p:to>
                                    </p:set>
                                    <p:anim by="(-#ppt_w*2)" calcmode="lin" valueType="num">
                                      <p:cBhvr rctx="PPT">
                                        <p:cTn id="35" dur="500" autoRev="1" fill="hold">
                                          <p:stCondLst>
                                            <p:cond delay="0"/>
                                          </p:stCondLst>
                                        </p:cTn>
                                        <p:tgtEl>
                                          <p:spTgt spid="15">
                                            <p:txEl>
                                              <p:pRg st="1" end="1"/>
                                            </p:txEl>
                                          </p:spTgt>
                                        </p:tgtEl>
                                        <p:attrNameLst>
                                          <p:attrName>ppt_w</p:attrName>
                                        </p:attrNameLst>
                                      </p:cBhvr>
                                    </p:anim>
                                    <p:anim by="(#ppt_w*0.50)" calcmode="lin" valueType="num">
                                      <p:cBhvr>
                                        <p:cTn id="36" dur="500" decel="50000" autoRev="1" fill="hold">
                                          <p:stCondLst>
                                            <p:cond delay="0"/>
                                          </p:stCondLst>
                                        </p:cTn>
                                        <p:tgtEl>
                                          <p:spTgt spid="15">
                                            <p:txEl>
                                              <p:pRg st="1" end="1"/>
                                            </p:txEl>
                                          </p:spTgt>
                                        </p:tgtEl>
                                        <p:attrNameLst>
                                          <p:attrName>ppt_x</p:attrName>
                                        </p:attrNameLst>
                                      </p:cBhvr>
                                    </p:anim>
                                    <p:anim from="(-#ppt_h/2)" to="(#ppt_y)" calcmode="lin" valueType="num">
                                      <p:cBhvr>
                                        <p:cTn id="37" dur="1000" fill="hold">
                                          <p:stCondLst>
                                            <p:cond delay="0"/>
                                          </p:stCondLst>
                                        </p:cTn>
                                        <p:tgtEl>
                                          <p:spTgt spid="15">
                                            <p:txEl>
                                              <p:pRg st="1" end="1"/>
                                            </p:txEl>
                                          </p:spTgt>
                                        </p:tgtEl>
                                        <p:attrNameLst>
                                          <p:attrName>ppt_y</p:attrName>
                                        </p:attrNameLst>
                                      </p:cBhvr>
                                    </p:anim>
                                    <p:animRot by="21600000">
                                      <p:cBhvr>
                                        <p:cTn id="38" dur="1000" fill="hold">
                                          <p:stCondLst>
                                            <p:cond delay="0"/>
                                          </p:stCondLst>
                                        </p:cTn>
                                        <p:tgtEl>
                                          <p:spTgt spid="15">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pic>
        <p:nvPicPr>
          <p:cNvPr id="7" name="图片 39">
            <a:extLst>
              <a:ext uri="{FF2B5EF4-FFF2-40B4-BE49-F238E27FC236}">
                <a16:creationId xmlns:a16="http://schemas.microsoft.com/office/drawing/2014/main" id="{B6A43CE9-BBC5-4E98-BF98-A297DCD679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78" y="1419214"/>
            <a:ext cx="2864392" cy="2423717"/>
          </a:xfrm>
          <a:prstGeom prst="rect">
            <a:avLst/>
          </a:prstGeom>
        </p:spPr>
      </p:pic>
      <p:pic>
        <p:nvPicPr>
          <p:cNvPr id="9" name="图片 43">
            <a:extLst>
              <a:ext uri="{FF2B5EF4-FFF2-40B4-BE49-F238E27FC236}">
                <a16:creationId xmlns:a16="http://schemas.microsoft.com/office/drawing/2014/main" id="{839B62AF-AC7B-4DF2-8D1A-02CAE1D3E4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555" y="332431"/>
            <a:ext cx="1629316" cy="2629124"/>
          </a:xfrm>
          <a:prstGeom prst="rect">
            <a:avLst/>
          </a:prstGeom>
        </p:spPr>
      </p:pic>
      <p:pic>
        <p:nvPicPr>
          <p:cNvPr id="10" name="图片 30">
            <a:extLst>
              <a:ext uri="{FF2B5EF4-FFF2-40B4-BE49-F238E27FC236}">
                <a16:creationId xmlns:a16="http://schemas.microsoft.com/office/drawing/2014/main" id="{EBF68672-5F38-4E5A-9D6B-7255921E42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05144" y="2481669"/>
            <a:ext cx="2546478" cy="4324344"/>
          </a:xfrm>
          <a:prstGeom prst="rect">
            <a:avLst/>
          </a:prstGeom>
        </p:spPr>
      </p:pic>
      <p:sp>
        <p:nvSpPr>
          <p:cNvPr id="11" name="TextBox 10">
            <a:extLst>
              <a:ext uri="{FF2B5EF4-FFF2-40B4-BE49-F238E27FC236}">
                <a16:creationId xmlns:a16="http://schemas.microsoft.com/office/drawing/2014/main" id="{3C722568-5BEC-4CC9-9200-292359A25631}"/>
              </a:ext>
            </a:extLst>
          </p:cNvPr>
          <p:cNvSpPr txBox="1"/>
          <p:nvPr/>
        </p:nvSpPr>
        <p:spPr>
          <a:xfrm>
            <a:off x="1996048" y="2824492"/>
            <a:ext cx="7633146" cy="148117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Tạm</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biệt</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và</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hẹn</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gặp</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lại</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các</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con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vào</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những</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tiết</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học</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sau</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120569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750" fill="hold"/>
                                        <p:tgtEl>
                                          <p:spTgt spid="9"/>
                                        </p:tgtEl>
                                        <p:attrNameLst>
                                          <p:attrName>ppt_w</p:attrName>
                                        </p:attrNameLst>
                                      </p:cBhvr>
                                      <p:tavLst>
                                        <p:tav tm="0">
                                          <p:val>
                                            <p:fltVal val="0"/>
                                          </p:val>
                                        </p:tav>
                                        <p:tav tm="100000">
                                          <p:val>
                                            <p:strVal val="#ppt_w"/>
                                          </p:val>
                                        </p:tav>
                                      </p:tavLst>
                                    </p:anim>
                                    <p:anim calcmode="lin" valueType="num">
                                      <p:cBhvr>
                                        <p:cTn id="13" dur="750" fill="hold"/>
                                        <p:tgtEl>
                                          <p:spTgt spid="9"/>
                                        </p:tgtEl>
                                        <p:attrNameLst>
                                          <p:attrName>ppt_h</p:attrName>
                                        </p:attrNameLst>
                                      </p:cBhvr>
                                      <p:tavLst>
                                        <p:tav tm="0">
                                          <p:val>
                                            <p:fltVal val="0"/>
                                          </p:val>
                                        </p:tav>
                                        <p:tav tm="100000">
                                          <p:val>
                                            <p:strVal val="#ppt_h"/>
                                          </p:val>
                                        </p:tav>
                                      </p:tavLst>
                                    </p:anim>
                                    <p:animEffect transition="in" filter="fade">
                                      <p:cBhvr>
                                        <p:cTn id="14" dur="750"/>
                                        <p:tgtEl>
                                          <p:spTgt spid="9"/>
                                        </p:tgtEl>
                                      </p:cBhvr>
                                    </p:animEffect>
                                  </p:childTnLst>
                                </p:cTn>
                              </p:par>
                            </p:childTnLst>
                          </p:cTn>
                        </p:par>
                        <p:par>
                          <p:cTn id="15" fill="hold">
                            <p:stCondLst>
                              <p:cond delay="750"/>
                            </p:stCondLst>
                            <p:childTnLst>
                              <p:par>
                                <p:cTn id="16" presetID="22" presetClass="entr" presetSubtype="4"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750"/>
                                        <p:tgtEl>
                                          <p:spTgt spid="10"/>
                                        </p:tgtEl>
                                      </p:cBhvr>
                                    </p:animEffect>
                                  </p:childTnLst>
                                </p:cTn>
                              </p:par>
                            </p:childTnLst>
                          </p:cTn>
                        </p:par>
                        <p:par>
                          <p:cTn id="19" fill="hold">
                            <p:stCondLst>
                              <p:cond delay="1500"/>
                            </p:stCondLst>
                            <p:childTnLst>
                              <p:par>
                                <p:cTn id="20" presetID="6" presetClass="entr" presetSubtype="16"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28" name="五角星 35"/>
          <p:cNvSpPr/>
          <p:nvPr/>
        </p:nvSpPr>
        <p:spPr>
          <a:xfrm rot="19384917">
            <a:off x="10445952" y="404445"/>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29" name="五角星 34"/>
          <p:cNvSpPr/>
          <p:nvPr/>
        </p:nvSpPr>
        <p:spPr>
          <a:xfrm rot="337835">
            <a:off x="11266585" y="667604"/>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188725" y="4548923"/>
            <a:ext cx="1670928" cy="2181904"/>
          </a:xfrm>
          <a:prstGeom prst="rect">
            <a:avLst/>
          </a:prstGeom>
          <a:noFill/>
          <a:ln w="9525">
            <a:noFill/>
          </a:ln>
        </p:spPr>
      </p:pic>
      <p:pic>
        <p:nvPicPr>
          <p:cNvPr id="33" name="图片 8"/>
          <p:cNvPicPr>
            <a:picLocks noChangeAspect="1"/>
          </p:cNvPicPr>
          <p:nvPr/>
        </p:nvPicPr>
        <p:blipFill>
          <a:blip r:embed="rId5"/>
          <a:stretch>
            <a:fillRect/>
          </a:stretch>
        </p:blipFill>
        <p:spPr>
          <a:xfrm>
            <a:off x="10413014" y="4283190"/>
            <a:ext cx="1504954" cy="2079337"/>
          </a:xfrm>
          <a:prstGeom prst="rect">
            <a:avLst/>
          </a:prstGeom>
          <a:noFill/>
          <a:ln w="9525">
            <a:noFill/>
          </a:ln>
        </p:spPr>
      </p:pic>
      <p:sp>
        <p:nvSpPr>
          <p:cNvPr id="24" name="文本框 22">
            <a:extLst>
              <a:ext uri="{FF2B5EF4-FFF2-40B4-BE49-F238E27FC236}">
                <a16:creationId xmlns:a16="http://schemas.microsoft.com/office/drawing/2014/main" id="{8E852256-A333-49D6-ADCD-2215C66790B1}"/>
              </a:ext>
            </a:extLst>
          </p:cNvPr>
          <p:cNvSpPr txBox="1"/>
          <p:nvPr/>
        </p:nvSpPr>
        <p:spPr>
          <a:xfrm>
            <a:off x="3109792" y="241425"/>
            <a:ext cx="6128476" cy="923330"/>
          </a:xfrm>
          <a:prstGeom prst="rect">
            <a:avLst/>
          </a:prstGeom>
          <a:noFill/>
        </p:spPr>
        <p:txBody>
          <a:bodyPr wrap="square" rtlCol="0">
            <a:spAutoFit/>
          </a:bodyPr>
          <a:lstStyle/>
          <a:p>
            <a:r>
              <a:rPr lang="vi-VN" altLang="zh-CN" sz="540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Yêu cần cần đạt</a:t>
            </a:r>
            <a:endParaRPr lang="zh-CN" altLang="en-US" sz="54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grpSp>
        <p:nvGrpSpPr>
          <p:cNvPr id="2" name="Group 1">
            <a:extLst>
              <a:ext uri="{FF2B5EF4-FFF2-40B4-BE49-F238E27FC236}">
                <a16:creationId xmlns:a16="http://schemas.microsoft.com/office/drawing/2014/main" id="{AC28F713-904E-4259-9070-57BE1EFD4B24}"/>
              </a:ext>
            </a:extLst>
          </p:cNvPr>
          <p:cNvGrpSpPr/>
          <p:nvPr/>
        </p:nvGrpSpPr>
        <p:grpSpPr>
          <a:xfrm>
            <a:off x="818941" y="1234742"/>
            <a:ext cx="10621929" cy="714672"/>
            <a:chOff x="774356" y="888444"/>
            <a:chExt cx="10187293" cy="714672"/>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a16="http://schemas.microsoft.com/office/drawing/2014/main" id="{14B26D2C-1BC9-4238-BC4C-795267AEDD6F}"/>
                </a:ext>
              </a:extLst>
            </p:cNvPr>
            <p:cNvSpPr txBox="1"/>
            <p:nvPr/>
          </p:nvSpPr>
          <p:spPr>
            <a:xfrm>
              <a:off x="2056569" y="1093292"/>
              <a:ext cx="8905080" cy="461665"/>
            </a:xfrm>
            <a:prstGeom prst="rect">
              <a:avLst/>
            </a:prstGeom>
            <a:noFill/>
          </p:spPr>
          <p:txBody>
            <a:bodyPr wrap="square" rtlCol="0">
              <a:spAutoFit/>
            </a:bodyPr>
            <a:lstStyle/>
            <a:p>
              <a:r>
                <a:rPr lang="en-US" sz="2400" b="1" dirty="0" err="1" smtClean="0">
                  <a:solidFill>
                    <a:srgbClr val="002060"/>
                  </a:solidFill>
                  <a:latin typeface="Times New Roman" panose="02020603050405020304" pitchFamily="18" charset="0"/>
                  <a:cs typeface="Times New Roman" panose="02020603050405020304" pitchFamily="18" charset="0"/>
                </a:rPr>
                <a:t>Nhận</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biết</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được</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các</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sự</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việc</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trong</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câu</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chuyện</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Sự</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tích</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cây</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thì</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là</a:t>
              </a:r>
              <a:r>
                <a:rPr lang="en-US" sz="2400" b="1" dirty="0" smtClean="0">
                  <a:solidFill>
                    <a:srgbClr val="002060"/>
                  </a:solidFill>
                  <a:latin typeface="Times New Roman" panose="02020603050405020304" pitchFamily="18" charset="0"/>
                  <a:cs typeface="Times New Roman" panose="02020603050405020304" pitchFamily="18" charset="0"/>
                </a:rPr>
                <a:t>.</a:t>
              </a:r>
              <a:endParaRPr lang="en-US" sz="2400" b="1" dirty="0">
                <a:solidFill>
                  <a:srgbClr val="002060"/>
                </a:solidFill>
                <a:latin typeface="Times New Roman" panose="020206030504050203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4C1EF139-4416-44FF-AC02-49D6B4DBE8EA}"/>
              </a:ext>
            </a:extLst>
          </p:cNvPr>
          <p:cNvGrpSpPr/>
          <p:nvPr/>
        </p:nvGrpSpPr>
        <p:grpSpPr>
          <a:xfrm>
            <a:off x="2312524" y="2788062"/>
            <a:ext cx="9500934" cy="1063263"/>
            <a:chOff x="752655" y="2065203"/>
            <a:chExt cx="9500934" cy="1063263"/>
          </a:xfrm>
        </p:grpSpPr>
        <p:grpSp>
          <p:nvGrpSpPr>
            <p:cNvPr id="22" name="Group 21"/>
            <p:cNvGrpSpPr/>
            <p:nvPr/>
          </p:nvGrpSpPr>
          <p:grpSpPr>
            <a:xfrm>
              <a:off x="752655" y="2065203"/>
              <a:ext cx="1085297" cy="714672"/>
              <a:chOff x="5056546" y="1975436"/>
              <a:chExt cx="1772914" cy="139300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34" name="TextBox 33">
              <a:extLst>
                <a:ext uri="{FF2B5EF4-FFF2-40B4-BE49-F238E27FC236}">
                  <a16:creationId xmlns:a16="http://schemas.microsoft.com/office/drawing/2014/main" id="{D4F928FB-968A-4666-9173-178A617D7C9E}"/>
                </a:ext>
              </a:extLst>
            </p:cNvPr>
            <p:cNvSpPr txBox="1"/>
            <p:nvPr/>
          </p:nvSpPr>
          <p:spPr>
            <a:xfrm>
              <a:off x="2056576" y="2297469"/>
              <a:ext cx="8197013" cy="830997"/>
            </a:xfrm>
            <a:prstGeom prst="rect">
              <a:avLst/>
            </a:prstGeom>
            <a:noFill/>
          </p:spPr>
          <p:txBody>
            <a:bodyPr wrap="square" rtlCol="0">
              <a:spAutoFit/>
            </a:bodyPr>
            <a:lstStyle/>
            <a:p>
              <a:r>
                <a:rPr lang="en-US" sz="2400" b="1" dirty="0" err="1" smtClean="0">
                  <a:solidFill>
                    <a:srgbClr val="002060"/>
                  </a:solidFill>
                  <a:latin typeface="Times New Roman" panose="02020603050405020304" pitchFamily="18" charset="0"/>
                  <a:cs typeface="Times New Roman" panose="02020603050405020304" pitchFamily="18" charset="0"/>
                </a:rPr>
                <a:t>Kể</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lại</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được</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từng</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đoạn</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câu</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chuyện</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dựa</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vào</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tranh</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và</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câu</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hỏi</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gợi</a:t>
              </a:r>
              <a:r>
                <a:rPr lang="en-US" sz="2400" b="1" dirty="0" smtClean="0">
                  <a:solidFill>
                    <a:srgbClr val="002060"/>
                  </a:solidFill>
                  <a:latin typeface="Times New Roman" panose="02020603050405020304" pitchFamily="18" charset="0"/>
                  <a:cs typeface="Times New Roman" panose="02020603050405020304" pitchFamily="18" charset="0"/>
                </a:rPr>
                <a:t> ý </a:t>
              </a:r>
              <a:r>
                <a:rPr lang="en-US" sz="2400" b="1" dirty="0" err="1" smtClean="0">
                  <a:solidFill>
                    <a:srgbClr val="002060"/>
                  </a:solidFill>
                  <a:latin typeface="Times New Roman" panose="02020603050405020304" pitchFamily="18" charset="0"/>
                  <a:cs typeface="Times New Roman" panose="02020603050405020304" pitchFamily="18" charset="0"/>
                </a:rPr>
                <a:t>dưới</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tranh</a:t>
              </a:r>
              <a:r>
                <a:rPr lang="en-US" sz="2400" b="1" dirty="0" smtClean="0">
                  <a:solidFill>
                    <a:srgbClr val="002060"/>
                  </a:solidFill>
                  <a:latin typeface="Times New Roman" panose="02020603050405020304" pitchFamily="18" charset="0"/>
                  <a:cs typeface="Times New Roman" panose="02020603050405020304" pitchFamily="18" charset="0"/>
                </a:rPr>
                <a:t>.</a:t>
              </a:r>
              <a:endParaRPr lang="en-US" sz="2400" b="1" dirty="0">
                <a:solidFill>
                  <a:srgbClr val="00206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76718248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27" presetClass="emph" presetSubtype="0" repeatCount="indefinite" fill="remove" grpId="1" nodeType="withEffect">
                                  <p:stCondLst>
                                    <p:cond delay="0"/>
                                  </p:stCondLst>
                                  <p:childTnLst>
                                    <p:animClr clrSpc="rgb" dir="cw">
                                      <p:cBhvr override="childStyle">
                                        <p:cTn id="14" dur="625" autoRev="1" fill="remove"/>
                                        <p:tgtEl>
                                          <p:spTgt spid="25"/>
                                        </p:tgtEl>
                                        <p:attrNameLst>
                                          <p:attrName>style.color</p:attrName>
                                        </p:attrNameLst>
                                      </p:cBhvr>
                                      <p:to>
                                        <a:srgbClr val="66CCFF"/>
                                      </p:to>
                                    </p:animClr>
                                    <p:animClr clrSpc="rgb" dir="cw">
                                      <p:cBhvr>
                                        <p:cTn id="15" dur="625" autoRev="1" fill="remove"/>
                                        <p:tgtEl>
                                          <p:spTgt spid="25"/>
                                        </p:tgtEl>
                                        <p:attrNameLst>
                                          <p:attrName>fillcolor</p:attrName>
                                        </p:attrNameLst>
                                      </p:cBhvr>
                                      <p:to>
                                        <a:srgbClr val="66CCFF"/>
                                      </p:to>
                                    </p:animClr>
                                    <p:set>
                                      <p:cBhvr>
                                        <p:cTn id="16" dur="625" autoRev="1" fill="remove"/>
                                        <p:tgtEl>
                                          <p:spTgt spid="25"/>
                                        </p:tgtEl>
                                        <p:attrNameLst>
                                          <p:attrName>fill.type</p:attrName>
                                        </p:attrNameLst>
                                      </p:cBhvr>
                                      <p:to>
                                        <p:strVal val="solid"/>
                                      </p:to>
                                    </p:set>
                                    <p:set>
                                      <p:cBhvr>
                                        <p:cTn id="17" dur="625" autoRev="1" fill="remove"/>
                                        <p:tgtEl>
                                          <p:spTgt spid="25"/>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27" presetClass="emph" presetSubtype="0" repeatCount="indefinite" fill="remove" grpId="1" nodeType="withEffect">
                                  <p:stCondLst>
                                    <p:cond delay="0"/>
                                  </p:stCondLst>
                                  <p:childTnLst>
                                    <p:animClr clrSpc="rgb" dir="cw">
                                      <p:cBhvr override="childStyle">
                                        <p:cTn id="22" dur="625" autoRev="1" fill="remove"/>
                                        <p:tgtEl>
                                          <p:spTgt spid="27"/>
                                        </p:tgtEl>
                                        <p:attrNameLst>
                                          <p:attrName>style.color</p:attrName>
                                        </p:attrNameLst>
                                      </p:cBhvr>
                                      <p:to>
                                        <a:srgbClr val="FF6699"/>
                                      </p:to>
                                    </p:animClr>
                                    <p:animClr clrSpc="rgb" dir="cw">
                                      <p:cBhvr>
                                        <p:cTn id="23" dur="625" autoRev="1" fill="remove"/>
                                        <p:tgtEl>
                                          <p:spTgt spid="27"/>
                                        </p:tgtEl>
                                        <p:attrNameLst>
                                          <p:attrName>fillcolor</p:attrName>
                                        </p:attrNameLst>
                                      </p:cBhvr>
                                      <p:to>
                                        <a:srgbClr val="FF6699"/>
                                      </p:to>
                                    </p:animClr>
                                    <p:set>
                                      <p:cBhvr>
                                        <p:cTn id="24" dur="625" autoRev="1" fill="remove"/>
                                        <p:tgtEl>
                                          <p:spTgt spid="27"/>
                                        </p:tgtEl>
                                        <p:attrNameLst>
                                          <p:attrName>fill.type</p:attrName>
                                        </p:attrNameLst>
                                      </p:cBhvr>
                                      <p:to>
                                        <p:strVal val="solid"/>
                                      </p:to>
                                    </p:set>
                                    <p:set>
                                      <p:cBhvr>
                                        <p:cTn id="25" dur="625" autoRev="1" fill="remove"/>
                                        <p:tgtEl>
                                          <p:spTgt spid="27"/>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27" presetClass="emph" presetSubtype="0" repeatCount="indefinite" fill="remove" grpId="1" nodeType="withEffect">
                                  <p:stCondLst>
                                    <p:cond delay="0"/>
                                  </p:stCondLst>
                                  <p:childTnLst>
                                    <p:animClr clrSpc="rgb" dir="cw">
                                      <p:cBhvr override="childStyle">
                                        <p:cTn id="30" dur="625" autoRev="1" fill="remove"/>
                                        <p:tgtEl>
                                          <p:spTgt spid="28"/>
                                        </p:tgtEl>
                                        <p:attrNameLst>
                                          <p:attrName>style.color</p:attrName>
                                        </p:attrNameLst>
                                      </p:cBhvr>
                                      <p:to>
                                        <a:srgbClr val="CCFF66"/>
                                      </p:to>
                                    </p:animClr>
                                    <p:animClr clrSpc="rgb" dir="cw">
                                      <p:cBhvr>
                                        <p:cTn id="31" dur="625" autoRev="1" fill="remove"/>
                                        <p:tgtEl>
                                          <p:spTgt spid="28"/>
                                        </p:tgtEl>
                                        <p:attrNameLst>
                                          <p:attrName>fillcolor</p:attrName>
                                        </p:attrNameLst>
                                      </p:cBhvr>
                                      <p:to>
                                        <a:srgbClr val="CCFF66"/>
                                      </p:to>
                                    </p:animClr>
                                    <p:set>
                                      <p:cBhvr>
                                        <p:cTn id="32" dur="625" autoRev="1" fill="remove"/>
                                        <p:tgtEl>
                                          <p:spTgt spid="28"/>
                                        </p:tgtEl>
                                        <p:attrNameLst>
                                          <p:attrName>fill.type</p:attrName>
                                        </p:attrNameLst>
                                      </p:cBhvr>
                                      <p:to>
                                        <p:strVal val="solid"/>
                                      </p:to>
                                    </p:set>
                                    <p:set>
                                      <p:cBhvr>
                                        <p:cTn id="33" dur="625" autoRev="1" fill="remove"/>
                                        <p:tgtEl>
                                          <p:spTgt spid="28"/>
                                        </p:tgtEl>
                                        <p:attrNameLst>
                                          <p:attrName>fill.on</p:attrName>
                                        </p:attrNameLst>
                                      </p:cBhvr>
                                      <p:to>
                                        <p:strVal val="true"/>
                                      </p:to>
                                    </p:se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27" presetClass="emph" presetSubtype="0" repeatCount="indefinite" fill="remove" grpId="1" nodeType="withEffect">
                                  <p:stCondLst>
                                    <p:cond delay="0"/>
                                  </p:stCondLst>
                                  <p:childTnLst>
                                    <p:animClr clrSpc="rgb" dir="cw">
                                      <p:cBhvr override="childStyle">
                                        <p:cTn id="38" dur="500" autoRev="1" fill="remove"/>
                                        <p:tgtEl>
                                          <p:spTgt spid="29"/>
                                        </p:tgtEl>
                                        <p:attrNameLst>
                                          <p:attrName>style.color</p:attrName>
                                        </p:attrNameLst>
                                      </p:cBhvr>
                                      <p:to>
                                        <a:schemeClr val="bg1"/>
                                      </p:to>
                                    </p:animClr>
                                    <p:animClr clrSpc="rgb" dir="cw">
                                      <p:cBhvr>
                                        <p:cTn id="39" dur="500" autoRev="1" fill="remove"/>
                                        <p:tgtEl>
                                          <p:spTgt spid="29"/>
                                        </p:tgtEl>
                                        <p:attrNameLst>
                                          <p:attrName>fillcolor</p:attrName>
                                        </p:attrNameLst>
                                      </p:cBhvr>
                                      <p:to>
                                        <a:schemeClr val="bg1"/>
                                      </p:to>
                                    </p:animClr>
                                    <p:set>
                                      <p:cBhvr>
                                        <p:cTn id="40" dur="500" autoRev="1" fill="remove"/>
                                        <p:tgtEl>
                                          <p:spTgt spid="29"/>
                                        </p:tgtEl>
                                        <p:attrNameLst>
                                          <p:attrName>fill.type</p:attrName>
                                        </p:attrNameLst>
                                      </p:cBhvr>
                                      <p:to>
                                        <p:strVal val="solid"/>
                                      </p:to>
                                    </p:set>
                                    <p:set>
                                      <p:cBhvr>
                                        <p:cTn id="41" dur="500" autoRev="1" fill="remove"/>
                                        <p:tgtEl>
                                          <p:spTgt spid="29"/>
                                        </p:tgtEl>
                                        <p:attrNameLst>
                                          <p:attrName>fill.on</p:attrName>
                                        </p:attrNameLst>
                                      </p:cBhvr>
                                      <p:to>
                                        <p:strVal val="true"/>
                                      </p:to>
                                    </p:se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27" presetClass="emph" presetSubtype="0" repeatCount="indefinite" fill="remove" grpId="1" nodeType="withEffect">
                                  <p:stCondLst>
                                    <p:cond delay="0"/>
                                  </p:stCondLst>
                                  <p:childTnLst>
                                    <p:animClr clrSpc="rgb" dir="cw">
                                      <p:cBhvr override="childStyle">
                                        <p:cTn id="46" dur="625" autoRev="1" fill="remove"/>
                                        <p:tgtEl>
                                          <p:spTgt spid="30"/>
                                        </p:tgtEl>
                                        <p:attrNameLst>
                                          <p:attrName>style.color</p:attrName>
                                        </p:attrNameLst>
                                      </p:cBhvr>
                                      <p:to>
                                        <a:srgbClr val="FF6699"/>
                                      </p:to>
                                    </p:animClr>
                                    <p:animClr clrSpc="rgb" dir="cw">
                                      <p:cBhvr>
                                        <p:cTn id="47" dur="625" autoRev="1" fill="remove"/>
                                        <p:tgtEl>
                                          <p:spTgt spid="30"/>
                                        </p:tgtEl>
                                        <p:attrNameLst>
                                          <p:attrName>fillcolor</p:attrName>
                                        </p:attrNameLst>
                                      </p:cBhvr>
                                      <p:to>
                                        <a:srgbClr val="FF6699"/>
                                      </p:to>
                                    </p:animClr>
                                    <p:set>
                                      <p:cBhvr>
                                        <p:cTn id="48" dur="625" autoRev="1" fill="remove"/>
                                        <p:tgtEl>
                                          <p:spTgt spid="30"/>
                                        </p:tgtEl>
                                        <p:attrNameLst>
                                          <p:attrName>fill.type</p:attrName>
                                        </p:attrNameLst>
                                      </p:cBhvr>
                                      <p:to>
                                        <p:strVal val="solid"/>
                                      </p:to>
                                    </p:set>
                                    <p:set>
                                      <p:cBhvr>
                                        <p:cTn id="49" dur="625" autoRev="1" fill="remove"/>
                                        <p:tgtEl>
                                          <p:spTgt spid="30"/>
                                        </p:tgtEl>
                                        <p:attrNameLst>
                                          <p:attrName>fill.on</p:attrName>
                                        </p:attrNameLst>
                                      </p:cBhvr>
                                      <p:to>
                                        <p:strVal val="true"/>
                                      </p:to>
                                    </p:set>
                                  </p:childTnLst>
                                </p:cTn>
                              </p:par>
                              <p:par>
                                <p:cTn id="50" presetID="2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32" presetClass="emph" presetSubtype="0" repeatCount="999000" fill="hold" nodeType="withEffect">
                                  <p:stCondLst>
                                    <p:cond delay="0"/>
                                  </p:stCondLst>
                                  <p:childTnLst>
                                    <p:animRot by="120000">
                                      <p:cBhvr>
                                        <p:cTn id="57" dur="100" fill="hold">
                                          <p:stCondLst>
                                            <p:cond delay="0"/>
                                          </p:stCondLst>
                                        </p:cTn>
                                        <p:tgtEl>
                                          <p:spTgt spid="32"/>
                                        </p:tgtEl>
                                        <p:attrNameLst>
                                          <p:attrName>r</p:attrName>
                                        </p:attrNameLst>
                                      </p:cBhvr>
                                    </p:animRot>
                                    <p:animRot by="-240000">
                                      <p:cBhvr>
                                        <p:cTn id="58" dur="200" fill="hold">
                                          <p:stCondLst>
                                            <p:cond delay="200"/>
                                          </p:stCondLst>
                                        </p:cTn>
                                        <p:tgtEl>
                                          <p:spTgt spid="32"/>
                                        </p:tgtEl>
                                        <p:attrNameLst>
                                          <p:attrName>r</p:attrName>
                                        </p:attrNameLst>
                                      </p:cBhvr>
                                    </p:animRot>
                                    <p:animRot by="240000">
                                      <p:cBhvr>
                                        <p:cTn id="59" dur="200" fill="hold">
                                          <p:stCondLst>
                                            <p:cond delay="400"/>
                                          </p:stCondLst>
                                        </p:cTn>
                                        <p:tgtEl>
                                          <p:spTgt spid="32"/>
                                        </p:tgtEl>
                                        <p:attrNameLst>
                                          <p:attrName>r</p:attrName>
                                        </p:attrNameLst>
                                      </p:cBhvr>
                                    </p:animRot>
                                    <p:animRot by="-240000">
                                      <p:cBhvr>
                                        <p:cTn id="60" dur="200" fill="hold">
                                          <p:stCondLst>
                                            <p:cond delay="600"/>
                                          </p:stCondLst>
                                        </p:cTn>
                                        <p:tgtEl>
                                          <p:spTgt spid="32"/>
                                        </p:tgtEl>
                                        <p:attrNameLst>
                                          <p:attrName>r</p:attrName>
                                        </p:attrNameLst>
                                      </p:cBhvr>
                                    </p:animRot>
                                    <p:animRot by="120000">
                                      <p:cBhvr>
                                        <p:cTn id="61" dur="200" fill="hold">
                                          <p:stCondLst>
                                            <p:cond delay="800"/>
                                          </p:stCondLst>
                                        </p:cTn>
                                        <p:tgtEl>
                                          <p:spTgt spid="32"/>
                                        </p:tgtEl>
                                        <p:attrNameLst>
                                          <p:attrName>r</p:attrName>
                                        </p:attrNameLst>
                                      </p:cBhvr>
                                    </p:animRot>
                                  </p:childTnLst>
                                </p:cTn>
                              </p:par>
                              <p:par>
                                <p:cTn id="62" presetID="32" presetClass="emph" presetSubtype="0" repeatCount="999000" fill="hold" nodeType="withEffect">
                                  <p:stCondLst>
                                    <p:cond delay="0"/>
                                  </p:stCondLst>
                                  <p:childTnLst>
                                    <p:animRot by="120000">
                                      <p:cBhvr>
                                        <p:cTn id="63" dur="100" fill="hold">
                                          <p:stCondLst>
                                            <p:cond delay="0"/>
                                          </p:stCondLst>
                                        </p:cTn>
                                        <p:tgtEl>
                                          <p:spTgt spid="33"/>
                                        </p:tgtEl>
                                        <p:attrNameLst>
                                          <p:attrName>r</p:attrName>
                                        </p:attrNameLst>
                                      </p:cBhvr>
                                    </p:animRot>
                                    <p:animRot by="-240000">
                                      <p:cBhvr>
                                        <p:cTn id="64" dur="200" fill="hold">
                                          <p:stCondLst>
                                            <p:cond delay="200"/>
                                          </p:stCondLst>
                                        </p:cTn>
                                        <p:tgtEl>
                                          <p:spTgt spid="33"/>
                                        </p:tgtEl>
                                        <p:attrNameLst>
                                          <p:attrName>r</p:attrName>
                                        </p:attrNameLst>
                                      </p:cBhvr>
                                    </p:animRot>
                                    <p:animRot by="240000">
                                      <p:cBhvr>
                                        <p:cTn id="65" dur="200" fill="hold">
                                          <p:stCondLst>
                                            <p:cond delay="400"/>
                                          </p:stCondLst>
                                        </p:cTn>
                                        <p:tgtEl>
                                          <p:spTgt spid="33"/>
                                        </p:tgtEl>
                                        <p:attrNameLst>
                                          <p:attrName>r</p:attrName>
                                        </p:attrNameLst>
                                      </p:cBhvr>
                                    </p:animRot>
                                    <p:animRot by="-240000">
                                      <p:cBhvr>
                                        <p:cTn id="66" dur="200" fill="hold">
                                          <p:stCondLst>
                                            <p:cond delay="600"/>
                                          </p:stCondLst>
                                        </p:cTn>
                                        <p:tgtEl>
                                          <p:spTgt spid="33"/>
                                        </p:tgtEl>
                                        <p:attrNameLst>
                                          <p:attrName>r</p:attrName>
                                        </p:attrNameLst>
                                      </p:cBhvr>
                                    </p:animRot>
                                    <p:animRot by="120000">
                                      <p:cBhvr>
                                        <p:cTn id="67" dur="200" fill="hold">
                                          <p:stCondLst>
                                            <p:cond delay="800"/>
                                          </p:stCondLst>
                                        </p:cTn>
                                        <p:tgtEl>
                                          <p:spTgt spid="33"/>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wipe(left)">
                                      <p:cBhvr>
                                        <p:cTn id="72" dur="500"/>
                                        <p:tgtEl>
                                          <p:spTgt spid="2"/>
                                        </p:tgtEl>
                                      </p:cBhvr>
                                    </p:animEffect>
                                  </p:childTnLst>
                                </p:cTn>
                              </p:par>
                            </p:childTnLst>
                          </p:cTn>
                        </p:par>
                        <p:par>
                          <p:cTn id="73" fill="hold">
                            <p:stCondLst>
                              <p:cond delay="500"/>
                            </p:stCondLst>
                            <p:childTnLst>
                              <p:par>
                                <p:cTn id="74" presetID="22" presetClass="entr" presetSubtype="8" fill="hold" nodeType="after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ipe(left)">
                                      <p:cBhvr>
                                        <p:cTn id="7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12272" y="-53588"/>
          <a:ext cx="12204271" cy="6771887"/>
        </p:xfrm>
        <a:graphic>
          <a:graphicData uri="http://schemas.openxmlformats.org/presentationml/2006/ole">
            <mc:AlternateContent xmlns:mc="http://schemas.openxmlformats.org/markup-compatibility/2006">
              <mc:Choice xmlns:v="urn:schemas-microsoft-com:vml" Requires="v">
                <p:oleObj spid="_x0000_s1050" name="Slide" r:id="rId3" imgW="4154276" imgH="3116662" progId="PowerPoint.Slide.8">
                  <p:embed/>
                </p:oleObj>
              </mc:Choice>
              <mc:Fallback>
                <p:oleObj name="Slide" r:id="rId3" imgW="4154276" imgH="3116662" progId="PowerPoint.Slide.8">
                  <p:embed/>
                  <p:pic>
                    <p:nvPicPr>
                      <p:cNvPr id="2"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72" y="-53588"/>
                        <a:ext cx="12204271" cy="6771887"/>
                      </a:xfrm>
                      <a:prstGeom prst="rect">
                        <a:avLst/>
                      </a:prstGeom>
                      <a:noFill/>
                      <a:ln>
                        <a:noFill/>
                      </a:ln>
                      <a:extLst/>
                    </p:spPr>
                  </p:pic>
                </p:oleObj>
              </mc:Fallback>
            </mc:AlternateContent>
          </a:graphicData>
        </a:graphic>
      </p:graphicFrame>
      <p:sp>
        <p:nvSpPr>
          <p:cNvPr id="3" name="TextBox 2"/>
          <p:cNvSpPr txBox="1"/>
          <p:nvPr/>
        </p:nvSpPr>
        <p:spPr>
          <a:xfrm>
            <a:off x="730102" y="255182"/>
            <a:ext cx="11461898" cy="646331"/>
          </a:xfrm>
          <a:prstGeom prst="rect">
            <a:avLst/>
          </a:prstGeom>
          <a:noFill/>
        </p:spPr>
        <p:txBody>
          <a:bodyPr wrap="square" rtlCol="0">
            <a:spAutoFit/>
          </a:bodyPr>
          <a:lstStyle/>
          <a:p>
            <a:r>
              <a:rPr lang="en-US" sz="3600" b="1" dirty="0" err="1" smtClean="0">
                <a:latin typeface="HP001 4 hàng" panose="020B0603050302020204" pitchFamily="34" charset="0"/>
              </a:rPr>
              <a:t>Thứ</a:t>
            </a:r>
            <a:r>
              <a:rPr lang="en-US" sz="3600" b="1" dirty="0" smtClean="0">
                <a:latin typeface="HP001 4 hàng" panose="020B0603050302020204" pitchFamily="34" charset="0"/>
              </a:rPr>
              <a:t> </a:t>
            </a:r>
            <a:r>
              <a:rPr lang="en-US" sz="3600" b="1" dirty="0" err="1" smtClean="0">
                <a:latin typeface="HP001 4 hàng" panose="020B0603050302020204" pitchFamily="34" charset="0"/>
              </a:rPr>
              <a:t>ba</a:t>
            </a:r>
            <a:r>
              <a:rPr lang="en-US" sz="3600" b="1" dirty="0" smtClean="0">
                <a:latin typeface="HP001 4 hàng" panose="020B0603050302020204" pitchFamily="34" charset="0"/>
              </a:rPr>
              <a:t> </a:t>
            </a:r>
            <a:r>
              <a:rPr lang="en-US" sz="3600" b="1" dirty="0" err="1" smtClean="0">
                <a:latin typeface="HP001 4 hàng" panose="020B0603050302020204" pitchFamily="34" charset="0"/>
              </a:rPr>
              <a:t>ngày</a:t>
            </a:r>
            <a:r>
              <a:rPr lang="en-US" sz="3600" b="1" dirty="0" smtClean="0">
                <a:latin typeface="HP001 4 hàng" panose="020B0603050302020204" pitchFamily="34" charset="0"/>
              </a:rPr>
              <a:t> 1 </a:t>
            </a:r>
            <a:r>
              <a:rPr lang="en-US" sz="3600" b="1" dirty="0" err="1" smtClean="0">
                <a:latin typeface="HP001 4 hàng" panose="020B0603050302020204" pitchFamily="34" charset="0"/>
              </a:rPr>
              <a:t>tháng</a:t>
            </a:r>
            <a:r>
              <a:rPr lang="en-US" sz="3600" b="1" dirty="0" smtClean="0">
                <a:latin typeface="HP001 4 hàng" panose="020B0603050302020204" pitchFamily="34" charset="0"/>
              </a:rPr>
              <a:t> 3 </a:t>
            </a:r>
            <a:r>
              <a:rPr lang="en-US" sz="3600" b="1" dirty="0" err="1" smtClean="0">
                <a:latin typeface="HP001 4 hàng" panose="020B0603050302020204" pitchFamily="34" charset="0"/>
              </a:rPr>
              <a:t>năm</a:t>
            </a:r>
            <a:r>
              <a:rPr lang="en-US" sz="3600" b="1" dirty="0" smtClean="0">
                <a:latin typeface="HP001 4 hàng" panose="020B0603050302020204" pitchFamily="34" charset="0"/>
              </a:rPr>
              <a:t> 2022</a:t>
            </a:r>
          </a:p>
        </p:txBody>
      </p:sp>
      <p:sp>
        <p:nvSpPr>
          <p:cNvPr id="4" name="TextBox 3"/>
          <p:cNvSpPr txBox="1"/>
          <p:nvPr/>
        </p:nvSpPr>
        <p:spPr>
          <a:xfrm>
            <a:off x="3399395" y="901513"/>
            <a:ext cx="8594651" cy="646331"/>
          </a:xfrm>
          <a:prstGeom prst="rect">
            <a:avLst/>
          </a:prstGeom>
          <a:noFill/>
        </p:spPr>
        <p:txBody>
          <a:bodyPr wrap="square" rtlCol="0">
            <a:spAutoFit/>
          </a:bodyPr>
          <a:lstStyle/>
          <a:p>
            <a:r>
              <a:rPr lang="en-US" sz="3600" b="1" dirty="0" err="1" smtClean="0">
                <a:latin typeface="HP001 4 hàng" panose="020B0603050302020204" pitchFamily="34" charset="0"/>
              </a:rPr>
              <a:t>Tiếng</a:t>
            </a:r>
            <a:r>
              <a:rPr lang="en-US" sz="3600" b="1" dirty="0" smtClean="0">
                <a:latin typeface="HP001 4 hàng" panose="020B0603050302020204" pitchFamily="34" charset="0"/>
              </a:rPr>
              <a:t> </a:t>
            </a:r>
            <a:r>
              <a:rPr lang="en-US" sz="3600" b="1" dirty="0" err="1" smtClean="0">
                <a:latin typeface="HP001 4 hàng" panose="020B0603050302020204" pitchFamily="34" charset="0"/>
              </a:rPr>
              <a:t>Việt</a:t>
            </a:r>
            <a:endParaRPr lang="en-US" sz="3600" b="1" dirty="0" smtClean="0">
              <a:latin typeface="HP001 4 hàng" panose="020B0603050302020204" pitchFamily="34" charset="0"/>
            </a:endParaRPr>
          </a:p>
        </p:txBody>
      </p:sp>
      <p:sp>
        <p:nvSpPr>
          <p:cNvPr id="6" name="Rectangle 5"/>
          <p:cNvSpPr/>
          <p:nvPr/>
        </p:nvSpPr>
        <p:spPr>
          <a:xfrm>
            <a:off x="899920" y="1567334"/>
            <a:ext cx="6452407" cy="646331"/>
          </a:xfrm>
          <a:prstGeom prst="rect">
            <a:avLst/>
          </a:prstGeom>
        </p:spPr>
        <p:txBody>
          <a:bodyPr wrap="none">
            <a:spAutoFit/>
          </a:bodyPr>
          <a:lstStyle/>
          <a:p>
            <a:r>
              <a:rPr lang="en-US" sz="3600" b="1" dirty="0" err="1" smtClean="0">
                <a:latin typeface="HP001 4 hàng" panose="020B0603050302020204" pitchFamily="34" charset="0"/>
              </a:rPr>
              <a:t>Nói</a:t>
            </a:r>
            <a:r>
              <a:rPr lang="en-US" sz="3600" b="1" dirty="0" smtClean="0">
                <a:latin typeface="HP001 4 hàng" panose="020B0603050302020204" pitchFamily="34" charset="0"/>
              </a:rPr>
              <a:t> </a:t>
            </a:r>
            <a:r>
              <a:rPr lang="en-US" sz="3600" b="1" dirty="0" err="1" smtClean="0">
                <a:latin typeface="HP001 4 hàng" panose="020B0603050302020204" pitchFamily="34" charset="0"/>
              </a:rPr>
              <a:t>và</a:t>
            </a:r>
            <a:r>
              <a:rPr lang="en-US" sz="3600" b="1" dirty="0" smtClean="0">
                <a:latin typeface="HP001 4 hàng" panose="020B0603050302020204" pitchFamily="34" charset="0"/>
              </a:rPr>
              <a:t> </a:t>
            </a:r>
            <a:r>
              <a:rPr lang="en-US" sz="3600" b="1" dirty="0" err="1" smtClean="0">
                <a:latin typeface="HP001 4 hàng" panose="020B0603050302020204" pitchFamily="34" charset="0"/>
              </a:rPr>
              <a:t>nghe</a:t>
            </a:r>
            <a:r>
              <a:rPr lang="en-US" sz="3600" b="1" dirty="0" smtClean="0">
                <a:latin typeface="HP001 4 hàng" panose="020B0603050302020204" pitchFamily="34" charset="0"/>
              </a:rPr>
              <a:t>: </a:t>
            </a:r>
            <a:r>
              <a:rPr lang="en-US" sz="3600" b="1" dirty="0" err="1" smtClean="0">
                <a:latin typeface="HP001 4 hàng" panose="020B0603050302020204" pitchFamily="34" charset="0"/>
              </a:rPr>
              <a:t>Sự</a:t>
            </a:r>
            <a:r>
              <a:rPr lang="en-US" sz="3600" b="1" dirty="0" smtClean="0">
                <a:latin typeface="HP001 4 hàng" panose="020B0603050302020204" pitchFamily="34" charset="0"/>
              </a:rPr>
              <a:t> </a:t>
            </a:r>
            <a:r>
              <a:rPr lang="en-US" sz="3600" b="1" dirty="0" err="1" smtClean="0">
                <a:latin typeface="HP001 4 hàng" panose="020B0603050302020204" pitchFamily="34" charset="0"/>
              </a:rPr>
              <a:t>tích</a:t>
            </a:r>
            <a:r>
              <a:rPr lang="en-US" sz="3600" b="1" dirty="0" smtClean="0">
                <a:latin typeface="HP001 4 hàng" panose="020B0603050302020204" pitchFamily="34" charset="0"/>
              </a:rPr>
              <a:t> </a:t>
            </a:r>
            <a:r>
              <a:rPr lang="en-US" sz="3600" b="1" dirty="0" err="1" smtClean="0">
                <a:latin typeface="HP001 4 hàng" panose="020B0603050302020204" pitchFamily="34" charset="0"/>
              </a:rPr>
              <a:t>cây</a:t>
            </a:r>
            <a:r>
              <a:rPr lang="en-US" sz="3600" b="1" dirty="0" smtClean="0">
                <a:latin typeface="HP001 4 hàng" panose="020B0603050302020204" pitchFamily="34" charset="0"/>
              </a:rPr>
              <a:t> </a:t>
            </a:r>
            <a:r>
              <a:rPr lang="en-US" sz="3600" b="1" dirty="0" err="1" smtClean="0">
                <a:latin typeface="HP001 4 hàng" panose="020B0603050302020204" pitchFamily="34" charset="0"/>
              </a:rPr>
              <a:t>thì</a:t>
            </a:r>
            <a:r>
              <a:rPr lang="en-US" sz="3600" b="1" dirty="0" smtClean="0">
                <a:latin typeface="HP001 4 hàng" panose="020B0603050302020204" pitchFamily="34" charset="0"/>
              </a:rPr>
              <a:t> </a:t>
            </a:r>
            <a:r>
              <a:rPr lang="en-US" sz="3600" b="1" dirty="0" err="1" smtClean="0">
                <a:latin typeface="HP001 4 hàng" panose="020B0603050302020204" pitchFamily="34" charset="0"/>
              </a:rPr>
              <a:t>là</a:t>
            </a:r>
            <a:endParaRPr lang="vi-VN" sz="3600" b="1" dirty="0">
              <a:latin typeface="HP001 4 hàng" panose="020B0603050302020204" pitchFamily="34" charset="0"/>
            </a:endParaRPr>
          </a:p>
        </p:txBody>
      </p:sp>
    </p:spTree>
    <p:extLst>
      <p:ext uri="{BB962C8B-B14F-4D97-AF65-F5344CB8AC3E}">
        <p14:creationId xmlns:p14="http://schemas.microsoft.com/office/powerpoint/2010/main" val="350254806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ự tích cây thì là">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46156477"/>
      </p:ext>
    </p:extLst>
  </p:cSld>
  <p:clrMapOvr>
    <a:masterClrMapping/>
  </p:clrMapOvr>
  <p:transition spd="slow">
    <p:random/>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65510D-684F-43AA-BC35-7DCC59B8BC68}"/>
              </a:ext>
            </a:extLst>
          </p:cNvPr>
          <p:cNvPicPr>
            <a:picLocks noChangeAspect="1"/>
          </p:cNvPicPr>
          <p:nvPr/>
        </p:nvPicPr>
        <p:blipFill>
          <a:blip r:embed="rId2"/>
          <a:stretch>
            <a:fillRect/>
          </a:stretch>
        </p:blipFill>
        <p:spPr>
          <a:xfrm>
            <a:off x="3331808" y="202152"/>
            <a:ext cx="7410450" cy="6134100"/>
          </a:xfrm>
          <a:prstGeom prst="rect">
            <a:avLst/>
          </a:prstGeom>
        </p:spPr>
      </p:pic>
      <p:sp>
        <p:nvSpPr>
          <p:cNvPr id="4" name="Thought Bubble: Cloud 3">
            <a:extLst>
              <a:ext uri="{FF2B5EF4-FFF2-40B4-BE49-F238E27FC236}">
                <a16:creationId xmlns:a16="http://schemas.microsoft.com/office/drawing/2014/main" id="{802E5C87-66C4-43F9-B4E7-D34D1294FBCC}"/>
              </a:ext>
            </a:extLst>
          </p:cNvPr>
          <p:cNvSpPr/>
          <p:nvPr/>
        </p:nvSpPr>
        <p:spPr>
          <a:xfrm>
            <a:off x="0" y="275208"/>
            <a:ext cx="3861786" cy="1358283"/>
          </a:xfrm>
          <a:prstGeom prst="cloudCallout">
            <a:avLst>
              <a:gd name="adj1" fmla="val 48759"/>
              <a:gd name="adj2" fmla="val 892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Tranh</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vẽ</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gì</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a:t>
            </a:r>
          </a:p>
        </p:txBody>
      </p:sp>
    </p:spTree>
    <p:extLst>
      <p:ext uri="{BB962C8B-B14F-4D97-AF65-F5344CB8AC3E}">
        <p14:creationId xmlns:p14="http://schemas.microsoft.com/office/powerpoint/2010/main" val="9393977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674253"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67588" name="Text Box 4"/>
          <p:cNvSpPr txBox="1"/>
          <p:nvPr/>
        </p:nvSpPr>
        <p:spPr>
          <a:xfrm>
            <a:off x="1355724" y="3815919"/>
            <a:ext cx="8966201" cy="1107992"/>
          </a:xfrm>
          <a:prstGeom prst="rect">
            <a:avLst/>
          </a:prstGeom>
          <a:noFill/>
          <a:ln w="9525">
            <a:noFill/>
          </a:ln>
        </p:spPr>
        <p:txBody>
          <a:bodyPr wrap="square"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tabLst/>
              <a:defRPr/>
            </a:pPr>
            <a:r>
              <a:rPr kumimoji="0" lang="en-US" altLang="en-US" sz="6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Kể lại chuyện theo tranh</a:t>
            </a:r>
          </a:p>
        </p:txBody>
      </p:sp>
      <p:sp>
        <p:nvSpPr>
          <p:cNvPr id="5" name="TextBox 4">
            <a:hlinkClick r:id="rId6"/>
            <a:extLst>
              <a:ext uri="{FF2B5EF4-FFF2-40B4-BE49-F238E27FC236}">
                <a16:creationId xmlns:a16="http://schemas.microsoft.com/office/drawing/2014/main" id="{5E8EE5D3-E42B-43E2-9BED-74036CB1AFB3}"/>
              </a:ext>
            </a:extLst>
          </p:cNvPr>
          <p:cNvSpPr txBox="1"/>
          <p:nvPr/>
        </p:nvSpPr>
        <p:spPr>
          <a:xfrm>
            <a:off x="10001250" y="94140"/>
            <a:ext cx="2438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LH: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Hương</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Thảo</a:t>
            </a:r>
            <a:endPar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 name="Rectangle 1"/>
          <p:cNvSpPr/>
          <p:nvPr/>
        </p:nvSpPr>
        <p:spPr>
          <a:xfrm>
            <a:off x="10001250" y="94140"/>
            <a:ext cx="2190750" cy="46166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图片 8196" descr="20"/>
          <p:cNvPicPr>
            <a:picLocks noChangeAspect="1"/>
          </p:cNvPicPr>
          <p:nvPr/>
        </p:nvPicPr>
        <p:blipFill>
          <a:blip r:embed="rId4"/>
          <a:stretch>
            <a:fillRect/>
          </a:stretch>
        </p:blipFill>
        <p:spPr>
          <a:xfrm>
            <a:off x="0" y="160867"/>
            <a:ext cx="12461211" cy="6697133"/>
          </a:xfrm>
          <a:prstGeom prst="rect">
            <a:avLst/>
          </a:prstGeom>
          <a:noFill/>
          <a:ln w="9525">
            <a:noFill/>
          </a:ln>
        </p:spPr>
      </p:pic>
      <p:sp>
        <p:nvSpPr>
          <p:cNvPr id="8198" name="文本框 8197"/>
          <p:cNvSpPr txBox="1"/>
          <p:nvPr/>
        </p:nvSpPr>
        <p:spPr>
          <a:xfrm>
            <a:off x="5283200" y="2514600"/>
            <a:ext cx="5648036" cy="1051881"/>
          </a:xfrm>
          <a:prstGeom prst="rect">
            <a:avLst/>
          </a:prstGeom>
          <a:noFill/>
          <a:ln w="9525">
            <a:noFill/>
          </a:ln>
        </p:spPr>
        <p:txBody>
          <a:bodyPr wrap="square"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Trả lời câu hỏi kể chuyện theo tranh qua trò chơi “Hộp quà bí ẩn”</a:t>
            </a:r>
          </a:p>
        </p:txBody>
      </p:sp>
      <p:sp>
        <p:nvSpPr>
          <p:cNvPr id="8200" name="文本框 8199"/>
          <p:cNvSpPr txBox="1"/>
          <p:nvPr/>
        </p:nvSpPr>
        <p:spPr>
          <a:xfrm>
            <a:off x="406400" y="2209800"/>
            <a:ext cx="3654612" cy="640715"/>
          </a:xfrm>
          <a:prstGeom prst="rect">
            <a:avLst/>
          </a:prstGeom>
          <a:noFill/>
          <a:ln w="9525">
            <a:noFill/>
          </a:ln>
        </p:spPr>
        <p:txBody>
          <a:bodyPr wrap="square"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tabLst/>
              <a:defRPr/>
            </a:pPr>
            <a:r>
              <a:rPr kumimoji="0" lang="en-US" altLang="zh-CN" sz="3735"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Cùng bạn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8197"/>
                                        </p:tgtEl>
                                        <p:attrNameLst>
                                          <p:attrName>style.visibility</p:attrName>
                                        </p:attrNameLst>
                                      </p:cBhvr>
                                      <p:to>
                                        <p:strVal val="visible"/>
                                      </p:to>
                                    </p:set>
                                    <p:anim calcmode="lin" valueType="num">
                                      <p:cBhvr>
                                        <p:cTn id="7" dur="1000" fill="hold"/>
                                        <p:tgtEl>
                                          <p:spTgt spid="8197"/>
                                        </p:tgtEl>
                                        <p:attrNameLst>
                                          <p:attrName>ppt_w</p:attrName>
                                        </p:attrNameLst>
                                      </p:cBhvr>
                                      <p:tavLst>
                                        <p:tav tm="0">
                                          <p:val>
                                            <p:fltVal val="0"/>
                                          </p:val>
                                        </p:tav>
                                        <p:tav tm="100000">
                                          <p:val>
                                            <p:strVal val="#ppt_w"/>
                                          </p:val>
                                        </p:tav>
                                      </p:tavLst>
                                    </p:anim>
                                    <p:anim calcmode="lin" valueType="num">
                                      <p:cBhvr>
                                        <p:cTn id="8" dur="1000" fill="hold"/>
                                        <p:tgtEl>
                                          <p:spTgt spid="8197"/>
                                        </p:tgtEl>
                                        <p:attrNameLst>
                                          <p:attrName>ppt_h</p:attrName>
                                        </p:attrNameLst>
                                      </p:cBhvr>
                                      <p:tavLst>
                                        <p:tav tm="0">
                                          <p:val>
                                            <p:fltVal val="0"/>
                                          </p:val>
                                        </p:tav>
                                        <p:tav tm="100000">
                                          <p:val>
                                            <p:strVal val="#ppt_h"/>
                                          </p:val>
                                        </p:tav>
                                      </p:tavLst>
                                    </p:anim>
                                    <p:anim calcmode="lin" valueType="num">
                                      <p:cBhvr>
                                        <p:cTn id="9" dur="1000" fill="hold"/>
                                        <p:tgtEl>
                                          <p:spTgt spid="81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7"/>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par>
                          <p:cTn id="11" fill="hold">
                            <p:stCondLst>
                              <p:cond delay="1000"/>
                            </p:stCondLst>
                            <p:childTnLst>
                              <p:par>
                                <p:cTn id="12" presetID="27" presetClass="entr" presetSubtype="0" fill="hold" grpId="0" nodeType="afterEffect">
                                  <p:stCondLst>
                                    <p:cond delay="0"/>
                                  </p:stCondLst>
                                  <p:iterate type="lt">
                                    <p:tmPct val="50000"/>
                                  </p:iterate>
                                  <p:childTnLst>
                                    <p:set>
                                      <p:cBhvr>
                                        <p:cTn id="13" dur="1" fill="hold">
                                          <p:stCondLst>
                                            <p:cond delay="0"/>
                                          </p:stCondLst>
                                        </p:cTn>
                                        <p:tgtEl>
                                          <p:spTgt spid="8200">
                                            <p:txEl>
                                              <p:pRg st="0" end="0"/>
                                            </p:txEl>
                                          </p:spTgt>
                                        </p:tgtEl>
                                        <p:attrNameLst>
                                          <p:attrName>style.visibility</p:attrName>
                                        </p:attrNameLst>
                                      </p:cBhvr>
                                      <p:to>
                                        <p:strVal val="visible"/>
                                      </p:to>
                                    </p:set>
                                    <p:anim calcmode="discrete" valueType="clr">
                                      <p:cBhvr override="childStyle">
                                        <p:cTn id="14" dur="80"/>
                                        <p:tgtEl>
                                          <p:spTgt spid="820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200">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8200">
                                            <p:txEl>
                                              <p:pRg st="0" end="0"/>
                                            </p:txEl>
                                          </p:spTgt>
                                        </p:tgtEl>
                                        <p:attrNameLst>
                                          <p:attrName>fill.type</p:attrName>
                                        </p:attrNameLst>
                                      </p:cBhvr>
                                      <p:to>
                                        <p:strVal val="solid"/>
                                      </p:to>
                                    </p:set>
                                  </p:childTnLst>
                                </p:cTn>
                              </p:par>
                            </p:childTnLst>
                          </p:cTn>
                        </p:par>
                        <p:par>
                          <p:cTn id="17" fill="hold">
                            <p:stCondLst>
                              <p:cond delay="1360"/>
                            </p:stCondLst>
                            <p:childTnLst>
                              <p:par>
                                <p:cTn id="18" presetID="27" presetClass="entr" presetSubtype="0" fill="hold" grpId="0" nodeType="afterEffect">
                                  <p:stCondLst>
                                    <p:cond delay="0"/>
                                  </p:stCondLst>
                                  <p:iterate type="lt">
                                    <p:tmPct val="50000"/>
                                  </p:iterate>
                                  <p:childTnLst>
                                    <p:set>
                                      <p:cBhvr>
                                        <p:cTn id="19" dur="1" fill="hold">
                                          <p:stCondLst>
                                            <p:cond delay="0"/>
                                          </p:stCondLst>
                                        </p:cTn>
                                        <p:tgtEl>
                                          <p:spTgt spid="8198">
                                            <p:txEl>
                                              <p:pRg st="0" end="0"/>
                                            </p:txEl>
                                          </p:spTgt>
                                        </p:tgtEl>
                                        <p:attrNameLst>
                                          <p:attrName>style.visibility</p:attrName>
                                        </p:attrNameLst>
                                      </p:cBhvr>
                                      <p:to>
                                        <p:strVal val="visible"/>
                                      </p:to>
                                    </p:set>
                                    <p:anim calcmode="discrete" valueType="clr">
                                      <p:cBhvr override="childStyle">
                                        <p:cTn id="20" dur="80"/>
                                        <p:tgtEl>
                                          <p:spTgt spid="819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8198">
                                            <p:txEl>
                                              <p:pRg st="0" end="0"/>
                                            </p:txEl>
                                          </p:spTgt>
                                        </p:tgtEl>
                                        <p:attrNameLst>
                                          <p:attrName>fillcolor</p:attrName>
                                        </p:attrNameLst>
                                      </p:cBhvr>
                                      <p:tavLst>
                                        <p:tav tm="0">
                                          <p:val>
                                            <p:clrVal>
                                              <a:schemeClr val="accent2"/>
                                            </p:clrVal>
                                          </p:val>
                                        </p:tav>
                                        <p:tav tm="50000">
                                          <p:val>
                                            <p:clrVal>
                                              <a:schemeClr val="hlink"/>
                                            </p:clrVal>
                                          </p:val>
                                        </p:tav>
                                      </p:tavLst>
                                    </p:anim>
                                    <p:set>
                                      <p:cBhvr>
                                        <p:cTn id="22" dur="80"/>
                                        <p:tgtEl>
                                          <p:spTgt spid="819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build="allAtOnce"/>
      <p:bldP spid="8200"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0"/>
          <p:cNvSpPr/>
          <p:nvPr/>
        </p:nvSpPr>
        <p:spPr>
          <a:xfrm>
            <a:off x="0" y="1839384"/>
            <a:ext cx="12192000" cy="1143000"/>
          </a:xfrm>
          <a:prstGeom prst="rect">
            <a:avLst/>
          </a:prstGeom>
          <a:blipFill rotWithShape="1">
            <a:blip r:embed="rId3"/>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55" name="Rectangle 29"/>
          <p:cNvSpPr/>
          <p:nvPr/>
        </p:nvSpPr>
        <p:spPr>
          <a:xfrm>
            <a:off x="0" y="5156200"/>
            <a:ext cx="12192000" cy="1140884"/>
          </a:xfrm>
          <a:prstGeom prst="rect">
            <a:avLst/>
          </a:prstGeom>
          <a:blipFill rotWithShape="1">
            <a:blip r:embed="rId3"/>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a:hlinkClick r:id="rId4" action="ppaction://hlinksldjump">
              <a:snd r:embed="rId5" name="chimes.wav"/>
            </a:hlinkClick>
          </p:cNvPr>
          <p:cNvPicPr>
            <a:picLocks noChangeAspect="1"/>
          </p:cNvPicPr>
          <p:nvPr/>
        </p:nvPicPr>
        <p:blipFill>
          <a:blip r:embed="rId6"/>
          <a:stretch>
            <a:fillRect/>
          </a:stretch>
        </p:blipFill>
        <p:spPr>
          <a:xfrm>
            <a:off x="410845" y="889000"/>
            <a:ext cx="1968500" cy="1744133"/>
          </a:xfrm>
          <a:prstGeom prst="rect">
            <a:avLst/>
          </a:prstGeom>
          <a:noFill/>
          <a:ln w="9525">
            <a:noFill/>
          </a:ln>
        </p:spPr>
      </p:pic>
      <p:pic>
        <p:nvPicPr>
          <p:cNvPr id="9" name="Picture 8"/>
          <p:cNvPicPr>
            <a:picLocks noChangeAspect="1"/>
          </p:cNvPicPr>
          <p:nvPr/>
        </p:nvPicPr>
        <p:blipFill>
          <a:blip r:embed="rId7"/>
          <a:stretch>
            <a:fillRect/>
          </a:stretch>
        </p:blipFill>
        <p:spPr>
          <a:xfrm>
            <a:off x="410633" y="419100"/>
            <a:ext cx="2059517" cy="1382184"/>
          </a:xfrm>
          <a:prstGeom prst="rect">
            <a:avLst/>
          </a:prstGeom>
          <a:noFill/>
          <a:ln w="9525">
            <a:noFill/>
          </a:ln>
        </p:spPr>
      </p:pic>
      <p:pic>
        <p:nvPicPr>
          <p:cNvPr id="10" name="Picture 9">
            <a:hlinkClick r:id="rId8" action="ppaction://hlinksldjump">
              <a:snd r:embed="rId5" name="chimes.wav"/>
            </a:hlinkClick>
          </p:cNvPr>
          <p:cNvPicPr>
            <a:picLocks noChangeAspect="1"/>
          </p:cNvPicPr>
          <p:nvPr/>
        </p:nvPicPr>
        <p:blipFill>
          <a:blip r:embed="rId9"/>
          <a:stretch>
            <a:fillRect/>
          </a:stretch>
        </p:blipFill>
        <p:spPr>
          <a:xfrm>
            <a:off x="2734733" y="931333"/>
            <a:ext cx="1968500" cy="1744133"/>
          </a:xfrm>
          <a:prstGeom prst="rect">
            <a:avLst/>
          </a:prstGeom>
          <a:noFill/>
          <a:ln w="9525">
            <a:noFill/>
          </a:ln>
        </p:spPr>
      </p:pic>
      <p:pic>
        <p:nvPicPr>
          <p:cNvPr id="11" name="Picture 10"/>
          <p:cNvPicPr>
            <a:picLocks noChangeAspect="1"/>
          </p:cNvPicPr>
          <p:nvPr/>
        </p:nvPicPr>
        <p:blipFill>
          <a:blip r:embed="rId10"/>
          <a:stretch>
            <a:fillRect/>
          </a:stretch>
        </p:blipFill>
        <p:spPr>
          <a:xfrm>
            <a:off x="2743200" y="381000"/>
            <a:ext cx="2059517" cy="1382184"/>
          </a:xfrm>
          <a:prstGeom prst="rect">
            <a:avLst/>
          </a:prstGeom>
          <a:noFill/>
          <a:ln w="9525">
            <a:noFill/>
          </a:ln>
        </p:spPr>
      </p:pic>
      <p:pic>
        <p:nvPicPr>
          <p:cNvPr id="12" name="Picture 11">
            <a:hlinkClick r:id="rId11" action="ppaction://hlinksldjump">
              <a:snd r:embed="rId5" name="chimes.wav"/>
            </a:hlinkClick>
          </p:cNvPr>
          <p:cNvPicPr>
            <a:picLocks noChangeAspect="1"/>
          </p:cNvPicPr>
          <p:nvPr/>
        </p:nvPicPr>
        <p:blipFill>
          <a:blip r:embed="rId12"/>
          <a:stretch>
            <a:fillRect/>
          </a:stretch>
        </p:blipFill>
        <p:spPr>
          <a:xfrm>
            <a:off x="4978612" y="931333"/>
            <a:ext cx="1970617" cy="1744133"/>
          </a:xfrm>
          <a:prstGeom prst="rect">
            <a:avLst/>
          </a:prstGeom>
          <a:noFill/>
          <a:ln w="9525">
            <a:noFill/>
          </a:ln>
        </p:spPr>
      </p:pic>
      <p:pic>
        <p:nvPicPr>
          <p:cNvPr id="13" name="Picture 12"/>
          <p:cNvPicPr>
            <a:picLocks noChangeAspect="1"/>
          </p:cNvPicPr>
          <p:nvPr/>
        </p:nvPicPr>
        <p:blipFill>
          <a:blip r:embed="rId13"/>
          <a:stretch>
            <a:fillRect/>
          </a:stretch>
        </p:blipFill>
        <p:spPr>
          <a:xfrm>
            <a:off x="4965700" y="419100"/>
            <a:ext cx="2061633" cy="1382184"/>
          </a:xfrm>
          <a:prstGeom prst="rect">
            <a:avLst/>
          </a:prstGeom>
          <a:noFill/>
          <a:ln w="9525">
            <a:noFill/>
          </a:ln>
        </p:spPr>
      </p:pic>
      <p:pic>
        <p:nvPicPr>
          <p:cNvPr id="14" name="Picture 13">
            <a:hlinkClick r:id="rId14" action="ppaction://hlinksldjump">
              <a:snd r:embed="rId5" name="chimes.wav"/>
            </a:hlinkClick>
          </p:cNvPr>
          <p:cNvPicPr>
            <a:picLocks noChangeAspect="1"/>
          </p:cNvPicPr>
          <p:nvPr/>
        </p:nvPicPr>
        <p:blipFill>
          <a:blip r:embed="rId15"/>
          <a:stretch>
            <a:fillRect/>
          </a:stretch>
        </p:blipFill>
        <p:spPr>
          <a:xfrm>
            <a:off x="7315200" y="889000"/>
            <a:ext cx="1970617" cy="1744133"/>
          </a:xfrm>
          <a:prstGeom prst="rect">
            <a:avLst/>
          </a:prstGeom>
          <a:noFill/>
          <a:ln w="9525">
            <a:noFill/>
          </a:ln>
        </p:spPr>
      </p:pic>
      <p:pic>
        <p:nvPicPr>
          <p:cNvPr id="15" name="Picture 14"/>
          <p:cNvPicPr>
            <a:picLocks noChangeAspect="1"/>
          </p:cNvPicPr>
          <p:nvPr/>
        </p:nvPicPr>
        <p:blipFill>
          <a:blip r:embed="rId16"/>
          <a:stretch>
            <a:fillRect/>
          </a:stretch>
        </p:blipFill>
        <p:spPr>
          <a:xfrm>
            <a:off x="7291917" y="419100"/>
            <a:ext cx="2059516" cy="1382184"/>
          </a:xfrm>
          <a:prstGeom prst="rect">
            <a:avLst/>
          </a:prstGeom>
          <a:noFill/>
          <a:ln w="9525">
            <a:noFill/>
          </a:ln>
        </p:spPr>
      </p:pic>
      <p:pic>
        <p:nvPicPr>
          <p:cNvPr id="23568" name="Picture 36"/>
          <p:cNvPicPr>
            <a:picLocks noChangeAspect="1"/>
          </p:cNvPicPr>
          <p:nvPr/>
        </p:nvPicPr>
        <p:blipFill>
          <a:blip r:embed="rId17"/>
          <a:stretch>
            <a:fillRect/>
          </a:stretch>
        </p:blipFill>
        <p:spPr>
          <a:xfrm>
            <a:off x="0" y="6309784"/>
            <a:ext cx="6096000" cy="334433"/>
          </a:xfrm>
          <a:prstGeom prst="rect">
            <a:avLst/>
          </a:prstGeom>
          <a:noFill/>
          <a:ln w="9525">
            <a:noFill/>
          </a:ln>
        </p:spPr>
      </p:pic>
      <p:pic>
        <p:nvPicPr>
          <p:cNvPr id="23569" name="Picture 37"/>
          <p:cNvPicPr>
            <a:picLocks noChangeAspect="1"/>
          </p:cNvPicPr>
          <p:nvPr/>
        </p:nvPicPr>
        <p:blipFill>
          <a:blip r:embed="rId17"/>
          <a:stretch>
            <a:fillRect/>
          </a:stretch>
        </p:blipFill>
        <p:spPr>
          <a:xfrm>
            <a:off x="6096000" y="6309784"/>
            <a:ext cx="6096000" cy="334433"/>
          </a:xfrm>
          <a:prstGeom prst="rect">
            <a:avLst/>
          </a:prstGeom>
          <a:noFill/>
          <a:ln w="9525">
            <a:noFill/>
          </a:ln>
        </p:spPr>
      </p:pic>
      <p:pic>
        <p:nvPicPr>
          <p:cNvPr id="23570" name="Picture 38"/>
          <p:cNvPicPr>
            <a:picLocks noChangeAspect="1"/>
          </p:cNvPicPr>
          <p:nvPr/>
        </p:nvPicPr>
        <p:blipFill>
          <a:blip r:embed="rId17"/>
          <a:stretch>
            <a:fillRect/>
          </a:stretch>
        </p:blipFill>
        <p:spPr>
          <a:xfrm>
            <a:off x="609600" y="3124200"/>
            <a:ext cx="6096000" cy="334433"/>
          </a:xfrm>
          <a:prstGeom prst="rect">
            <a:avLst/>
          </a:prstGeom>
          <a:noFill/>
          <a:ln w="9525">
            <a:noFill/>
          </a:ln>
        </p:spPr>
      </p:pic>
      <p:pic>
        <p:nvPicPr>
          <p:cNvPr id="23571" name="Picture 39"/>
          <p:cNvPicPr>
            <a:picLocks noChangeAspect="1"/>
          </p:cNvPicPr>
          <p:nvPr/>
        </p:nvPicPr>
        <p:blipFill>
          <a:blip r:embed="rId17"/>
          <a:stretch>
            <a:fillRect/>
          </a:stretch>
        </p:blipFill>
        <p:spPr>
          <a:xfrm>
            <a:off x="6096000" y="2976033"/>
            <a:ext cx="6096000" cy="334433"/>
          </a:xfrm>
          <a:prstGeom prst="rect">
            <a:avLst/>
          </a:prstGeom>
          <a:noFill/>
          <a:ln w="9525">
            <a:noFill/>
          </a:ln>
        </p:spPr>
      </p:pic>
      <p:sp>
        <p:nvSpPr>
          <p:cNvPr id="23572" name="Flowchart: Summing Junction 41">
            <a:hlinkClick r:id="" action="ppaction://noaction"/>
          </p:cNvPr>
          <p:cNvSpPr/>
          <p:nvPr/>
        </p:nvSpPr>
        <p:spPr>
          <a:xfrm>
            <a:off x="11398251" y="6115051"/>
            <a:ext cx="649816" cy="649816"/>
          </a:xfrm>
          <a:prstGeom prst="flowChartSummingJunction">
            <a:avLst/>
          </a:prstGeom>
          <a:solidFill>
            <a:srgbClr val="FF0000"/>
          </a:solidFill>
          <a:ln w="38100" cap="flat" cmpd="sng">
            <a:solidFill>
              <a:srgbClr val="FFFF00"/>
            </a:solidFill>
            <a:prstDash val="solid"/>
            <a:miter/>
            <a:headEnd type="none" w="med" len="med"/>
            <a:tailEnd type="none" w="med" len="med"/>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73" name="AutoShape 21">
            <a:hlinkClick r:id="" action="ppaction://hlinkshowjump?jump=nextslide">
              <a:snd r:embed="rId18" name="camera.wav"/>
            </a:hlinkClick>
          </p:cNvPr>
          <p:cNvSpPr/>
          <p:nvPr/>
        </p:nvSpPr>
        <p:spPr>
          <a:xfrm>
            <a:off x="10566400" y="5562600"/>
            <a:ext cx="1261533" cy="383117"/>
          </a:xfrm>
          <a:prstGeom prst="rightArrow">
            <a:avLst>
              <a:gd name="adj1" fmla="val 50000"/>
              <a:gd name="adj2" fmla="val 82320"/>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570</Words>
  <Application>Microsoft Office PowerPoint</Application>
  <PresentationFormat>Widescreen</PresentationFormat>
  <Paragraphs>64</Paragraphs>
  <Slides>20</Slides>
  <Notes>7</Notes>
  <HiddenSlides>0</HiddenSlides>
  <MMClips>1</MMClips>
  <ScaleCrop>false</ScaleCrop>
  <HeadingPairs>
    <vt:vector size="8" baseType="variant">
      <vt:variant>
        <vt:lpstr>Fonts Used</vt:lpstr>
      </vt:variant>
      <vt:variant>
        <vt:i4>13</vt:i4>
      </vt:variant>
      <vt:variant>
        <vt:lpstr>Theme</vt:lpstr>
      </vt:variant>
      <vt:variant>
        <vt:i4>7</vt:i4>
      </vt:variant>
      <vt:variant>
        <vt:lpstr>Embedded OLE Servers</vt:lpstr>
      </vt:variant>
      <vt:variant>
        <vt:i4>1</vt:i4>
      </vt:variant>
      <vt:variant>
        <vt:lpstr>Slide Titles</vt:lpstr>
      </vt:variant>
      <vt:variant>
        <vt:i4>20</vt:i4>
      </vt:variant>
    </vt:vector>
  </HeadingPairs>
  <TitlesOfParts>
    <vt:vector size="41" baseType="lpstr">
      <vt:lpstr>微软雅黑</vt:lpstr>
      <vt:lpstr>SimSun</vt:lpstr>
      <vt:lpstr>SimSun</vt:lpstr>
      <vt:lpstr>Arial</vt:lpstr>
      <vt:lpstr>Arial-Rounded</vt:lpstr>
      <vt:lpstr>Calibri</vt:lpstr>
      <vt:lpstr>Calibri Light</vt:lpstr>
      <vt:lpstr>等线</vt:lpstr>
      <vt:lpstr>HP001 4 hàng</vt:lpstr>
      <vt:lpstr>黑体</vt:lpstr>
      <vt:lpstr>Times New Roman</vt:lpstr>
      <vt:lpstr>思源黑体 CN Bold</vt:lpstr>
      <vt:lpstr>迷你简雪峰</vt:lpstr>
      <vt:lpstr>包图主题2</vt:lpstr>
      <vt:lpstr>Office 主题</vt:lpstr>
      <vt:lpstr>6_Office Theme</vt:lpstr>
      <vt:lpstr>4_Office 主题</vt:lpstr>
      <vt:lpstr>1_Office 主题</vt:lpstr>
      <vt:lpstr>2_Office 主题</vt:lpstr>
      <vt:lpstr>3_Office 主题</vt:lpstr>
      <vt:lpstr>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Windows User</cp:lastModifiedBy>
  <cp:revision>13</cp:revision>
  <dcterms:created xsi:type="dcterms:W3CDTF">2021-08-01T10:09:42Z</dcterms:created>
  <dcterms:modified xsi:type="dcterms:W3CDTF">2022-02-26T09:51:53Z</dcterms:modified>
</cp:coreProperties>
</file>