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4"/>
  </p:notesMasterIdLst>
  <p:sldIdLst>
    <p:sldId id="315" r:id="rId2"/>
    <p:sldId id="356" r:id="rId3"/>
    <p:sldId id="357" r:id="rId4"/>
    <p:sldId id="341" r:id="rId5"/>
    <p:sldId id="352" r:id="rId6"/>
    <p:sldId id="342" r:id="rId7"/>
    <p:sldId id="353" r:id="rId8"/>
    <p:sldId id="354" r:id="rId9"/>
    <p:sldId id="355" r:id="rId10"/>
    <p:sldId id="344" r:id="rId11"/>
    <p:sldId id="359" r:id="rId12"/>
    <p:sldId id="358" r:id="rId13"/>
  </p:sldIdLst>
  <p:sldSz cx="6858000" cy="51435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Kalam" panose="02000000000000000000" pitchFamily="2" charset="0"/>
      <p:regular r:id="rId20"/>
      <p:bold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93" d="100"/>
          <a:sy n="93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" y="3201707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49258" y="778739"/>
            <a:ext cx="344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974835" cy="484559"/>
            <a:chOff x="774356" y="888444"/>
            <a:chExt cx="10187293" cy="86143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00795" y="2211223"/>
            <a:ext cx="5344275" cy="776981"/>
            <a:chOff x="752655" y="2065203"/>
            <a:chExt cx="9500934" cy="1381297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7" y="2297469"/>
              <a:ext cx="8197012" cy="11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8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736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246141"/>
            <a:ext cx="4543425" cy="2483696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5" y="850314"/>
            <a:ext cx="1129750" cy="1126697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" y="642938"/>
            <a:ext cx="2121634" cy="2131517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144796" y="3321209"/>
            <a:ext cx="498267" cy="36001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1" y="3080804"/>
            <a:ext cx="1288262" cy="598676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1425" y="2483382"/>
            <a:ext cx="6861920" cy="177717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2207" y="362987"/>
            <a:ext cx="3429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228420" y="1843659"/>
            <a:ext cx="4293645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2125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" y="3201707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49258" y="778739"/>
            <a:ext cx="3447268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38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974835" cy="415309"/>
            <a:chOff x="774356" y="888444"/>
            <a:chExt cx="10187293" cy="73832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00795" y="2211223"/>
            <a:ext cx="5344275" cy="638481"/>
            <a:chOff x="752655" y="2065203"/>
            <a:chExt cx="9500934" cy="113507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7" y="2297469"/>
              <a:ext cx="8197012" cy="90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13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35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2211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endParaRPr lang="en-VN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247</Words>
  <Application>Microsoft Office PowerPoint</Application>
  <PresentationFormat>Custom</PresentationFormat>
  <Paragraphs>30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UTM Cookies</vt:lpstr>
      <vt:lpstr>思源黑体 CN Bold</vt:lpstr>
      <vt:lpstr>Times New Roman</vt:lpstr>
      <vt:lpstr>宋体</vt:lpstr>
      <vt:lpstr>Montserrat</vt:lpstr>
      <vt:lpstr>Kalam</vt:lpstr>
      <vt:lpstr>Arial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194</cp:revision>
  <dcterms:modified xsi:type="dcterms:W3CDTF">2022-01-28T13:49:19Z</dcterms:modified>
</cp:coreProperties>
</file>