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8" r:id="rId2"/>
    <p:sldMasterId id="2147483692" r:id="rId3"/>
    <p:sldMasterId id="2147483704" r:id="rId4"/>
    <p:sldMasterId id="2147483716" r:id="rId5"/>
    <p:sldMasterId id="2147483730" r:id="rId6"/>
    <p:sldMasterId id="2147483756" r:id="rId7"/>
    <p:sldMasterId id="2147483762" r:id="rId8"/>
  </p:sldMasterIdLst>
  <p:notesMasterIdLst>
    <p:notesMasterId r:id="rId32"/>
  </p:notesMasterIdLst>
  <p:sldIdLst>
    <p:sldId id="474" r:id="rId9"/>
    <p:sldId id="11088404" r:id="rId10"/>
    <p:sldId id="258" r:id="rId11"/>
    <p:sldId id="2007577167" r:id="rId12"/>
    <p:sldId id="2007577168" r:id="rId13"/>
    <p:sldId id="2007577170" r:id="rId14"/>
    <p:sldId id="11088405" r:id="rId15"/>
    <p:sldId id="526" r:id="rId16"/>
    <p:sldId id="11088409" r:id="rId17"/>
    <p:sldId id="11088410" r:id="rId18"/>
    <p:sldId id="11088411" r:id="rId19"/>
    <p:sldId id="288" r:id="rId20"/>
    <p:sldId id="295" r:id="rId21"/>
    <p:sldId id="327" r:id="rId22"/>
    <p:sldId id="11088406" r:id="rId23"/>
    <p:sldId id="11088398" r:id="rId24"/>
    <p:sldId id="11088413" r:id="rId25"/>
    <p:sldId id="11088414" r:id="rId26"/>
    <p:sldId id="11088415" r:id="rId27"/>
    <p:sldId id="11088416" r:id="rId28"/>
    <p:sldId id="2007577169" r:id="rId29"/>
    <p:sldId id="2007577172" r:id="rId30"/>
    <p:sldId id="200757717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5" d="100"/>
          <a:sy n="75" d="100"/>
        </p:scale>
        <p:origin x="5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CB2BA-09A3-4E38-815D-C7F6912E0604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59F05-DD04-4D96-BA9B-C3F47DA4C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50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165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933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876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959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7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52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874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172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490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06272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4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555A79-EC08-4961-95AB-AE0A11AEA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75F0467-F713-44EE-98F1-F8138067F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59CB-6733-425F-B6B1-3A40FE1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F53DBC-8D18-48E1-A1BA-086C6820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0A586C-3AE7-439B-A3BA-8D0FD79C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8554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AAA0D-5D0E-4CA5-A30C-DA0E8AD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0DCADA-BED8-4640-9A7B-D42AC98F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CE65A-9DCC-47E0-8068-5AA46A6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B078C-8DF4-4519-A361-E170F87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7119C-B2D5-4FBC-BA55-ABF17721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8C4D9-B711-4165-96CD-857BDB6A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00DBA3-76A8-452A-AF62-2AA282531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E2A5AB-0BF2-4A5C-A2DC-845814ED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7EA403-9E3E-4606-946E-56479F22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EEA28A-47AE-4D95-ADA6-257F20C5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5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C45B-48ED-41F0-89BD-DDF271FA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D9A716-C025-4FB7-9452-5DDFE4CE8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4F9CAB-04CE-49CE-AC52-3B2C9068B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305B6B-A8EF-4683-85CE-1CA98A77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2CBCE-88AB-4955-897A-A3ACA280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4E34A5-C246-42CA-9FDF-6EAF462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245CBC-3359-4DA4-9E63-9BB4A2AE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243B9D-8398-415F-B221-D309A4E81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E598ED-DC27-4880-8409-A0A10D20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8BBCBE-6CE5-42E7-B3A6-E982BD62A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62D6CD-129F-4976-9946-AA4620BD5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AE369C-7FEC-4C3C-B4F5-90852614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4E33A6F-CB95-436C-90F1-3D980CD4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EB34D8-B026-4D78-AE0E-C5AF7554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4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4528A-737D-4F35-8962-A4BC2B25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39E42D-F9EC-4957-B154-35FCED59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C43C2E2-DC2E-4DC4-BDAF-F5A1FACA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B7D54-7B1C-4046-82AD-A863BFF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30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2C3F13-E404-467C-8FA5-3F717D5E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9A37AE-10DF-4643-B760-F2FCFB01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92DB94-09ED-4204-BC26-58DA021A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5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52005F-E733-419A-8201-982CDF07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545188-1CAE-46DC-A1CB-DC661A5E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93F6A-5BBB-4CC0-91E4-230622D0D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17CA27-D7C6-4571-87C9-56F54F6EC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166DE1-404C-4A7F-BC91-BF53A01B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4E7B1F-4ABA-44F2-ACE4-5EF70A78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4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7BE829-0229-4E79-82FC-692BB713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83A26B-ED40-4A1D-8A03-6C0751B04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61DD21-A4DE-4939-9B21-A738683B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77126-319A-4D8D-8BF3-DA23BC98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288E4B-2AC1-4BD1-8ECD-785E65C0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501CFE-2281-4482-A3EB-AB42033B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2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01874-6051-4DCB-90EC-F4AA7005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94A119-59BA-46DE-BD93-A13A279EC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7F3F29-2CB0-41F7-9814-9BAE77A5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8639C-5943-42F5-A190-7A7846DA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1794B-A747-4D7E-BCDA-08201307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ABAFD4-74DA-4E39-B5E9-C5EE18507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E2D7C-A707-47C6-8A49-E0C475251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F59E6F-1526-42A0-BCDA-A582522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CA9828-B1BB-49F9-89D2-9986E28E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0D6785-6A94-42F3-AE1C-1DA3BDBE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9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793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54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3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15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09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7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97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3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1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36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857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67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61259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6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08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1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55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7858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0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8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3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8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3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3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0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1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18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16225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7565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731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757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38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4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6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8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7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6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8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8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1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2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9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35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4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7AB425-1075-4A0D-BF0B-85EC5C51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798F68-5926-4C5E-9072-DFB3B0F5A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AD531E-9030-437A-9CCC-54F6432E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9932-0A76-4728-8065-3E1CF7907D5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CFE4D0-DF79-4C2C-9048-E0C6C07A0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8C8E4-19E6-4178-B031-2F104AB1F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19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31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7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3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3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77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1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10" Type="http://schemas.openxmlformats.org/officeDocument/2006/relationships/image" Target="../media/image42.png"/><Relationship Id="rId4" Type="http://schemas.openxmlformats.org/officeDocument/2006/relationships/image" Target="../media/image36.emf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10" Type="http://schemas.openxmlformats.org/officeDocument/2006/relationships/image" Target="../media/image42.png"/><Relationship Id="rId4" Type="http://schemas.openxmlformats.org/officeDocument/2006/relationships/image" Target="../media/image36.emf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2" y="3006461"/>
            <a:ext cx="397271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089328"/>
            <a:ext cx="7818554" cy="40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792C26-E349-4542-90EE-2F187D23EEE5}"/>
              </a:ext>
            </a:extLst>
          </p:cNvPr>
          <p:cNvSpPr/>
          <p:nvPr/>
        </p:nvSpPr>
        <p:spPr>
          <a:xfrm>
            <a:off x="960388" y="4864926"/>
            <a:ext cx="5440413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AAF353-7DDA-4D45-82F7-10C9FAF2EB4A}"/>
              </a:ext>
            </a:extLst>
          </p:cNvPr>
          <p:cNvSpPr/>
          <p:nvPr/>
        </p:nvSpPr>
        <p:spPr>
          <a:xfrm>
            <a:off x="6400801" y="4783646"/>
            <a:ext cx="5143233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37259E-CF13-4C91-B540-4762B9948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781" y="170497"/>
            <a:ext cx="9464040" cy="449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0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63903" y="3006461"/>
            <a:ext cx="410576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495945" y="356462"/>
            <a:ext cx="11294851" cy="7259658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983" y="3994494"/>
            <a:ext cx="6783379" cy="29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3" y="268141"/>
            <a:ext cx="2808115" cy="3355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35631" y="1292648"/>
            <a:ext cx="9364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những việc làm có lợi cho cơ quan vận động?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0416" y="1965512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9419" y="2616441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426" y="328286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426" y="3949295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62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80729" y="2546589"/>
            <a:ext cx="37989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Em đã thực hiện được những việc làm nào?</a:t>
            </a:r>
            <a:endParaRPr kumimoji="0" lang="en-US" sz="400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597201" y="402805"/>
            <a:ext cx="5799716" cy="59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851975" y="1169895"/>
            <a:ext cx="8888506" cy="6271413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058" y="3948000"/>
            <a:ext cx="6783379" cy="29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7383" y="2985610"/>
            <a:ext cx="50679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4. VẬN DỤNG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A4744035-F3E8-2B49-9C67-022D9003CF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92" y="-269456"/>
            <a:ext cx="32004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5" t="1924" r="76096" b="23684"/>
          <a:stretch/>
        </p:blipFill>
        <p:spPr>
          <a:xfrm>
            <a:off x="3557608" y="2441259"/>
            <a:ext cx="1283333" cy="156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15481 0.04005 C 0.18698 0.04908 0.23528 0.05394 0.2862 0.05394 C 0.34388 0.05394 0.3901 0.04908 0.42226 0.04005 L 0.57721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44E6A2-51AF-460D-B00F-B6494D0F3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5E7CDA-E379-423E-AD3D-AD5F2E145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786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6945D8-4E34-4335-A743-B1EE6A33155C}"/>
              </a:ext>
            </a:extLst>
          </p:cNvPr>
          <p:cNvSpPr/>
          <p:nvPr/>
        </p:nvSpPr>
        <p:spPr>
          <a:xfrm>
            <a:off x="697497" y="212916"/>
            <a:ext cx="10983432" cy="111278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hình sau và giải thích vì sao tay bạn Minh phải b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bột.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00DB00-4B88-4BB2-BF0F-0C6B0811E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35" y="1556873"/>
            <a:ext cx="3463023" cy="5122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3F00A-A2F6-4EB2-9C02-35EFBD9D7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0692" y="2030110"/>
            <a:ext cx="3913345" cy="4359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FEC6C-87D6-4CF2-B516-5D28EFD42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7872" y="2030110"/>
            <a:ext cx="4000294" cy="43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7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70" y="1014562"/>
            <a:ext cx="9226828" cy="4864380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5293360"/>
            <a:ext cx="12192000" cy="1594839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8" name="Luyện đọc từ khó">
            <a:extLst>
              <a:ext uri="{FF2B5EF4-FFF2-40B4-BE49-F238E27FC236}">
                <a16:creationId xmlns:a16="http://schemas.microsoft.com/office/drawing/2014/main" id="{34E286F2-A59C-4CC5-BE78-169752D54AB7}"/>
              </a:ext>
            </a:extLst>
          </p:cNvPr>
          <p:cNvSpPr txBox="1"/>
          <p:nvPr/>
        </p:nvSpPr>
        <p:spPr>
          <a:xfrm>
            <a:off x="2082603" y="2093500"/>
            <a:ext cx="8026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prstClr val="white"/>
                </a:solidFill>
                <a:latin typeface="+mj-lt"/>
              </a:rPr>
              <a:t>2. Theo em, cần chú ý điều gì khi chơi thể thao để bảo vệ cơ quan vận động?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ound, person, way&#10;&#10;Description automatically generated">
            <a:extLst>
              <a:ext uri="{FF2B5EF4-FFF2-40B4-BE49-F238E27FC236}">
                <a16:creationId xmlns:a16="http://schemas.microsoft.com/office/drawing/2014/main" id="{ED7E527C-DD25-46CF-86A1-EF053ACDA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14" y="121920"/>
            <a:ext cx="7620000" cy="5334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46F2B3-BA6B-4553-AFBB-B86EA13651F4}"/>
              </a:ext>
            </a:extLst>
          </p:cNvPr>
          <p:cNvSpPr/>
          <p:nvPr/>
        </p:nvSpPr>
        <p:spPr>
          <a:xfrm>
            <a:off x="1920239" y="5623560"/>
            <a:ext cx="8515351" cy="94514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thao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46F2B3-BA6B-4553-AFBB-B86EA13651F4}"/>
              </a:ext>
            </a:extLst>
          </p:cNvPr>
          <p:cNvSpPr/>
          <p:nvPr/>
        </p:nvSpPr>
        <p:spPr>
          <a:xfrm>
            <a:off x="2815590" y="5623560"/>
            <a:ext cx="6362700" cy="94514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ree, outdoor, road, person&#10;&#10;Description automatically generated">
            <a:extLst>
              <a:ext uri="{FF2B5EF4-FFF2-40B4-BE49-F238E27FC236}">
                <a16:creationId xmlns:a16="http://schemas.microsoft.com/office/drawing/2014/main" id="{5A9F8C27-FDE8-4E93-9941-E0865B71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210" y="289292"/>
            <a:ext cx="7437120" cy="495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0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46F2B3-BA6B-4553-AFBB-B86EA13651F4}"/>
              </a:ext>
            </a:extLst>
          </p:cNvPr>
          <p:cNvSpPr/>
          <p:nvPr/>
        </p:nvSpPr>
        <p:spPr>
          <a:xfrm>
            <a:off x="1291590" y="5623560"/>
            <a:ext cx="9624060" cy="94514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sky, ground, outdoor, athletic game&#10;&#10;Description automatically generated">
            <a:extLst>
              <a:ext uri="{FF2B5EF4-FFF2-40B4-BE49-F238E27FC236}">
                <a16:creationId xmlns:a16="http://schemas.microsoft.com/office/drawing/2014/main" id="{D0A96A22-CC8A-4E89-92FE-4FD7BD525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60" y="137160"/>
            <a:ext cx="8423910" cy="536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4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44E6A2-51AF-460D-B00F-B6494D0F3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5E7CDA-E379-423E-AD3D-AD5F2E1457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78601"/>
          </a:xfrm>
          <a:prstGeom prst="rect">
            <a:avLst/>
          </a:prstGeom>
        </p:spPr>
      </p:pic>
      <p:pic>
        <p:nvPicPr>
          <p:cNvPr id="3" name="Walking Walking - featuring Noodle &amp; Pals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7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Text, chat or text message&#10;&#10;Description automatically generated">
            <a:extLst>
              <a:ext uri="{FF2B5EF4-FFF2-40B4-BE49-F238E27FC236}">
                <a16:creationId xmlns:a16="http://schemas.microsoft.com/office/drawing/2014/main" id="{576E75F2-6C30-4050-8763-DD9550274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79719"/>
            <a:ext cx="10905066" cy="3898560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3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3925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Hôm nay em được biết thêm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được điều gì qua bài học?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3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2.22222E-6 L 1.4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1.11111E-6 L -1.041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00457" y="150894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30406" y="46593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714672"/>
            <a:chOff x="752655" y="2065203"/>
            <a:chExt cx="9500934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1354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93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64" y="2555974"/>
            <a:ext cx="3689350" cy="3127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9" name="文本框 25">
            <a:extLst>
              <a:ext uri="{FF2B5EF4-FFF2-40B4-BE49-F238E27FC236}">
                <a16:creationId xmlns:a16="http://schemas.microsoft.com/office/drawing/2014/main" id="{83975A24-508F-43F3-B295-54EB38968D85}"/>
              </a:ext>
            </a:extLst>
          </p:cNvPr>
          <p:cNvSpPr txBox="1"/>
          <p:nvPr/>
        </p:nvSpPr>
        <p:spPr>
          <a:xfrm>
            <a:off x="2989692" y="1432326"/>
            <a:ext cx="69104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5400" b="1" dirty="0">
                <a:solidFill>
                  <a:srgbClr val="059BA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Khi ngã cơ quan nào dễ bị thương nhất?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59BA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784565" y="1632847"/>
            <a:ext cx="8913302" cy="1915903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22: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Chăm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sóc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,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bảo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vệ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cơ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quan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vận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2AADDA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05" y="-319800"/>
            <a:ext cx="2978872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9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-1" y="-95563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240940" y="2491193"/>
            <a:ext cx="37101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70319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00457" y="150894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30406" y="46593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714672"/>
            <a:chOff x="752655" y="2065203"/>
            <a:chExt cx="9500934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3053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29623" y="3006461"/>
            <a:ext cx="3974316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0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792C26-E349-4542-90EE-2F187D23EEE5}"/>
              </a:ext>
            </a:extLst>
          </p:cNvPr>
          <p:cNvSpPr/>
          <p:nvPr/>
        </p:nvSpPr>
        <p:spPr>
          <a:xfrm>
            <a:off x="697497" y="212916"/>
            <a:ext cx="10983432" cy="111278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+mj-lt"/>
              </a:rPr>
              <a:t>Quan sát hình dưới đây và nêu các việc làm cần thiết để chăm sóc, bảo vệ cơ quan vận động.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字魂59号-创粗黑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C6BEC-6BAC-49CC-A5A4-7A2FB7CAB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25" y="1503045"/>
            <a:ext cx="5965459" cy="2987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3CA7A2-D4D9-44FC-BFEF-CACA1AC46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864" y="1325704"/>
            <a:ext cx="5507836" cy="30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792C26-E349-4542-90EE-2F187D23EEE5}"/>
              </a:ext>
            </a:extLst>
          </p:cNvPr>
          <p:cNvSpPr/>
          <p:nvPr/>
        </p:nvSpPr>
        <p:spPr>
          <a:xfrm>
            <a:off x="599441" y="4281996"/>
            <a:ext cx="5740400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đang chơi cầu l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C6BEC-6BAC-49CC-A5A4-7A2FB7CAB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807" y="180531"/>
            <a:ext cx="9726664" cy="410146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AAF353-7DDA-4D45-82F7-10C9FAF2EB4A}"/>
              </a:ext>
            </a:extLst>
          </p:cNvPr>
          <p:cNvSpPr/>
          <p:nvPr/>
        </p:nvSpPr>
        <p:spPr>
          <a:xfrm>
            <a:off x="6615699" y="4281996"/>
            <a:ext cx="5119102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vẹo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7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codr1xx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357</Words>
  <Application>Microsoft Office PowerPoint</Application>
  <PresentationFormat>Widescreen</PresentationFormat>
  <Paragraphs>46</Paragraphs>
  <Slides>23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48" baseType="lpstr">
      <vt:lpstr>Microsoft YaHei</vt:lpstr>
      <vt:lpstr>Microsoft YaHei</vt:lpstr>
      <vt:lpstr>SimSun</vt:lpstr>
      <vt:lpstr>SimSun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Quicksand Medium</vt:lpstr>
      <vt:lpstr>Times New Roman</vt:lpstr>
      <vt:lpstr>字魂59号-创粗黑</vt:lpstr>
      <vt:lpstr>思源黑体 CN Bold</vt:lpstr>
      <vt:lpstr>方正粗圆_GBK</vt:lpstr>
      <vt:lpstr>Hoạt động</vt:lpstr>
      <vt:lpstr>3_Office Theme</vt:lpstr>
      <vt:lpstr>Office 主题​​</vt:lpstr>
      <vt:lpstr>1_Office 主题​​</vt:lpstr>
      <vt:lpstr>5_Office Theme</vt:lpstr>
      <vt:lpstr>Office Theme</vt:lpstr>
      <vt:lpstr>1_Hoạt động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21</cp:revision>
  <dcterms:created xsi:type="dcterms:W3CDTF">2021-07-03T08:04:49Z</dcterms:created>
  <dcterms:modified xsi:type="dcterms:W3CDTF">2022-02-26T09:34:15Z</dcterms:modified>
</cp:coreProperties>
</file>