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8" r:id="rId3"/>
    <p:sldId id="260" r:id="rId4"/>
    <p:sldId id="265" r:id="rId5"/>
    <p:sldId id="261" r:id="rId6"/>
    <p:sldId id="267" r:id="rId7"/>
    <p:sldId id="270" r:id="rId8"/>
    <p:sldId id="269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E5C"/>
    <a:srgbClr val="FEE37E"/>
    <a:srgbClr val="FED94D"/>
    <a:srgbClr val="D5E575"/>
    <a:srgbClr val="C8DD4B"/>
    <a:srgbClr val="C1D82E"/>
    <a:srgbClr val="9DE555"/>
    <a:srgbClr val="CEE15D"/>
    <a:srgbClr val="FBB04A"/>
    <a:srgbClr val="81C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249" autoAdjust="0"/>
  </p:normalViewPr>
  <p:slideViewPr>
    <p:cSldViewPr snapToGrid="0">
      <p:cViewPr varScale="1">
        <p:scale>
          <a:sx n="75" d="100"/>
          <a:sy n="75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68BDB-329B-4EEB-BF68-4C052C9D45EC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91D61-CEB7-426B-A9D8-B32F9A899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4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3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1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1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97183" y="4459449"/>
            <a:ext cx="7349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</a:t>
            </a: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CFF076C3-9DD2-42F2-96BC-427CF92AEA3C}"/>
              </a:ext>
            </a:extLst>
          </p:cNvPr>
          <p:cNvSpPr/>
          <p:nvPr/>
        </p:nvSpPr>
        <p:spPr>
          <a:xfrm>
            <a:off x="6111999" y="1644474"/>
            <a:ext cx="5974590" cy="4384635"/>
          </a:xfrm>
          <a:prstGeom prst="cloud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77400" y="6464300"/>
            <a:ext cx="17526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77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32" y="39820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450079" y="246646"/>
            <a:ext cx="617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theo sơ đồ gợi ý sau: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2D731B-B327-4547-B481-5142C9FE335C}"/>
              </a:ext>
            </a:extLst>
          </p:cNvPr>
          <p:cNvSpPr/>
          <p:nvPr/>
        </p:nvSpPr>
        <p:spPr>
          <a:xfrm>
            <a:off x="645555" y="2004693"/>
            <a:ext cx="2167959" cy="798286"/>
          </a:xfrm>
          <a:prstGeom prst="roundRect">
            <a:avLst/>
          </a:prstGeom>
          <a:solidFill>
            <a:srgbClr val="81C23F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49BEE0-BCB8-49DE-9C56-787DA2CD12A0}"/>
              </a:ext>
            </a:extLst>
          </p:cNvPr>
          <p:cNvSpPr/>
          <p:nvPr/>
        </p:nvSpPr>
        <p:spPr>
          <a:xfrm>
            <a:off x="605580" y="4705005"/>
            <a:ext cx="2167959" cy="798286"/>
          </a:xfrm>
          <a:prstGeom prst="roundRect">
            <a:avLst/>
          </a:prstGeom>
          <a:solidFill>
            <a:srgbClr val="FBB04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1E751E-FF3A-4980-ACB6-9FEDE71180A1}"/>
              </a:ext>
            </a:extLst>
          </p:cNvPr>
          <p:cNvSpPr/>
          <p:nvPr/>
        </p:nvSpPr>
        <p:spPr>
          <a:xfrm>
            <a:off x="3763618" y="1469414"/>
            <a:ext cx="2994992" cy="523220"/>
          </a:xfrm>
          <a:prstGeom prst="roundRect">
            <a:avLst>
              <a:gd name="adj" fmla="val 29331"/>
            </a:avLst>
          </a:prstGeom>
          <a:solidFill>
            <a:srgbClr val="C1D82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7B51D6-D89D-4ABC-8079-5D95A2330F6C}"/>
              </a:ext>
            </a:extLst>
          </p:cNvPr>
          <p:cNvSpPr/>
          <p:nvPr/>
        </p:nvSpPr>
        <p:spPr>
          <a:xfrm>
            <a:off x="3763618" y="2204357"/>
            <a:ext cx="2994992" cy="1068930"/>
          </a:xfrm>
          <a:prstGeom prst="roundRect">
            <a:avLst>
              <a:gd name="adj" fmla="val 23239"/>
            </a:avLst>
          </a:prstGeom>
          <a:solidFill>
            <a:srgbClr val="C1D82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để bảo vệ môi trường sống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AA4E43-AE91-4E94-B827-AB082729679E}"/>
              </a:ext>
            </a:extLst>
          </p:cNvPr>
          <p:cNvSpPr/>
          <p:nvPr/>
        </p:nvSpPr>
        <p:spPr>
          <a:xfrm>
            <a:off x="3763618" y="4233883"/>
            <a:ext cx="2994992" cy="523220"/>
          </a:xfrm>
          <a:prstGeom prst="roundRect">
            <a:avLst>
              <a:gd name="adj" fmla="val 29331"/>
            </a:avLst>
          </a:prstGeom>
          <a:solidFill>
            <a:srgbClr val="FED94D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296014-445D-4319-B74E-42455344A6FF}"/>
              </a:ext>
            </a:extLst>
          </p:cNvPr>
          <p:cNvSpPr/>
          <p:nvPr/>
        </p:nvSpPr>
        <p:spPr>
          <a:xfrm>
            <a:off x="3763618" y="4968826"/>
            <a:ext cx="2994992" cy="1068930"/>
          </a:xfrm>
          <a:prstGeom prst="roundRect">
            <a:avLst>
              <a:gd name="adj" fmla="val 23239"/>
            </a:avLst>
          </a:prstGeom>
          <a:solidFill>
            <a:srgbClr val="FED94D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để bảo vệ môi trường sống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DFFE29-59FA-4C3D-A924-F837FA3A1DA8}"/>
              </a:ext>
            </a:extLst>
          </p:cNvPr>
          <p:cNvSpPr/>
          <p:nvPr/>
        </p:nvSpPr>
        <p:spPr>
          <a:xfrm>
            <a:off x="7845288" y="821114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0F947D-A71B-46F7-B3CF-FB886B376F7A}"/>
              </a:ext>
            </a:extLst>
          </p:cNvPr>
          <p:cNvSpPr/>
          <p:nvPr/>
        </p:nvSpPr>
        <p:spPr>
          <a:xfrm>
            <a:off x="7845288" y="1435473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4198B9-B273-479A-AE4E-62882CC3925F}"/>
              </a:ext>
            </a:extLst>
          </p:cNvPr>
          <p:cNvSpPr/>
          <p:nvPr/>
        </p:nvSpPr>
        <p:spPr>
          <a:xfrm>
            <a:off x="7845288" y="2049832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85D8844-03C6-4878-BB3B-CD261F44FB44}"/>
              </a:ext>
            </a:extLst>
          </p:cNvPr>
          <p:cNvSpPr/>
          <p:nvPr/>
        </p:nvSpPr>
        <p:spPr>
          <a:xfrm>
            <a:off x="7845288" y="2664191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B402A4-B7B8-456F-811C-2556AE5910BB}"/>
              </a:ext>
            </a:extLst>
          </p:cNvPr>
          <p:cNvSpPr/>
          <p:nvPr/>
        </p:nvSpPr>
        <p:spPr>
          <a:xfrm>
            <a:off x="7845288" y="3539293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E72923-80E5-4347-866E-5AF1ED09B2BB}"/>
              </a:ext>
            </a:extLst>
          </p:cNvPr>
          <p:cNvSpPr/>
          <p:nvPr/>
        </p:nvSpPr>
        <p:spPr>
          <a:xfrm>
            <a:off x="7845288" y="4153652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6BAD33F-85E9-4D5E-A6C3-595D96FE3FB3}"/>
              </a:ext>
            </a:extLst>
          </p:cNvPr>
          <p:cNvSpPr/>
          <p:nvPr/>
        </p:nvSpPr>
        <p:spPr>
          <a:xfrm>
            <a:off x="7845288" y="4768011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EAED0C-1F0E-4262-8EA2-9FC174DC714E}"/>
              </a:ext>
            </a:extLst>
          </p:cNvPr>
          <p:cNvSpPr/>
          <p:nvPr/>
        </p:nvSpPr>
        <p:spPr>
          <a:xfrm>
            <a:off x="7845288" y="5382370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5961F9-1504-4CBF-BC61-BB8D4B9E5A35}"/>
              </a:ext>
            </a:extLst>
          </p:cNvPr>
          <p:cNvSpPr/>
          <p:nvPr/>
        </p:nvSpPr>
        <p:spPr>
          <a:xfrm>
            <a:off x="7845287" y="5996729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4F7A5D-E159-4136-BD39-399C577CF7DC}"/>
              </a:ext>
            </a:extLst>
          </p:cNvPr>
          <p:cNvGrpSpPr/>
          <p:nvPr/>
        </p:nvGrpSpPr>
        <p:grpSpPr>
          <a:xfrm rot="16200000">
            <a:off x="2563089" y="2065906"/>
            <a:ext cx="1462125" cy="675859"/>
            <a:chOff x="4614566" y="2421446"/>
            <a:chExt cx="2975568" cy="84162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6D03F01-6EBC-46F6-AD2F-0F308141E5C3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35032D5-D01E-4F65-B16E-E40EA08ADC8C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908A67-EF5C-413E-9099-B4D26A30C0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D93BF9-D51E-4CF0-AC9A-0AA6CC6FBEBC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64EA2E-82DE-4052-B923-F6179046ADFA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BA8B308-C706-4A38-A24A-32BB55AF8683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1262D2B-2410-4D7C-8CDD-7DC90912E928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4CBA77-5EFF-4FC3-B85A-469D1A2DAE9C}"/>
              </a:ext>
            </a:extLst>
          </p:cNvPr>
          <p:cNvGrpSpPr/>
          <p:nvPr/>
        </p:nvGrpSpPr>
        <p:grpSpPr>
          <a:xfrm rot="16200000">
            <a:off x="2489217" y="4836598"/>
            <a:ext cx="1462125" cy="675859"/>
            <a:chOff x="4614566" y="2421446"/>
            <a:chExt cx="2975568" cy="84162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95325C3-6785-4123-84FF-C4774D157337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601617-52E4-4812-90A5-5CB61D3FBD80}"/>
                </a:ext>
              </a:extLst>
            </p:cNvPr>
            <p:cNvCxnSpPr>
              <a:cxnSpLocks/>
              <a:stCxn id="33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1617E5-DE17-48DF-8ED0-27F7CFEF68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988B4EB-688C-4281-B98C-A4CA50455533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E82E9D-DB5D-4925-A353-DD26EF7BA07F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AB994E9-0CB3-410C-A524-6B4AC5AFE59B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52BC655-B823-4AEA-9894-58344F3F0BF5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07C7A1-CA5A-424A-A350-6EA2870098D7}"/>
              </a:ext>
            </a:extLst>
          </p:cNvPr>
          <p:cNvGrpSpPr/>
          <p:nvPr/>
        </p:nvGrpSpPr>
        <p:grpSpPr>
          <a:xfrm rot="16200000">
            <a:off x="6842477" y="1311371"/>
            <a:ext cx="918944" cy="443581"/>
            <a:chOff x="4614566" y="2421446"/>
            <a:chExt cx="2975568" cy="84162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8D87524-AD87-4E28-90F1-0C63658C3A1D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59F68BD-BB74-4BE0-9E9D-C5805B967E55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60BF3A-C4F2-44A3-8A9A-8011A5370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A4351D2-370A-453B-92EE-06F3E4FB68B3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2FAAE12-4AD2-42EC-947F-6BCB7E16F530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63F6D4C-1A9D-4359-9F9D-D068B7B9C2C0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C6002C-5E3F-4A84-A923-C419A297DFA3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D81D5E-18AC-498E-A5DA-36567C57B1B3}"/>
              </a:ext>
            </a:extLst>
          </p:cNvPr>
          <p:cNvGrpSpPr/>
          <p:nvPr/>
        </p:nvGrpSpPr>
        <p:grpSpPr>
          <a:xfrm rot="16200000">
            <a:off x="6845017" y="2442038"/>
            <a:ext cx="918944" cy="443581"/>
            <a:chOff x="4614566" y="2421446"/>
            <a:chExt cx="2975568" cy="84162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3D2DCFD-28F2-4C49-91E6-399E241D4ABF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394ADCA-FC86-43DB-8D8D-9D3BDF7837C6}"/>
                </a:ext>
              </a:extLst>
            </p:cNvPr>
            <p:cNvCxnSpPr>
              <a:cxnSpLocks/>
              <a:stCxn id="49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B0875F6-9676-4BBA-9CEF-D941B2DE6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760961-369B-4316-A2B4-79ABEE855172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CA8FBA6-A6E9-4A25-B1E9-8089FCC1F7EE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C125B3B-8E29-4092-90B2-49C93A7E9EC4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F738557-BDA1-4DB7-A6EA-F5A99BA99F52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1725A1-6DA7-451B-AEE9-F9E9C4DBAF80}"/>
              </a:ext>
            </a:extLst>
          </p:cNvPr>
          <p:cNvGrpSpPr/>
          <p:nvPr/>
        </p:nvGrpSpPr>
        <p:grpSpPr>
          <a:xfrm rot="16200000">
            <a:off x="6534697" y="4153720"/>
            <a:ext cx="1457274" cy="443581"/>
            <a:chOff x="4614566" y="2421446"/>
            <a:chExt cx="2975568" cy="84162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4BEBE88-D00E-4FF7-8095-376DA691CED7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D377CE9-FACC-4CDE-996B-1F326F7F2D62}"/>
                </a:ext>
              </a:extLst>
            </p:cNvPr>
            <p:cNvCxnSpPr>
              <a:cxnSpLocks/>
              <a:stCxn id="57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420A768-1FD9-48DB-A49E-EF404C86B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2F5C6E5-4579-425C-B5C7-5D1119BCF71C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3AA7C95-CB56-43CE-8618-4CCEED0E3AB4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2DEAF3B-F278-4C88-802F-A202B4E41081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97752EE-9221-44A8-BFDC-2D04AFD5AFD3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D1BB201-41DB-4E4E-8D92-59C7E2635B55}"/>
              </a:ext>
            </a:extLst>
          </p:cNvPr>
          <p:cNvGrpSpPr/>
          <p:nvPr/>
        </p:nvGrpSpPr>
        <p:grpSpPr>
          <a:xfrm rot="16200000">
            <a:off x="6781279" y="5677949"/>
            <a:ext cx="918944" cy="443581"/>
            <a:chOff x="4614566" y="2421446"/>
            <a:chExt cx="2975568" cy="84162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B817B76-F4A0-4C52-BEE9-F27CFE0B0CD8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680942D-3A0C-4037-9612-46F720D8AD88}"/>
                </a:ext>
              </a:extLst>
            </p:cNvPr>
            <p:cNvCxnSpPr>
              <a:cxnSpLocks/>
              <a:stCxn id="65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DCD011-B516-4EE1-9091-FC9CA8B51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B190EFF-4AAD-40A0-B1F8-A5BEB1EE41B6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6F049F9-6033-46A6-9A6A-25CF7307C6BA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DF0391-3C89-4A5E-89D2-66A0E3E3CC9A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5519F6C-88D1-411C-992D-5C895767D144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AD57DCE-DCBE-4EB9-B88C-75F349E3654E}"/>
              </a:ext>
            </a:extLst>
          </p:cNvPr>
          <p:cNvSpPr txBox="1"/>
          <p:nvPr/>
        </p:nvSpPr>
        <p:spPr>
          <a:xfrm>
            <a:off x="7845287" y="827647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núi, trung du,...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E2C6F9-F8F0-4189-AE2D-60F7BAEFCDA0}"/>
              </a:ext>
            </a:extLst>
          </p:cNvPr>
          <p:cNvSpPr txBox="1"/>
          <p:nvPr/>
        </p:nvSpPr>
        <p:spPr>
          <a:xfrm>
            <a:off x="7845287" y="1448173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 biển, ao, hồ,...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98583F-8AFB-41BC-A441-9C541C770563}"/>
              </a:ext>
            </a:extLst>
          </p:cNvPr>
          <p:cNvSpPr txBox="1"/>
          <p:nvPr/>
        </p:nvSpPr>
        <p:spPr>
          <a:xfrm>
            <a:off x="7924799" y="205019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xả rác bừa bãi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5A10C3-61EB-4AD1-9CF2-4063CC1D9BC2}"/>
              </a:ext>
            </a:extLst>
          </p:cNvPr>
          <p:cNvSpPr txBox="1"/>
          <p:nvPr/>
        </p:nvSpPr>
        <p:spPr>
          <a:xfrm>
            <a:off x="7924799" y="2683424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xả nước thải bẩn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FA03D93-6A83-41E5-A25D-8508594BAA81}"/>
              </a:ext>
            </a:extLst>
          </p:cNvPr>
          <p:cNvSpPr txBox="1"/>
          <p:nvPr/>
        </p:nvSpPr>
        <p:spPr>
          <a:xfrm>
            <a:off x="7845287" y="3592447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F246D8-2235-45A7-A156-CEE550313189}"/>
              </a:ext>
            </a:extLst>
          </p:cNvPr>
          <p:cNvSpPr txBox="1"/>
          <p:nvPr/>
        </p:nvSpPr>
        <p:spPr>
          <a:xfrm>
            <a:off x="7845287" y="4212973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đất, trên cạn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806031-A033-42DE-8073-D65AFAF2A3CF}"/>
              </a:ext>
            </a:extLst>
          </p:cNvPr>
          <p:cNvSpPr txBox="1"/>
          <p:nvPr/>
        </p:nvSpPr>
        <p:spPr>
          <a:xfrm>
            <a:off x="7924799" y="481499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không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332E3D0-D8AE-49FB-8177-DE862A245D34}"/>
              </a:ext>
            </a:extLst>
          </p:cNvPr>
          <p:cNvSpPr txBox="1"/>
          <p:nvPr/>
        </p:nvSpPr>
        <p:spPr>
          <a:xfrm>
            <a:off x="7845287" y="543354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săn bắn, giết hại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A5B362-1CB4-4A27-B4E6-CE92E9E15E80}"/>
              </a:ext>
            </a:extLst>
          </p:cNvPr>
          <p:cNvSpPr txBox="1"/>
          <p:nvPr/>
        </p:nvSpPr>
        <p:spPr>
          <a:xfrm>
            <a:off x="7845286" y="6030195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khai thác rừng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715500" y="6519949"/>
            <a:ext cx="1714500" cy="21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2" grpId="0"/>
      <p:bldP spid="73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FAB43-D76D-492F-BB60-AA4066CB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2038" y="2295358"/>
            <a:ext cx="5747924" cy="3892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ABF32-94C3-46DD-A118-A72613B13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10" y="0"/>
            <a:ext cx="791848" cy="798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E427DF-8F45-479E-9811-4D994A230B0C}"/>
              </a:ext>
            </a:extLst>
          </p:cNvPr>
          <p:cNvSpPr txBox="1"/>
          <p:nvPr/>
        </p:nvSpPr>
        <p:spPr>
          <a:xfrm>
            <a:off x="1050357" y="206826"/>
            <a:ext cx="10800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tranh về một việc làm giúp bảo vệ môi trường sống của thực vật và động vật.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IỂN LÃM NHỮNG BỨC VẼ BIẾT NÓI – Vẽ tranh Cổ động Hành động vì môi trường  | TRƯỜNG ĐẠI HỌC MỞ TP HCM">
            <a:extLst>
              <a:ext uri="{FF2B5EF4-FFF2-40B4-BE49-F238E27FC236}">
                <a16:creationId xmlns:a16="http://schemas.microsoft.com/office/drawing/2014/main" id="{20B4DDF9-A240-4B52-9C14-C3E924EA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3944">
            <a:off x="400316" y="1577963"/>
            <a:ext cx="3445147" cy="22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ng tác tranh cổ động tuyên truyền bảo vệ môi trường - VietNamNet">
            <a:extLst>
              <a:ext uri="{FF2B5EF4-FFF2-40B4-BE49-F238E27FC236}">
                <a16:creationId xmlns:a16="http://schemas.microsoft.com/office/drawing/2014/main" id="{F1E41F69-08B3-4FCF-8595-5AFD22C8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917">
            <a:off x="344384" y="3997649"/>
            <a:ext cx="3520109" cy="23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him trên Top Chuan">
            <a:extLst>
              <a:ext uri="{FF2B5EF4-FFF2-40B4-BE49-F238E27FC236}">
                <a16:creationId xmlns:a16="http://schemas.microsoft.com/office/drawing/2014/main" id="{248EA27A-C8D6-4271-BBC8-CE62CDCC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97" y="775646"/>
            <a:ext cx="3076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ẽ tranh vì môi trường: Khát – Động vật đang kêu cứu (Kỳ 2)">
            <a:extLst>
              <a:ext uri="{FF2B5EF4-FFF2-40B4-BE49-F238E27FC236}">
                <a16:creationId xmlns:a16="http://schemas.microsoft.com/office/drawing/2014/main" id="{1F21A936-B419-4CB2-B694-799895579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300">
            <a:off x="8182328" y="1217529"/>
            <a:ext cx="3607737" cy="254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IỂN LÃM NHỮNG BỨC VẼ BIẾT NÓI – Vẽ tranh Cổ động Hành động vì môi trường  | TRƯỜNG ĐẠI HỌC MỞ TP HCM">
            <a:extLst>
              <a:ext uri="{FF2B5EF4-FFF2-40B4-BE49-F238E27FC236}">
                <a16:creationId xmlns:a16="http://schemas.microsoft.com/office/drawing/2014/main" id="{20622DBD-38BF-4989-929E-70821F36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985">
            <a:off x="8004866" y="3789104"/>
            <a:ext cx="3845372" cy="256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5500" y="6449940"/>
            <a:ext cx="1790700" cy="4080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các bạn về việc làm của người dân nơi em có ảnh hưởng tốt hoặc không tốt đến môi trường sống của thực vật và động vật.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55B59-2F6C-41AE-AE02-A42AFA803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768" y="1661909"/>
            <a:ext cx="7796340" cy="505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Top 4 bài nghị luận về ô nhiễm môi trường lớp 9 hay nhất | Văn mẫu 9">
            <a:extLst>
              <a:ext uri="{FF2B5EF4-FFF2-40B4-BE49-F238E27FC236}">
                <a16:creationId xmlns:a16="http://schemas.microsoft.com/office/drawing/2014/main" id="{A191969D-A7D2-42C6-9EFE-56F8CF79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094" y="1379522"/>
            <a:ext cx="3870342" cy="226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NaPhaCorp: Biện pháp khắc phục ô nhiễm môi trường nước bằng m... | Môi  trường, Nước, Máy lọc nước">
            <a:extLst>
              <a:ext uri="{FF2B5EF4-FFF2-40B4-BE49-F238E27FC236}">
                <a16:creationId xmlns:a16="http://schemas.microsoft.com/office/drawing/2014/main" id="{D016F2AF-2DE2-49B1-853F-5075CE05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094" y="3893872"/>
            <a:ext cx="3870342" cy="25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79000" y="6469408"/>
            <a:ext cx="1739900" cy="3885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4E1D68-C160-4555-B7BC-94928AF1B3C4}"/>
              </a:ext>
            </a:extLst>
          </p:cNvPr>
          <p:cNvGrpSpPr/>
          <p:nvPr/>
        </p:nvGrpSpPr>
        <p:grpSpPr>
          <a:xfrm>
            <a:off x="1108212" y="367748"/>
            <a:ext cx="9785074" cy="6122504"/>
            <a:chOff x="1108212" y="367748"/>
            <a:chExt cx="9785074" cy="61225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65D36F-FB17-438D-924A-73BFC6FDA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6896"/>
            <a:stretch/>
          </p:blipFill>
          <p:spPr>
            <a:xfrm>
              <a:off x="1108212" y="367748"/>
              <a:ext cx="9785074" cy="6122504"/>
            </a:xfrm>
            <a:prstGeom prst="rect">
              <a:avLst/>
            </a:prstGeom>
          </p:spPr>
        </p:pic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11619ACA-5C11-4F3E-9478-678ACAE200A0}"/>
                </a:ext>
              </a:extLst>
            </p:cNvPr>
            <p:cNvSpPr/>
            <p:nvPr/>
          </p:nvSpPr>
          <p:spPr>
            <a:xfrm>
              <a:off x="6374294" y="460513"/>
              <a:ext cx="2796209" cy="1093304"/>
            </a:xfrm>
            <a:prstGeom prst="wedgeRoundRectCallout">
              <a:avLst>
                <a:gd name="adj1" fmla="val -928"/>
                <a:gd name="adj2" fmla="val 7157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i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chung tay bảo vệ môi trường sống của thực vật và động vật!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715500" y="6490252"/>
            <a:ext cx="1727200" cy="2534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042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53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297</Words>
  <Application>Microsoft Office PowerPoint</Application>
  <PresentationFormat>Widescreen</PresentationFormat>
  <Paragraphs>36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等线</vt:lpstr>
      <vt:lpstr>Times New Roman</vt:lpstr>
      <vt:lpstr>UTM Cookies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14</cp:revision>
  <dcterms:created xsi:type="dcterms:W3CDTF">2021-06-11T08:12:41Z</dcterms:created>
  <dcterms:modified xsi:type="dcterms:W3CDTF">2022-02-11T14:31:32Z</dcterms:modified>
</cp:coreProperties>
</file>