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</p:sldMasterIdLst>
  <p:notesMasterIdLst>
    <p:notesMasterId r:id="rId13"/>
  </p:notesMasterIdLst>
  <p:sldIdLst>
    <p:sldId id="338" r:id="rId3"/>
    <p:sldId id="377" r:id="rId4"/>
    <p:sldId id="371" r:id="rId5"/>
    <p:sldId id="376" r:id="rId6"/>
    <p:sldId id="372" r:id="rId7"/>
    <p:sldId id="373" r:id="rId8"/>
    <p:sldId id="358" r:id="rId9"/>
    <p:sldId id="374" r:id="rId10"/>
    <p:sldId id="378" r:id="rId11"/>
    <p:sldId id="375" r:id="rId12"/>
  </p:sldIdLst>
  <p:sldSz cx="6858000" cy="51435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P001" panose="020B0604020202020204" charset="0"/>
      <p:regular r:id="rId20"/>
      <p:bold r:id="rId21"/>
    </p:embeddedFont>
    <p:embeddedFont>
      <p:font typeface="宋体" panose="02010600030101010101" pitchFamily="2" charset="-122"/>
      <p:regular r:id="rId22"/>
    </p:embeddedFont>
    <p:embeddedFont>
      <p:font typeface="Montserrat" panose="020B0604020202020204" charset="0"/>
      <p:regular r:id="rId23"/>
    </p:embeddedFont>
    <p:embeddedFont>
      <p:font typeface="Kalam" panose="02000000000000000000" pitchFamily="2" charset="0"/>
      <p:regular r:id="rId24"/>
      <p:bold r:id="rId25"/>
    </p:embeddedFont>
  </p:embeddedFontLst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249" autoAdjust="0"/>
  </p:normalViewPr>
  <p:slideViewPr>
    <p:cSldViewPr snapToGrid="0">
      <p:cViewPr varScale="1">
        <p:scale>
          <a:sx n="93" d="100"/>
          <a:sy n="93" d="100"/>
        </p:scale>
        <p:origin x="828" y="7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9373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01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4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29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879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13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168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9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82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5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64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09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25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55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46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6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rgbClr val="17479D"/>
                  </a:solidFill>
                  <a:latin typeface="+mj-lt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280419" y="2574300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369343" y="617893"/>
            <a:ext cx="161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+mj-lt"/>
              </a:rPr>
              <a:t>CHUYỆN BỐN MÙA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3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n-ea"/>
                <a:cs typeface="+mn-cs"/>
              </a:rPr>
              <a:t>CHÚC CÁC CON </a:t>
            </a:r>
          </a:p>
          <a:p>
            <a:pPr algn="ctr" defTabSz="514350">
              <a:buClrTx/>
            </a:pPr>
            <a:r>
              <a:rPr lang="vi-VN" sz="3713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n-ea"/>
                <a:cs typeface="+mn-cs"/>
              </a:rPr>
              <a:t>CHĂM NGOAN HỌC GIỎI</a:t>
            </a:r>
            <a:endParaRPr lang="en-US" sz="3713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9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6626277" y="1193464"/>
            <a:ext cx="188030" cy="21095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5611278" y="708239"/>
            <a:ext cx="160881" cy="16088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6016398" y="664188"/>
            <a:ext cx="349219" cy="349219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6506707" y="610900"/>
            <a:ext cx="355561" cy="35556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6561690" y="1556110"/>
            <a:ext cx="284335" cy="27317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0716" y="3879056"/>
            <a:ext cx="6868716" cy="621506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7" y="3360472"/>
            <a:ext cx="939897" cy="12273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649" y="3317322"/>
            <a:ext cx="846537" cy="11696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749258" y="778739"/>
            <a:ext cx="3447268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038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3038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60655" y="1337480"/>
            <a:ext cx="5974835" cy="823113"/>
            <a:chOff x="774356" y="888444"/>
            <a:chExt cx="10187293" cy="146331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905081" cy="1258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0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0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endPara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454761" y="2484598"/>
            <a:ext cx="5937761" cy="452553"/>
            <a:chOff x="752655" y="2065203"/>
            <a:chExt cx="10556019" cy="804539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5" y="2274707"/>
              <a:ext cx="9252099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57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1212670" y="2540765"/>
            <a:ext cx="517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541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50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1438963" y="948598"/>
            <a:ext cx="3638550" cy="2524125"/>
            <a:chOff x="2981325" y="1047750"/>
            <a:chExt cx="3638550" cy="25241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207819" y="1732183"/>
              <a:ext cx="3185561" cy="938719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i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KHỞI ĐỘNG</a:t>
              </a:r>
            </a:p>
          </p:txBody>
        </p:sp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30672005887288284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462CE437-CF47-4665-BD5B-8BC2277CD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271" b="9417"/>
          <a:stretch/>
        </p:blipFill>
        <p:spPr>
          <a:xfrm rot="16200000">
            <a:off x="1811870" y="-368820"/>
            <a:ext cx="3234260" cy="568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7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"/>
          <a:stretch/>
        </p:blipFill>
        <p:spPr>
          <a:xfrm>
            <a:off x="632958" y="460638"/>
            <a:ext cx="5592083" cy="441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1FA5B-E122-4AF1-A738-254E305586BE}"/>
              </a:ext>
            </a:extLst>
          </p:cNvPr>
          <p:cNvSpPr txBox="1"/>
          <p:nvPr/>
        </p:nvSpPr>
        <p:spPr>
          <a:xfrm>
            <a:off x="495301" y="345672"/>
            <a:ext cx="5828202" cy="40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E9333-1B33-4739-A5B0-DFC57AA82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9" t="10049" b="51499"/>
          <a:stretch/>
        </p:blipFill>
        <p:spPr>
          <a:xfrm>
            <a:off x="534497" y="748474"/>
            <a:ext cx="6008710" cy="1940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167EF0-9B84-4A39-BE33-277178C0D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" t="54522" r="3022" b="8055"/>
          <a:stretch/>
        </p:blipFill>
        <p:spPr>
          <a:xfrm>
            <a:off x="629586" y="2803161"/>
            <a:ext cx="5686683" cy="18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C5A7E-DB3D-4E9E-BE76-A2D1ED31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04" y="1616150"/>
            <a:ext cx="3162463" cy="3092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Ý NGHĨA CÂU CHUYỆN</a:t>
            </a:r>
            <a:endParaRPr lang="en-US" sz="3600" dirty="0">
              <a:solidFill>
                <a:schemeClr val="accent2"/>
              </a:solidFill>
              <a:latin typeface="+mj-lt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2981325" y="1326630"/>
            <a:ext cx="3638550" cy="2245245"/>
            <a:chOff x="2981325" y="1047750"/>
            <a:chExt cx="3638550" cy="25241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188496" y="1439430"/>
              <a:ext cx="3185561" cy="1448826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i="1">
                  <a:solidFill>
                    <a:schemeClr val="accent6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Mỗi mùa xuân, hạ, thu, đông đều có vẻ đẹp riêng, đều có ích cho cuộc sống</a:t>
              </a:r>
              <a:endParaRPr lang="vi-VN" sz="18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91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703A3F-31CF-4C81-8F95-46388D525896}"/>
              </a:ext>
            </a:extLst>
          </p:cNvPr>
          <p:cNvGrpSpPr/>
          <p:nvPr/>
        </p:nvGrpSpPr>
        <p:grpSpPr>
          <a:xfrm>
            <a:off x="511811" y="1828801"/>
            <a:ext cx="5834378" cy="2098622"/>
            <a:chOff x="511811" y="329784"/>
            <a:chExt cx="5834378" cy="20986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193F61-FE15-4DDB-B446-7ACC7B92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329784"/>
              <a:ext cx="5834378" cy="20986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455C7F-9BD4-4621-B93A-4A6B49A27D10}"/>
                </a:ext>
              </a:extLst>
            </p:cNvPr>
            <p:cNvSpPr txBox="1"/>
            <p:nvPr/>
          </p:nvSpPr>
          <p:spPr>
            <a:xfrm>
              <a:off x="1196864" y="711756"/>
              <a:ext cx="509916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 với người thân về nàng tiên em thích nhất trong câu chuyện trên.</a:t>
              </a:r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65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6626277" y="1193464"/>
            <a:ext cx="188030" cy="21095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5611278" y="708239"/>
            <a:ext cx="160881" cy="16088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6016398" y="664188"/>
            <a:ext cx="349219" cy="349219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6506707" y="610900"/>
            <a:ext cx="355561" cy="35556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6561690" y="1556110"/>
            <a:ext cx="284335" cy="27317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0716" y="3879056"/>
            <a:ext cx="6868716" cy="621506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7" y="3360472"/>
            <a:ext cx="939897" cy="12273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649" y="3317322"/>
            <a:ext cx="846537" cy="11696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749258" y="778739"/>
            <a:ext cx="3447268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038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3038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60655" y="1337480"/>
            <a:ext cx="5974835" cy="823113"/>
            <a:chOff x="774356" y="888444"/>
            <a:chExt cx="10187293" cy="146331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905081" cy="1258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0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0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endPara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454761" y="2484598"/>
            <a:ext cx="5937761" cy="452553"/>
            <a:chOff x="752655" y="2065203"/>
            <a:chExt cx="10556019" cy="804539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5" y="2274707"/>
              <a:ext cx="9252099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57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1212670" y="2540765"/>
            <a:ext cx="517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378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8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72&quot;/&gt;&lt;/object&gt;&lt;object type=&quot;3&quot; unique_id=&quot;10006&quot;&gt;&lt;property id=&quot;20148&quot; value=&quot;5&quot;/&gt;&lt;property id=&quot;20300&quot; value=&quot;Slide 4&quot;/&gt;&lt;property id=&quot;20307&quot; value=&quot;373&quot;/&gt;&lt;/object&gt;&lt;object type=&quot;3&quot; unique_id=&quot;10007&quot;&gt;&lt;property id=&quot;20148&quot; value=&quot;5&quot;/&gt;&lt;property id=&quot;20300&quot; value=&quot;Slide 5&quot;/&gt;&lt;property id=&quot;20307&quot; value=&quot;358&quot;/&gt;&lt;/object&gt;&lt;object type=&quot;3&quot; unique_id=&quot;10008&quot;&gt;&lt;property id=&quot;20148&quot; value=&quot;5&quot;/&gt;&lt;property id=&quot;20300&quot; value=&quot;Slide 6&quot;/&gt;&lt;property id=&quot;20307&quot; value=&quot;374&quot;/&gt;&lt;/object&gt;&lt;object type=&quot;3&quot; unique_id=&quot;10009&quot;&gt;&lt;property id=&quot;20148&quot; value=&quot;5&quot;/&gt;&lt;property id=&quot;20300&quot; value=&quot;Slide 7&quot;/&gt;&lt;property id=&quot;20307&quot; value=&quot;375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175</Words>
  <Application>Microsoft Office PowerPoint</Application>
  <PresentationFormat>Custom</PresentationFormat>
  <Paragraphs>21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Calibri Light</vt:lpstr>
      <vt:lpstr>Calibri</vt:lpstr>
      <vt:lpstr>HP001</vt:lpstr>
      <vt:lpstr>Times New Roman</vt:lpstr>
      <vt:lpstr>思源黑体 CN Bold</vt:lpstr>
      <vt:lpstr>宋体</vt:lpstr>
      <vt:lpstr>Montserrat</vt:lpstr>
      <vt:lpstr>Kalam</vt:lpstr>
      <vt:lpstr>Arial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User</cp:lastModifiedBy>
  <cp:revision>75</cp:revision>
  <dcterms:modified xsi:type="dcterms:W3CDTF">2022-01-15T07:31:01Z</dcterms:modified>
</cp:coreProperties>
</file>