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79" r:id="rId3"/>
    <p:sldId id="275" r:id="rId4"/>
    <p:sldId id="268" r:id="rId5"/>
    <p:sldId id="272" r:id="rId6"/>
    <p:sldId id="271" r:id="rId7"/>
    <p:sldId id="267" r:id="rId8"/>
    <p:sldId id="278" r:id="rId9"/>
    <p:sldId id="277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C73F"/>
    <a:srgbClr val="F8A015"/>
    <a:srgbClr val="E6E6E6"/>
    <a:srgbClr val="F6A108"/>
    <a:srgbClr val="FEEEBD"/>
    <a:srgbClr val="2FBFC8"/>
    <a:srgbClr val="C00000"/>
    <a:srgbClr val="7030A0"/>
    <a:srgbClr val="2E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50" autoAdjust="0"/>
    <p:restoredTop sz="94660"/>
  </p:normalViewPr>
  <p:slideViewPr>
    <p:cSldViewPr snapToGrid="0">
      <p:cViewPr varScale="1">
        <p:scale>
          <a:sx n="75" d="100"/>
          <a:sy n="75" d="100"/>
        </p:scale>
        <p:origin x="67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055CB9-B5AE-4C96-916A-A8BEE1594673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009B7-6E50-4558-AFC8-9DFB2149F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07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0BB4F9-1C72-4740-BCEE-0A1A069752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3633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8046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2693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890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152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218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" name="Google Shape;124;p17">
            <a:extLst>
              <a:ext uri="{FF2B5EF4-FFF2-40B4-BE49-F238E27FC236}">
                <a16:creationId xmlns:a16="http://schemas.microsoft.com/office/drawing/2014/main" id="{D79FD31B-857D-4A27-B433-E58B049FB1C7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ED329D-7187-4E26-B6E7-36391CAC0788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</p:spTree>
    <p:extLst>
      <p:ext uri="{BB962C8B-B14F-4D97-AF65-F5344CB8AC3E}">
        <p14:creationId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70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  <p:sldLayoutId id="2147483661" r:id="rId10"/>
    <p:sldLayoutId id="21474836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5" Type="http://schemas.microsoft.com/office/2007/relationships/hdphoto" Target="../media/hdphoto3.wdp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1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D0E70A-8797-4EC0-A063-A969933EA27F}"/>
              </a:ext>
            </a:extLst>
          </p:cNvPr>
          <p:cNvSpPr txBox="1"/>
          <p:nvPr/>
        </p:nvSpPr>
        <p:spPr>
          <a:xfrm>
            <a:off x="644900" y="2437786"/>
            <a:ext cx="352006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vi-VN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9738E0-B68F-4582-998E-0E46AE3F974C}"/>
              </a:ext>
            </a:extLst>
          </p:cNvPr>
          <p:cNvSpPr txBox="1"/>
          <p:nvPr/>
        </p:nvSpPr>
        <p:spPr>
          <a:xfrm>
            <a:off x="326850" y="4420214"/>
            <a:ext cx="5336209" cy="374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vi-VN" sz="66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</a:t>
            </a:r>
            <a:r>
              <a:rPr lang="vi-VN" sz="6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SỐNG Ở ĐÂU?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9D992B-8D72-4F1C-8B2E-EE9508802A73}"/>
              </a:ext>
            </a:extLst>
          </p:cNvPr>
          <p:cNvSpPr txBox="1"/>
          <p:nvPr/>
        </p:nvSpPr>
        <p:spPr>
          <a:xfrm>
            <a:off x="5194851" y="118258"/>
            <a:ext cx="719151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4</a:t>
            </a:r>
          </a:p>
          <a:p>
            <a:pPr algn="ctr"/>
            <a:r>
              <a:rPr lang="vi-VN" sz="48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VẬT VÀ ĐỘNG VẬT</a:t>
            </a:r>
          </a:p>
        </p:txBody>
      </p:sp>
      <p:sp>
        <p:nvSpPr>
          <p:cNvPr id="141" name="Google Shape;199;p25">
            <a:extLst>
              <a:ext uri="{FF2B5EF4-FFF2-40B4-BE49-F238E27FC236}">
                <a16:creationId xmlns:a16="http://schemas.microsoft.com/office/drawing/2014/main" id="{7EEA65AD-07A3-4B1C-AC72-7CB6D8F72B49}"/>
              </a:ext>
            </a:extLst>
          </p:cNvPr>
          <p:cNvSpPr/>
          <p:nvPr/>
        </p:nvSpPr>
        <p:spPr>
          <a:xfrm>
            <a:off x="561920" y="781925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142" name="Google Shape;201;p25">
            <a:extLst>
              <a:ext uri="{FF2B5EF4-FFF2-40B4-BE49-F238E27FC236}">
                <a16:creationId xmlns:a16="http://schemas.microsoft.com/office/drawing/2014/main" id="{3E9513A6-E9B9-431D-9E2A-32CAF97D0E5F}"/>
              </a:ext>
            </a:extLst>
          </p:cNvPr>
          <p:cNvGrpSpPr/>
          <p:nvPr/>
        </p:nvGrpSpPr>
        <p:grpSpPr>
          <a:xfrm rot="870046">
            <a:off x="533532" y="2161681"/>
            <a:ext cx="501149" cy="1012800"/>
            <a:chOff x="656025" y="2751350"/>
            <a:chExt cx="311375" cy="629275"/>
          </a:xfrm>
        </p:grpSpPr>
        <p:sp>
          <p:nvSpPr>
            <p:cNvPr id="143" name="Google Shape;202;p25">
              <a:extLst>
                <a:ext uri="{FF2B5EF4-FFF2-40B4-BE49-F238E27FC236}">
                  <a16:creationId xmlns:a16="http://schemas.microsoft.com/office/drawing/2014/main" id="{15211DCF-FECB-4BFE-96B1-B708B7728FC5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4" name="Google Shape;203;p25">
              <a:extLst>
                <a:ext uri="{FF2B5EF4-FFF2-40B4-BE49-F238E27FC236}">
                  <a16:creationId xmlns:a16="http://schemas.microsoft.com/office/drawing/2014/main" id="{049D2789-EF78-45A8-9B9C-9EDA8887008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5" name="Google Shape;204;p25">
              <a:extLst>
                <a:ext uri="{FF2B5EF4-FFF2-40B4-BE49-F238E27FC236}">
                  <a16:creationId xmlns:a16="http://schemas.microsoft.com/office/drawing/2014/main" id="{495E7F83-A078-4BBF-8180-5C7A285946D6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6" name="Google Shape;205;p25">
              <a:extLst>
                <a:ext uri="{FF2B5EF4-FFF2-40B4-BE49-F238E27FC236}">
                  <a16:creationId xmlns:a16="http://schemas.microsoft.com/office/drawing/2014/main" id="{0357BF07-0F24-445B-96C7-4A1B5A2498CB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7" name="Google Shape;206;p25">
              <a:extLst>
                <a:ext uri="{FF2B5EF4-FFF2-40B4-BE49-F238E27FC236}">
                  <a16:creationId xmlns:a16="http://schemas.microsoft.com/office/drawing/2014/main" id="{29C3CC6A-66D1-4299-9423-B782257B264C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8" name="Google Shape;207;p25">
              <a:extLst>
                <a:ext uri="{FF2B5EF4-FFF2-40B4-BE49-F238E27FC236}">
                  <a16:creationId xmlns:a16="http://schemas.microsoft.com/office/drawing/2014/main" id="{6987CAA2-B1C9-494B-B91B-68420345F186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9" name="Google Shape;208;p25">
              <a:extLst>
                <a:ext uri="{FF2B5EF4-FFF2-40B4-BE49-F238E27FC236}">
                  <a16:creationId xmlns:a16="http://schemas.microsoft.com/office/drawing/2014/main" id="{71CD5431-509F-449C-B1E4-E7F4D48126B4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50" name="Google Shape;209;p25">
              <a:extLst>
                <a:ext uri="{FF2B5EF4-FFF2-40B4-BE49-F238E27FC236}">
                  <a16:creationId xmlns:a16="http://schemas.microsoft.com/office/drawing/2014/main" id="{888DD9BB-12B9-481C-BBBB-C558F444838A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51" name="Google Shape;210;p25">
              <a:extLst>
                <a:ext uri="{FF2B5EF4-FFF2-40B4-BE49-F238E27FC236}">
                  <a16:creationId xmlns:a16="http://schemas.microsoft.com/office/drawing/2014/main" id="{9831CC01-A8AB-49DC-872F-E830D2F1D291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52" name="Google Shape;211;p25">
              <a:extLst>
                <a:ext uri="{FF2B5EF4-FFF2-40B4-BE49-F238E27FC236}">
                  <a16:creationId xmlns:a16="http://schemas.microsoft.com/office/drawing/2014/main" id="{33E9F605-ACBC-4297-B899-0A6235C78287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76" name="Google Shape;536;p34">
            <a:extLst>
              <a:ext uri="{FF2B5EF4-FFF2-40B4-BE49-F238E27FC236}">
                <a16:creationId xmlns:a16="http://schemas.microsoft.com/office/drawing/2014/main" id="{8AC655FA-2F9A-48C2-988A-6A43FEA949C1}"/>
              </a:ext>
            </a:extLst>
          </p:cNvPr>
          <p:cNvGrpSpPr/>
          <p:nvPr/>
        </p:nvGrpSpPr>
        <p:grpSpPr>
          <a:xfrm>
            <a:off x="4492168" y="3221092"/>
            <a:ext cx="1191594" cy="1544846"/>
            <a:chOff x="5685225" y="1586850"/>
            <a:chExt cx="598600" cy="724900"/>
          </a:xfrm>
        </p:grpSpPr>
        <p:sp>
          <p:nvSpPr>
            <p:cNvPr id="177" name="Google Shape;537;p34">
              <a:extLst>
                <a:ext uri="{FF2B5EF4-FFF2-40B4-BE49-F238E27FC236}">
                  <a16:creationId xmlns:a16="http://schemas.microsoft.com/office/drawing/2014/main" id="{05E2BE2B-8DBD-44C7-8EE3-7463EFC004D9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8" name="Google Shape;538;p34">
              <a:extLst>
                <a:ext uri="{FF2B5EF4-FFF2-40B4-BE49-F238E27FC236}">
                  <a16:creationId xmlns:a16="http://schemas.microsoft.com/office/drawing/2014/main" id="{37E27875-5212-47D9-B37C-7ABE06171F4B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9" name="Google Shape;539;p34">
              <a:extLst>
                <a:ext uri="{FF2B5EF4-FFF2-40B4-BE49-F238E27FC236}">
                  <a16:creationId xmlns:a16="http://schemas.microsoft.com/office/drawing/2014/main" id="{F7F48E71-A545-48E0-B78D-3AE798F37F6D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0" name="Google Shape;540;p34">
              <a:extLst>
                <a:ext uri="{FF2B5EF4-FFF2-40B4-BE49-F238E27FC236}">
                  <a16:creationId xmlns:a16="http://schemas.microsoft.com/office/drawing/2014/main" id="{9FDECF8D-BD51-47D2-880D-E7D62DDCBF6F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1" name="Google Shape;541;p34">
              <a:extLst>
                <a:ext uri="{FF2B5EF4-FFF2-40B4-BE49-F238E27FC236}">
                  <a16:creationId xmlns:a16="http://schemas.microsoft.com/office/drawing/2014/main" id="{1D923AF9-653E-4F06-B6A0-8C662D6D2A5D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2" name="Google Shape;542;p34">
              <a:extLst>
                <a:ext uri="{FF2B5EF4-FFF2-40B4-BE49-F238E27FC236}">
                  <a16:creationId xmlns:a16="http://schemas.microsoft.com/office/drawing/2014/main" id="{36B58637-1F5D-4DBF-94A1-9215128916C4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3" name="Google Shape;543;p34">
              <a:extLst>
                <a:ext uri="{FF2B5EF4-FFF2-40B4-BE49-F238E27FC236}">
                  <a16:creationId xmlns:a16="http://schemas.microsoft.com/office/drawing/2014/main" id="{CAAFDA24-DB5E-4090-8B1D-1C2149DEEFF0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4" name="Google Shape;544;p34">
              <a:extLst>
                <a:ext uri="{FF2B5EF4-FFF2-40B4-BE49-F238E27FC236}">
                  <a16:creationId xmlns:a16="http://schemas.microsoft.com/office/drawing/2014/main" id="{DB4807AC-B282-446C-8F87-C409501181AD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5" name="Google Shape;545;p34">
              <a:extLst>
                <a:ext uri="{FF2B5EF4-FFF2-40B4-BE49-F238E27FC236}">
                  <a16:creationId xmlns:a16="http://schemas.microsoft.com/office/drawing/2014/main" id="{153B099C-8C86-419C-9505-CCC4443722C8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6" name="Google Shape;546;p34">
              <a:extLst>
                <a:ext uri="{FF2B5EF4-FFF2-40B4-BE49-F238E27FC236}">
                  <a16:creationId xmlns:a16="http://schemas.microsoft.com/office/drawing/2014/main" id="{CB60B173-A6A9-4AC0-A989-DD617E27C7D2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7" name="Google Shape;547;p34">
              <a:extLst>
                <a:ext uri="{FF2B5EF4-FFF2-40B4-BE49-F238E27FC236}">
                  <a16:creationId xmlns:a16="http://schemas.microsoft.com/office/drawing/2014/main" id="{AD421F90-12B5-43C1-BB5F-23CD4724BE5F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8" name="Google Shape;548;p34">
              <a:extLst>
                <a:ext uri="{FF2B5EF4-FFF2-40B4-BE49-F238E27FC236}">
                  <a16:creationId xmlns:a16="http://schemas.microsoft.com/office/drawing/2014/main" id="{F766F200-DA1F-4736-AE8E-4CF9224705AE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9" name="Google Shape;549;p34">
              <a:extLst>
                <a:ext uri="{FF2B5EF4-FFF2-40B4-BE49-F238E27FC236}">
                  <a16:creationId xmlns:a16="http://schemas.microsoft.com/office/drawing/2014/main" id="{D7FB693F-2B2E-4E10-8EF8-B91FC43AC483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0" name="Google Shape;550;p34">
              <a:extLst>
                <a:ext uri="{FF2B5EF4-FFF2-40B4-BE49-F238E27FC236}">
                  <a16:creationId xmlns:a16="http://schemas.microsoft.com/office/drawing/2014/main" id="{0AE39276-9A57-4092-B936-13E9674901BB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1" name="Google Shape;551;p34">
              <a:extLst>
                <a:ext uri="{FF2B5EF4-FFF2-40B4-BE49-F238E27FC236}">
                  <a16:creationId xmlns:a16="http://schemas.microsoft.com/office/drawing/2014/main" id="{0309AA5E-3B58-4E50-BEEE-E394BBF85868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2" name="Google Shape;552;p34">
              <a:extLst>
                <a:ext uri="{FF2B5EF4-FFF2-40B4-BE49-F238E27FC236}">
                  <a16:creationId xmlns:a16="http://schemas.microsoft.com/office/drawing/2014/main" id="{72C3FF59-6C67-419D-B1F9-57795AC32BC8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3" name="Google Shape;553;p34">
              <a:extLst>
                <a:ext uri="{FF2B5EF4-FFF2-40B4-BE49-F238E27FC236}">
                  <a16:creationId xmlns:a16="http://schemas.microsoft.com/office/drawing/2014/main" id="{6194DF72-6EBD-4635-B3A0-EE55C7C34310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4" name="Google Shape;554;p34">
              <a:extLst>
                <a:ext uri="{FF2B5EF4-FFF2-40B4-BE49-F238E27FC236}">
                  <a16:creationId xmlns:a16="http://schemas.microsoft.com/office/drawing/2014/main" id="{FFE18C06-CAC4-4DF2-A18B-FA988052C160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5" name="Google Shape;555;p34">
              <a:extLst>
                <a:ext uri="{FF2B5EF4-FFF2-40B4-BE49-F238E27FC236}">
                  <a16:creationId xmlns:a16="http://schemas.microsoft.com/office/drawing/2014/main" id="{C3ADC966-7815-4107-BDA8-ABC4ABE5EE85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6" name="Google Shape;556;p34">
              <a:extLst>
                <a:ext uri="{FF2B5EF4-FFF2-40B4-BE49-F238E27FC236}">
                  <a16:creationId xmlns:a16="http://schemas.microsoft.com/office/drawing/2014/main" id="{C88F1B55-155B-489B-A066-D9D80671A467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7" name="Google Shape;557;p34">
              <a:extLst>
                <a:ext uri="{FF2B5EF4-FFF2-40B4-BE49-F238E27FC236}">
                  <a16:creationId xmlns:a16="http://schemas.microsoft.com/office/drawing/2014/main" id="{2FEAF762-CF6E-4337-90CA-7A65DEC2DBCA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8" name="Google Shape;558;p34">
              <a:extLst>
                <a:ext uri="{FF2B5EF4-FFF2-40B4-BE49-F238E27FC236}">
                  <a16:creationId xmlns:a16="http://schemas.microsoft.com/office/drawing/2014/main" id="{742DA12E-CB56-41EB-AE34-1D6C5EEC6FEB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9" name="Google Shape;559;p34">
              <a:extLst>
                <a:ext uri="{FF2B5EF4-FFF2-40B4-BE49-F238E27FC236}">
                  <a16:creationId xmlns:a16="http://schemas.microsoft.com/office/drawing/2014/main" id="{DDC24585-CD9B-4BA1-8242-56A5AF1B78AA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0" name="Google Shape;560;p34">
              <a:extLst>
                <a:ext uri="{FF2B5EF4-FFF2-40B4-BE49-F238E27FC236}">
                  <a16:creationId xmlns:a16="http://schemas.microsoft.com/office/drawing/2014/main" id="{B1D46610-B295-4831-8B0C-468FE5DD515C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1" name="Google Shape;561;p34">
              <a:extLst>
                <a:ext uri="{FF2B5EF4-FFF2-40B4-BE49-F238E27FC236}">
                  <a16:creationId xmlns:a16="http://schemas.microsoft.com/office/drawing/2014/main" id="{99C46B81-80EE-4036-91CF-B851FAC0B18E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2" name="Google Shape;562;p34">
              <a:extLst>
                <a:ext uri="{FF2B5EF4-FFF2-40B4-BE49-F238E27FC236}">
                  <a16:creationId xmlns:a16="http://schemas.microsoft.com/office/drawing/2014/main" id="{26263F99-DB19-4F9C-951B-8DD136CDE6CC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3" name="Google Shape;563;p34">
              <a:extLst>
                <a:ext uri="{FF2B5EF4-FFF2-40B4-BE49-F238E27FC236}">
                  <a16:creationId xmlns:a16="http://schemas.microsoft.com/office/drawing/2014/main" id="{E0D11FC6-812A-46AC-9864-723AE0DD0F42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229" name="Google Shape;221;p25">
            <a:extLst>
              <a:ext uri="{FF2B5EF4-FFF2-40B4-BE49-F238E27FC236}">
                <a16:creationId xmlns:a16="http://schemas.microsoft.com/office/drawing/2014/main" id="{6F26832C-8E15-4340-AE8B-09CE323C9AFC}"/>
              </a:ext>
            </a:extLst>
          </p:cNvPr>
          <p:cNvGrpSpPr/>
          <p:nvPr/>
        </p:nvGrpSpPr>
        <p:grpSpPr>
          <a:xfrm>
            <a:off x="1813528" y="531384"/>
            <a:ext cx="2219111" cy="1592274"/>
            <a:chOff x="4582100" y="3095150"/>
            <a:chExt cx="581650" cy="417350"/>
          </a:xfrm>
        </p:grpSpPr>
        <p:sp>
          <p:nvSpPr>
            <p:cNvPr id="230" name="Google Shape;222;p25">
              <a:extLst>
                <a:ext uri="{FF2B5EF4-FFF2-40B4-BE49-F238E27FC236}">
                  <a16:creationId xmlns:a16="http://schemas.microsoft.com/office/drawing/2014/main" id="{F8E72442-1019-47E1-B007-F43BD1D88C98}"/>
                </a:ext>
              </a:extLst>
            </p:cNvPr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1" name="Google Shape;223;p25">
              <a:extLst>
                <a:ext uri="{FF2B5EF4-FFF2-40B4-BE49-F238E27FC236}">
                  <a16:creationId xmlns:a16="http://schemas.microsoft.com/office/drawing/2014/main" id="{DC89489B-888A-4A1E-AE74-A31808774B40}"/>
                </a:ext>
              </a:extLst>
            </p:cNvPr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2" name="Google Shape;224;p25">
              <a:extLst>
                <a:ext uri="{FF2B5EF4-FFF2-40B4-BE49-F238E27FC236}">
                  <a16:creationId xmlns:a16="http://schemas.microsoft.com/office/drawing/2014/main" id="{FAA72BE8-9203-498B-84AF-9C23AC5140AF}"/>
                </a:ext>
              </a:extLst>
            </p:cNvPr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3" name="Google Shape;225;p25">
              <a:extLst>
                <a:ext uri="{FF2B5EF4-FFF2-40B4-BE49-F238E27FC236}">
                  <a16:creationId xmlns:a16="http://schemas.microsoft.com/office/drawing/2014/main" id="{5EA2370E-1ED8-4FDD-AEBD-D41F02DE2FB7}"/>
                </a:ext>
              </a:extLst>
            </p:cNvPr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4" name="Google Shape;226;p25">
              <a:extLst>
                <a:ext uri="{FF2B5EF4-FFF2-40B4-BE49-F238E27FC236}">
                  <a16:creationId xmlns:a16="http://schemas.microsoft.com/office/drawing/2014/main" id="{5F4BA2C7-630D-434A-8FEC-2EA9DB6E25A8}"/>
                </a:ext>
              </a:extLst>
            </p:cNvPr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5" name="Google Shape;227;p25">
              <a:extLst>
                <a:ext uri="{FF2B5EF4-FFF2-40B4-BE49-F238E27FC236}">
                  <a16:creationId xmlns:a16="http://schemas.microsoft.com/office/drawing/2014/main" id="{168321D1-15A6-4008-8AF1-55D258778136}"/>
                </a:ext>
              </a:extLst>
            </p:cNvPr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6" name="Google Shape;228;p25">
              <a:extLst>
                <a:ext uri="{FF2B5EF4-FFF2-40B4-BE49-F238E27FC236}">
                  <a16:creationId xmlns:a16="http://schemas.microsoft.com/office/drawing/2014/main" id="{62E13F90-1E9B-4AA9-A3E2-3CE1CA9EA4BB}"/>
                </a:ext>
              </a:extLst>
            </p:cNvPr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7" name="Google Shape;229;p25">
              <a:extLst>
                <a:ext uri="{FF2B5EF4-FFF2-40B4-BE49-F238E27FC236}">
                  <a16:creationId xmlns:a16="http://schemas.microsoft.com/office/drawing/2014/main" id="{E35C068D-89EF-4034-A078-C022458637E6}"/>
                </a:ext>
              </a:extLst>
            </p:cNvPr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8" name="Google Shape;230;p25">
              <a:extLst>
                <a:ext uri="{FF2B5EF4-FFF2-40B4-BE49-F238E27FC236}">
                  <a16:creationId xmlns:a16="http://schemas.microsoft.com/office/drawing/2014/main" id="{D0D6F78E-9EDE-4084-AFE6-126919421B7E}"/>
                </a:ext>
              </a:extLst>
            </p:cNvPr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9" name="Google Shape;231;p25">
              <a:extLst>
                <a:ext uri="{FF2B5EF4-FFF2-40B4-BE49-F238E27FC236}">
                  <a16:creationId xmlns:a16="http://schemas.microsoft.com/office/drawing/2014/main" id="{8CF303AE-6A95-494E-AAF3-6F31E98CB83D}"/>
                </a:ext>
              </a:extLst>
            </p:cNvPr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0" name="Google Shape;232;p25">
              <a:extLst>
                <a:ext uri="{FF2B5EF4-FFF2-40B4-BE49-F238E27FC236}">
                  <a16:creationId xmlns:a16="http://schemas.microsoft.com/office/drawing/2014/main" id="{645CBB46-B0DD-4029-B970-B02DFE230F55}"/>
                </a:ext>
              </a:extLst>
            </p:cNvPr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1" name="Google Shape;233;p25">
              <a:extLst>
                <a:ext uri="{FF2B5EF4-FFF2-40B4-BE49-F238E27FC236}">
                  <a16:creationId xmlns:a16="http://schemas.microsoft.com/office/drawing/2014/main" id="{53116F04-8D06-49D2-A9A7-498F4AFBAE52}"/>
                </a:ext>
              </a:extLst>
            </p:cNvPr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2" name="Google Shape;234;p25">
              <a:extLst>
                <a:ext uri="{FF2B5EF4-FFF2-40B4-BE49-F238E27FC236}">
                  <a16:creationId xmlns:a16="http://schemas.microsoft.com/office/drawing/2014/main" id="{54076A15-EA51-42D2-8F6B-A284F2BE54C6}"/>
                </a:ext>
              </a:extLst>
            </p:cNvPr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3" name="Google Shape;235;p25">
              <a:extLst>
                <a:ext uri="{FF2B5EF4-FFF2-40B4-BE49-F238E27FC236}">
                  <a16:creationId xmlns:a16="http://schemas.microsoft.com/office/drawing/2014/main" id="{49804723-9913-4186-ABFA-6B7D5EAE8B17}"/>
                </a:ext>
              </a:extLst>
            </p:cNvPr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4" name="Google Shape;236;p25">
              <a:extLst>
                <a:ext uri="{FF2B5EF4-FFF2-40B4-BE49-F238E27FC236}">
                  <a16:creationId xmlns:a16="http://schemas.microsoft.com/office/drawing/2014/main" id="{9951AACC-2F6B-46D9-9F12-0967B4C4E19F}"/>
                </a:ext>
              </a:extLst>
            </p:cNvPr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5" name="Google Shape;237;p25">
              <a:extLst>
                <a:ext uri="{FF2B5EF4-FFF2-40B4-BE49-F238E27FC236}">
                  <a16:creationId xmlns:a16="http://schemas.microsoft.com/office/drawing/2014/main" id="{EEEEAFDB-E14C-40E7-9D09-DE5111D14EBA}"/>
                </a:ext>
              </a:extLst>
            </p:cNvPr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6" name="Google Shape;238;p25">
              <a:extLst>
                <a:ext uri="{FF2B5EF4-FFF2-40B4-BE49-F238E27FC236}">
                  <a16:creationId xmlns:a16="http://schemas.microsoft.com/office/drawing/2014/main" id="{EEAD6506-D649-4810-8297-E31CF3B343E8}"/>
                </a:ext>
              </a:extLst>
            </p:cNvPr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7" name="Google Shape;239;p25">
              <a:extLst>
                <a:ext uri="{FF2B5EF4-FFF2-40B4-BE49-F238E27FC236}">
                  <a16:creationId xmlns:a16="http://schemas.microsoft.com/office/drawing/2014/main" id="{3F8DC857-F0B3-4CB6-B03D-5FD339576070}"/>
                </a:ext>
              </a:extLst>
            </p:cNvPr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8" name="Google Shape;240;p25">
              <a:extLst>
                <a:ext uri="{FF2B5EF4-FFF2-40B4-BE49-F238E27FC236}">
                  <a16:creationId xmlns:a16="http://schemas.microsoft.com/office/drawing/2014/main" id="{6CC23D72-63E2-47F3-BA9B-B5D9C5BB516A}"/>
                </a:ext>
              </a:extLst>
            </p:cNvPr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9" name="Google Shape;241;p25">
              <a:extLst>
                <a:ext uri="{FF2B5EF4-FFF2-40B4-BE49-F238E27FC236}">
                  <a16:creationId xmlns:a16="http://schemas.microsoft.com/office/drawing/2014/main" id="{2D678FA0-3273-4B30-869A-A45D6F72A9D6}"/>
                </a:ext>
              </a:extLst>
            </p:cNvPr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50" name="Google Shape;242;p25">
              <a:extLst>
                <a:ext uri="{FF2B5EF4-FFF2-40B4-BE49-F238E27FC236}">
                  <a16:creationId xmlns:a16="http://schemas.microsoft.com/office/drawing/2014/main" id="{0A9315E1-81D3-412D-B6F4-C6C1B3367E56}"/>
                </a:ext>
              </a:extLst>
            </p:cNvPr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51" name="Google Shape;243;p25">
              <a:extLst>
                <a:ext uri="{FF2B5EF4-FFF2-40B4-BE49-F238E27FC236}">
                  <a16:creationId xmlns:a16="http://schemas.microsoft.com/office/drawing/2014/main" id="{0A0E1DF6-7E3F-45EA-BFE9-7B7F556F767E}"/>
                </a:ext>
              </a:extLst>
            </p:cNvPr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52" name="Google Shape;244;p25">
              <a:extLst>
                <a:ext uri="{FF2B5EF4-FFF2-40B4-BE49-F238E27FC236}">
                  <a16:creationId xmlns:a16="http://schemas.microsoft.com/office/drawing/2014/main" id="{B8C3C8DE-569C-4BEE-AD24-9FB3BCFAABA3}"/>
                </a:ext>
              </a:extLst>
            </p:cNvPr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53" name="Google Shape;245;p25">
              <a:extLst>
                <a:ext uri="{FF2B5EF4-FFF2-40B4-BE49-F238E27FC236}">
                  <a16:creationId xmlns:a16="http://schemas.microsoft.com/office/drawing/2014/main" id="{DDEAB8E0-157C-47DB-8975-9BC50FCFD651}"/>
                </a:ext>
              </a:extLst>
            </p:cNvPr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68" name="Google Shape;343;p28">
            <a:extLst>
              <a:ext uri="{FF2B5EF4-FFF2-40B4-BE49-F238E27FC236}">
                <a16:creationId xmlns:a16="http://schemas.microsoft.com/office/drawing/2014/main" id="{55E235F5-60E0-4955-BD27-455E2DA4DEEA}"/>
              </a:ext>
            </a:extLst>
          </p:cNvPr>
          <p:cNvGrpSpPr/>
          <p:nvPr/>
        </p:nvGrpSpPr>
        <p:grpSpPr>
          <a:xfrm>
            <a:off x="3654818" y="222074"/>
            <a:ext cx="790837" cy="1083272"/>
            <a:chOff x="1731150" y="1748550"/>
            <a:chExt cx="228625" cy="313175"/>
          </a:xfrm>
        </p:grpSpPr>
        <p:sp>
          <p:nvSpPr>
            <p:cNvPr id="169" name="Google Shape;344;p28">
              <a:extLst>
                <a:ext uri="{FF2B5EF4-FFF2-40B4-BE49-F238E27FC236}">
                  <a16:creationId xmlns:a16="http://schemas.microsoft.com/office/drawing/2014/main" id="{83BEFCDB-8895-4CCE-8855-A4A51D0A0F60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0" name="Google Shape;345;p28">
              <a:extLst>
                <a:ext uri="{FF2B5EF4-FFF2-40B4-BE49-F238E27FC236}">
                  <a16:creationId xmlns:a16="http://schemas.microsoft.com/office/drawing/2014/main" id="{9272C0A2-DEB5-4DD6-92A7-B8FD0E1DDE99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1" name="Google Shape;346;p28">
              <a:extLst>
                <a:ext uri="{FF2B5EF4-FFF2-40B4-BE49-F238E27FC236}">
                  <a16:creationId xmlns:a16="http://schemas.microsoft.com/office/drawing/2014/main" id="{CEEA817C-9454-4A44-BD87-F9881FF0FE57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2" name="Google Shape;347;p28">
              <a:extLst>
                <a:ext uri="{FF2B5EF4-FFF2-40B4-BE49-F238E27FC236}">
                  <a16:creationId xmlns:a16="http://schemas.microsoft.com/office/drawing/2014/main" id="{D4EB8EC6-AADC-4B9A-A4CA-F4FF872D9191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3" name="Google Shape;348;p28">
              <a:extLst>
                <a:ext uri="{FF2B5EF4-FFF2-40B4-BE49-F238E27FC236}">
                  <a16:creationId xmlns:a16="http://schemas.microsoft.com/office/drawing/2014/main" id="{4BD56BFC-EB68-42C9-AD0D-7E439C48EEB2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4" name="Google Shape;349;p28">
              <a:extLst>
                <a:ext uri="{FF2B5EF4-FFF2-40B4-BE49-F238E27FC236}">
                  <a16:creationId xmlns:a16="http://schemas.microsoft.com/office/drawing/2014/main" id="{70E71C29-C323-4C70-8409-9ACB3453C533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5" name="Google Shape;350;p28">
              <a:extLst>
                <a:ext uri="{FF2B5EF4-FFF2-40B4-BE49-F238E27FC236}">
                  <a16:creationId xmlns:a16="http://schemas.microsoft.com/office/drawing/2014/main" id="{CE67F3C6-AFF5-4679-B4C7-D84930B2C742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53338E4A-01EE-4DCD-9AE5-0A33F4D84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9904" y="1611086"/>
            <a:ext cx="5172822" cy="52469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519" y="6413500"/>
            <a:ext cx="2083517" cy="41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94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34" y="1338568"/>
            <a:ext cx="786511" cy="58439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478" y="2476667"/>
            <a:ext cx="725465" cy="53903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062" y="553864"/>
            <a:ext cx="1242640" cy="90201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431" y="1455882"/>
            <a:ext cx="1331922" cy="102078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88" y="457356"/>
            <a:ext cx="1535541" cy="123654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695" y="5011464"/>
            <a:ext cx="1185863" cy="100342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576" y="493378"/>
            <a:ext cx="823892" cy="13381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22" y="4002612"/>
            <a:ext cx="731361" cy="1180151"/>
          </a:xfrm>
          <a:prstGeom prst="rect">
            <a:avLst/>
          </a:prstGeom>
        </p:spPr>
      </p:pic>
      <p:sp>
        <p:nvSpPr>
          <p:cNvPr id="13" name="任意多边形: 形状 12"/>
          <p:cNvSpPr/>
          <p:nvPr/>
        </p:nvSpPr>
        <p:spPr>
          <a:xfrm>
            <a:off x="1006381" y="164934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任意多边形: 形状 13"/>
          <p:cNvSpPr/>
          <p:nvPr/>
        </p:nvSpPr>
        <p:spPr>
          <a:xfrm>
            <a:off x="10118553" y="1804872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任意多边形: 形状 14"/>
          <p:cNvSpPr/>
          <p:nvPr/>
        </p:nvSpPr>
        <p:spPr>
          <a:xfrm>
            <a:off x="965135" y="578195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任意多边形: 形状 15"/>
          <p:cNvSpPr/>
          <p:nvPr/>
        </p:nvSpPr>
        <p:spPr>
          <a:xfrm>
            <a:off x="11689838" y="3600433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7" name="图片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59878"/>
            <a:ext cx="12192000" cy="1198068"/>
          </a:xfrm>
          <a:prstGeom prst="rect">
            <a:avLst/>
          </a:prstGeom>
        </p:spPr>
      </p:pic>
      <p:pic>
        <p:nvPicPr>
          <p:cNvPr id="18" name="图片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326" y="1230203"/>
            <a:ext cx="4988319" cy="4973932"/>
          </a:xfrm>
          <a:prstGeom prst="rect">
            <a:avLst/>
          </a:prstGeom>
        </p:spPr>
      </p:pic>
      <p:pic>
        <p:nvPicPr>
          <p:cNvPr id="19" name="图片 2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916" y="3832684"/>
            <a:ext cx="2313945" cy="2495308"/>
          </a:xfrm>
          <a:prstGeom prst="rect">
            <a:avLst/>
          </a:prstGeom>
        </p:spPr>
      </p:pic>
      <p:pic>
        <p:nvPicPr>
          <p:cNvPr id="20" name="图片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87" y="4957521"/>
            <a:ext cx="1816256" cy="966300"/>
          </a:xfrm>
          <a:prstGeom prst="rect">
            <a:avLst/>
          </a:prstGeom>
        </p:spPr>
      </p:pic>
      <p:pic>
        <p:nvPicPr>
          <p:cNvPr id="21" name="图片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23" y="1338568"/>
            <a:ext cx="4192676" cy="2523890"/>
          </a:xfrm>
          <a:prstGeom prst="rect">
            <a:avLst/>
          </a:prstGeom>
        </p:spPr>
      </p:pic>
      <p:sp>
        <p:nvSpPr>
          <p:cNvPr id="23" name="文本框 29"/>
          <p:cNvSpPr txBox="1"/>
          <p:nvPr/>
        </p:nvSpPr>
        <p:spPr>
          <a:xfrm>
            <a:off x="4511675" y="2955290"/>
            <a:ext cx="353949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300" normalizeH="0" baseline="0" noProof="0" dirty="0" err="1">
                <a:ln>
                  <a:noFill/>
                </a:ln>
                <a:solidFill>
                  <a:srgbClr val="ED81A1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Tiết</a:t>
            </a:r>
            <a:r>
              <a:rPr kumimoji="0" lang="en-US" altLang="zh-CN" sz="6000" b="1" i="0" u="none" strike="noStrike" kern="1200" cap="none" spc="300" normalizeH="0" baseline="0" noProof="0" dirty="0">
                <a:ln>
                  <a:noFill/>
                </a:ln>
                <a:solidFill>
                  <a:srgbClr val="ED81A1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60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ED81A1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1</a:t>
            </a:r>
            <a:endParaRPr kumimoji="0" lang="zh-CN" altLang="en-US" sz="2400" b="1" i="0" u="none" strike="noStrike" kern="1200" cap="none" spc="300" normalizeH="0" baseline="0" noProof="0" dirty="0">
              <a:ln>
                <a:noFill/>
              </a:ln>
              <a:solidFill>
                <a:srgbClr val="ED81A1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064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5" grpId="0" bldLvl="0" animBg="1"/>
      <p:bldP spid="16" grpId="0" bldLvl="0" animBg="1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400" y="5353080"/>
            <a:ext cx="1299591" cy="14191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887392" y="259750"/>
            <a:ext cx="5069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cầu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cần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đạt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444973" y="1183081"/>
            <a:ext cx="10722519" cy="954107"/>
            <a:chOff x="774356" y="855884"/>
            <a:chExt cx="10722519" cy="954107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855884"/>
              <a:ext cx="944030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Đặt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trả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lời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hỏi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về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môi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trường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sống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động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vật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thông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qua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quan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sát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thực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tế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tranh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ảnh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video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632155" y="4243489"/>
            <a:ext cx="11429823" cy="810011"/>
            <a:chOff x="853046" y="1677884"/>
            <a:chExt cx="9018411" cy="810011"/>
          </a:xfrm>
        </p:grpSpPr>
        <p:grpSp>
          <p:nvGrpSpPr>
            <p:cNvPr id="22" name="Group 21"/>
            <p:cNvGrpSpPr/>
            <p:nvPr/>
          </p:nvGrpSpPr>
          <p:grpSpPr>
            <a:xfrm>
              <a:off x="853046" y="1773223"/>
              <a:ext cx="1085297" cy="714672"/>
              <a:chOff x="5220542" y="1406323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20542" y="1406323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98337" y="1795962"/>
                <a:ext cx="455161" cy="736288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1949908" y="1677884"/>
              <a:ext cx="79215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Yêu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quý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biết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chăm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sóc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con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vật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đúng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cách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3E57E9B3-CF20-4242-BB3A-5344FB496353}"/>
              </a:ext>
            </a:extLst>
          </p:cNvPr>
          <p:cNvSpPr/>
          <p:nvPr/>
        </p:nvSpPr>
        <p:spPr>
          <a:xfrm>
            <a:off x="9734550" y="6457950"/>
            <a:ext cx="1714500" cy="314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53757" y="4727379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444976" y="3281892"/>
            <a:ext cx="11617001" cy="714672"/>
            <a:chOff x="853049" y="1773223"/>
            <a:chExt cx="9166099" cy="714672"/>
          </a:xfrm>
        </p:grpSpPr>
        <p:grpSp>
          <p:nvGrpSpPr>
            <p:cNvPr id="37" name="Group 36"/>
            <p:cNvGrpSpPr/>
            <p:nvPr/>
          </p:nvGrpSpPr>
          <p:grpSpPr>
            <a:xfrm>
              <a:off x="853049" y="1773223"/>
              <a:ext cx="1085298" cy="714672"/>
              <a:chOff x="5220542" y="1406323"/>
              <a:chExt cx="1772914" cy="1393004"/>
            </a:xfrm>
          </p:grpSpPr>
          <p:pic>
            <p:nvPicPr>
              <p:cNvPr id="39" name="图片 1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20542" y="1406323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40" name="图片 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98337" y="1795962"/>
                <a:ext cx="455161" cy="736288"/>
              </a:xfrm>
              <a:prstGeom prst="rect">
                <a:avLst/>
              </a:prstGeom>
            </p:spPr>
          </p:pic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97599" y="1804180"/>
              <a:ext cx="79215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Phân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loại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động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vật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theo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môi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trường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sống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330179" y="2332223"/>
            <a:ext cx="11617005" cy="714672"/>
            <a:chOff x="853046" y="1773223"/>
            <a:chExt cx="9166102" cy="714672"/>
          </a:xfrm>
        </p:grpSpPr>
        <p:grpSp>
          <p:nvGrpSpPr>
            <p:cNvPr id="43" name="Group 42"/>
            <p:cNvGrpSpPr/>
            <p:nvPr/>
          </p:nvGrpSpPr>
          <p:grpSpPr>
            <a:xfrm>
              <a:off x="853046" y="1773223"/>
              <a:ext cx="1085297" cy="714672"/>
              <a:chOff x="5220542" y="1406323"/>
              <a:chExt cx="1772914" cy="1393004"/>
            </a:xfrm>
          </p:grpSpPr>
          <p:pic>
            <p:nvPicPr>
              <p:cNvPr id="45" name="图片 1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20542" y="1406323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46" name="图片 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98337" y="1795962"/>
                <a:ext cx="455161" cy="736288"/>
              </a:xfrm>
              <a:prstGeom prst="rect">
                <a:avLst/>
              </a:prstGeom>
            </p:spPr>
          </p:pic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97599" y="1804180"/>
              <a:ext cx="79215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Nêu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tên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nơi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sống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động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vật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xung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quanh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106269" y="3412835"/>
            <a:ext cx="556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030069" y="1330035"/>
            <a:ext cx="556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53869" y="2473035"/>
            <a:ext cx="556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258669" y="4492335"/>
            <a:ext cx="556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1081462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2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3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4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4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5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D73BCA-4A0C-49C6-B801-D8BD380088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86408"/>
          <a:stretch/>
        </p:blipFill>
        <p:spPr>
          <a:xfrm>
            <a:off x="3148711" y="145732"/>
            <a:ext cx="1021510" cy="10008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5FBDA71-36AB-48C9-BA39-187DE83DDF4E}"/>
              </a:ext>
            </a:extLst>
          </p:cNvPr>
          <p:cNvSpPr txBox="1"/>
          <p:nvPr/>
        </p:nvSpPr>
        <p:spPr>
          <a:xfrm>
            <a:off x="4073914" y="301795"/>
            <a:ext cx="8219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Kể tên và nơi sống của các con mà em biết.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2118904-45CB-43D1-89E7-4C98DEBEA603}"/>
              </a:ext>
            </a:extLst>
          </p:cNvPr>
          <p:cNvGrpSpPr/>
          <p:nvPr/>
        </p:nvGrpSpPr>
        <p:grpSpPr>
          <a:xfrm>
            <a:off x="260084" y="1087982"/>
            <a:ext cx="11931916" cy="5624286"/>
            <a:chOff x="260084" y="1087982"/>
            <a:chExt cx="11931916" cy="5624286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923EE240-3E15-4592-94CD-D7913C1A28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3143" y="1087982"/>
              <a:ext cx="8998857" cy="5624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ÁC LOẠI CHIM - VĂN NGÃI - ĐÀ NẴNG">
              <a:extLst>
                <a:ext uri="{FF2B5EF4-FFF2-40B4-BE49-F238E27FC236}">
                  <a16:creationId xmlns:a16="http://schemas.microsoft.com/office/drawing/2014/main" id="{37394617-61EF-4E68-B021-7C89E67F44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239" y="1087982"/>
              <a:ext cx="1680281" cy="2653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Download School Of Fish Photos HQ PNG Image | FreePNGImg">
              <a:extLst>
                <a:ext uri="{FF2B5EF4-FFF2-40B4-BE49-F238E27FC236}">
                  <a16:creationId xmlns:a16="http://schemas.microsoft.com/office/drawing/2014/main" id="{92AC1380-3749-4108-B805-FA5735BC40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60084" y="4194628"/>
              <a:ext cx="3138963" cy="24239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9829800" y="6527801"/>
            <a:ext cx="2082800" cy="330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90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AF3B565-783C-44DE-B67A-98194BB94B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2897" y="-26811"/>
            <a:ext cx="12192000" cy="684480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8249D03-25B4-49D0-951E-BAA5EAB655CD}"/>
              </a:ext>
            </a:extLst>
          </p:cNvPr>
          <p:cNvGrpSpPr/>
          <p:nvPr/>
        </p:nvGrpSpPr>
        <p:grpSpPr>
          <a:xfrm>
            <a:off x="1270441" y="1291521"/>
            <a:ext cx="6171884" cy="750414"/>
            <a:chOff x="-2543726" y="1270989"/>
            <a:chExt cx="6188841" cy="750414"/>
          </a:xfrm>
          <a:solidFill>
            <a:schemeClr val="bg1"/>
          </a:solidFill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A9C9F43-D5C8-4252-A480-5964724D57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2543726" y="1270989"/>
              <a:ext cx="603148" cy="673786"/>
            </a:xfrm>
            <a:prstGeom prst="rect">
              <a:avLst/>
            </a:prstGeom>
            <a:grpFill/>
            <a:effectLst>
              <a:softEdge rad="127000"/>
            </a:effec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BAF9583-21F4-4752-A27B-815969F32820}"/>
                </a:ext>
              </a:extLst>
            </p:cNvPr>
            <p:cNvSpPr txBox="1"/>
            <p:nvPr/>
          </p:nvSpPr>
          <p:spPr>
            <a:xfrm>
              <a:off x="-1940578" y="1313517"/>
              <a:ext cx="5585693" cy="707886"/>
            </a:xfrm>
            <a:prstGeom prst="rect">
              <a:avLst/>
            </a:prstGeom>
            <a:grpFill/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r>
                <a:rPr lang="vi-V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vi-V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 và nói tên các con vật mà em quan sát được trong hình dưới đây. Chúng sống ở đâu?</a:t>
              </a:r>
              <a:endPara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10F6458-D22E-4989-A368-F90DE5CE5B5B}"/>
              </a:ext>
            </a:extLst>
          </p:cNvPr>
          <p:cNvSpPr/>
          <p:nvPr/>
        </p:nvSpPr>
        <p:spPr>
          <a:xfrm>
            <a:off x="7641789" y="1040554"/>
            <a:ext cx="1995697" cy="57070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chim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CBDE016-51EF-4808-9E45-0B98DF23F3BC}"/>
              </a:ext>
            </a:extLst>
          </p:cNvPr>
          <p:cNvSpPr/>
          <p:nvPr/>
        </p:nvSpPr>
        <p:spPr>
          <a:xfrm>
            <a:off x="10130972" y="2858292"/>
            <a:ext cx="1487697" cy="57070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bò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5957ECF-087E-4ACA-883F-2B72892DB7E4}"/>
              </a:ext>
            </a:extLst>
          </p:cNvPr>
          <p:cNvSpPr/>
          <p:nvPr/>
        </p:nvSpPr>
        <p:spPr>
          <a:xfrm>
            <a:off x="4488351" y="2509635"/>
            <a:ext cx="1487697" cy="57070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vịt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BD9574F-347C-4457-9FFA-C35F1D433B7A}"/>
              </a:ext>
            </a:extLst>
          </p:cNvPr>
          <p:cNvSpPr/>
          <p:nvPr/>
        </p:nvSpPr>
        <p:spPr>
          <a:xfrm>
            <a:off x="2786560" y="4440035"/>
            <a:ext cx="1487697" cy="57070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cá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0588E7A-8A72-4540-9DDB-72BB9BD3E61C}"/>
              </a:ext>
            </a:extLst>
          </p:cNvPr>
          <p:cNvSpPr/>
          <p:nvPr/>
        </p:nvSpPr>
        <p:spPr>
          <a:xfrm>
            <a:off x="2786560" y="5898721"/>
            <a:ext cx="1038880" cy="78729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cua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F806FE6-B0D5-4548-BF5B-6A10884FD74B}"/>
              </a:ext>
            </a:extLst>
          </p:cNvPr>
          <p:cNvSpPr/>
          <p:nvPr/>
        </p:nvSpPr>
        <p:spPr>
          <a:xfrm>
            <a:off x="231561" y="5855016"/>
            <a:ext cx="1038880" cy="83099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tôm</a:t>
            </a:r>
          </a:p>
        </p:txBody>
      </p:sp>
      <p:sp>
        <p:nvSpPr>
          <p:cNvPr id="4" name="Google Shape;125;p17">
            <a:extLst>
              <a:ext uri="{FF2B5EF4-FFF2-40B4-BE49-F238E27FC236}">
                <a16:creationId xmlns:a16="http://schemas.microsoft.com/office/drawing/2014/main" id="{10A5EBF8-8A93-422C-95FC-078618E66D66}"/>
              </a:ext>
            </a:extLst>
          </p:cNvPr>
          <p:cNvSpPr/>
          <p:nvPr/>
        </p:nvSpPr>
        <p:spPr>
          <a:xfrm rot="10800000" flipH="1">
            <a:off x="11353632" y="0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5549B1-EAC9-4C26-A8B1-21EA2BD02AC0}"/>
              </a:ext>
            </a:extLst>
          </p:cNvPr>
          <p:cNvSpPr txBox="1"/>
          <p:nvPr/>
        </p:nvSpPr>
        <p:spPr>
          <a:xfrm>
            <a:off x="1871936" y="1993023"/>
            <a:ext cx="7419904" cy="400110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con vật đó sống ở môi trường trên cạn hay dưới nước?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EDEB18-986E-40BF-8BF8-58FA250A775B}"/>
              </a:ext>
            </a:extLst>
          </p:cNvPr>
          <p:cNvSpPr txBox="1"/>
          <p:nvPr/>
        </p:nvSpPr>
        <p:spPr>
          <a:xfrm>
            <a:off x="5387695" y="4790665"/>
            <a:ext cx="6572744" cy="707886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Phân loại các con vật dựa vào nơi sống và môi trường sống. Hoàn thành bảng theo mẫu.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Table 5">
            <a:extLst>
              <a:ext uri="{FF2B5EF4-FFF2-40B4-BE49-F238E27FC236}">
                <a16:creationId xmlns:a16="http://schemas.microsoft.com/office/drawing/2014/main" id="{183B227F-E430-4D4C-93A9-9437407F41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1922490"/>
              </p:ext>
            </p:extLst>
          </p:nvPr>
        </p:nvGraphicFramePr>
        <p:xfrm>
          <a:off x="5821090" y="5506043"/>
          <a:ext cx="6462600" cy="13284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71261">
                  <a:extLst>
                    <a:ext uri="{9D8B030D-6E8A-4147-A177-3AD203B41FA5}">
                      <a16:colId xmlns:a16="http://schemas.microsoft.com/office/drawing/2014/main" val="1374600127"/>
                    </a:ext>
                  </a:extLst>
                </a:gridCol>
                <a:gridCol w="1313779">
                  <a:extLst>
                    <a:ext uri="{9D8B030D-6E8A-4147-A177-3AD203B41FA5}">
                      <a16:colId xmlns:a16="http://schemas.microsoft.com/office/drawing/2014/main" val="3437728173"/>
                    </a:ext>
                  </a:extLst>
                </a:gridCol>
                <a:gridCol w="1292520">
                  <a:extLst>
                    <a:ext uri="{9D8B030D-6E8A-4147-A177-3AD203B41FA5}">
                      <a16:colId xmlns:a16="http://schemas.microsoft.com/office/drawing/2014/main" val="2355539227"/>
                    </a:ext>
                  </a:extLst>
                </a:gridCol>
                <a:gridCol w="1292520">
                  <a:extLst>
                    <a:ext uri="{9D8B030D-6E8A-4147-A177-3AD203B41FA5}">
                      <a16:colId xmlns:a16="http://schemas.microsoft.com/office/drawing/2014/main" val="1218648189"/>
                    </a:ext>
                  </a:extLst>
                </a:gridCol>
                <a:gridCol w="1292520">
                  <a:extLst>
                    <a:ext uri="{9D8B030D-6E8A-4147-A177-3AD203B41FA5}">
                      <a16:colId xmlns:a16="http://schemas.microsoft.com/office/drawing/2014/main" val="496238131"/>
                    </a:ext>
                  </a:extLst>
                </a:gridCol>
              </a:tblGrid>
              <a:tr h="292415">
                <a:tc rowSpan="2">
                  <a:txBody>
                    <a:bodyPr/>
                    <a:lstStyle/>
                    <a:p>
                      <a:pPr algn="ctr"/>
                      <a:r>
                        <a:rPr lang="vi-VN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con vật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vi-VN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Nơi sống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vi-VN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Môi trường sống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155244"/>
                  </a:ext>
                </a:extLst>
              </a:tr>
              <a:tr h="459574">
                <a:tc v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 cạn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Dưới nước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Vừa trên cạn, vừa dưới nước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06326"/>
                  </a:ext>
                </a:extLst>
              </a:tr>
              <a:tr h="288240">
                <a:tc>
                  <a:txBody>
                    <a:bodyPr/>
                    <a:lstStyle/>
                    <a:p>
                      <a:pPr algn="ctr"/>
                      <a:r>
                        <a:rPr lang="vi-VN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Ao, đầm, hồ,...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783525"/>
                  </a:ext>
                </a:extLst>
              </a:tr>
              <a:tr h="288240">
                <a:tc>
                  <a:txBody>
                    <a:bodyPr/>
                    <a:lstStyle/>
                    <a:p>
                      <a:pPr algn="ctr"/>
                      <a:endParaRPr lang="vi-VN" sz="11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592931"/>
                  </a:ext>
                </a:extLst>
              </a:tr>
            </a:tbl>
          </a:graphicData>
        </a:graphic>
      </p:graphicFrame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95F9269-078C-4C9D-B354-4717ED82470D}"/>
              </a:ext>
            </a:extLst>
          </p:cNvPr>
          <p:cNvSpPr/>
          <p:nvPr/>
        </p:nvSpPr>
        <p:spPr>
          <a:xfrm>
            <a:off x="362897" y="2509635"/>
            <a:ext cx="1038880" cy="83099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ếch</a:t>
            </a:r>
          </a:p>
        </p:txBody>
      </p:sp>
      <p:sp>
        <p:nvSpPr>
          <p:cNvPr id="2" name="Google Shape;124;p17">
            <a:extLst>
              <a:ext uri="{FF2B5EF4-FFF2-40B4-BE49-F238E27FC236}">
                <a16:creationId xmlns:a16="http://schemas.microsoft.com/office/drawing/2014/main" id="{4145B0FC-994D-414A-94FD-F03B31A11EAE}"/>
              </a:ext>
            </a:extLst>
          </p:cNvPr>
          <p:cNvSpPr/>
          <p:nvPr/>
        </p:nvSpPr>
        <p:spPr>
          <a:xfrm rot="5400000" flipH="1">
            <a:off x="878115" y="-878119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62463A-3A53-4942-8C73-68A47545E8FF}"/>
              </a:ext>
            </a:extLst>
          </p:cNvPr>
          <p:cNvSpPr txBox="1"/>
          <p:nvPr/>
        </p:nvSpPr>
        <p:spPr>
          <a:xfrm>
            <a:off x="168812" y="-1"/>
            <a:ext cx="354947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671583" y="6513193"/>
            <a:ext cx="1814269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99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F700C2-1093-4AEF-B3A5-E1AAB3D9B95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6273" y="230177"/>
            <a:ext cx="642125" cy="7173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656545-4D4D-4F1B-9965-60E750E1D5DC}"/>
              </a:ext>
            </a:extLst>
          </p:cNvPr>
          <p:cNvSpPr txBox="1"/>
          <p:nvPr/>
        </p:nvSpPr>
        <p:spPr>
          <a:xfrm>
            <a:off x="1136214" y="173344"/>
            <a:ext cx="110557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Phân loại các con vật dựa vào nơi sống và môi trường sống. </a:t>
            </a:r>
          </a:p>
          <a:p>
            <a:pPr algn="just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bảng theo mẫu.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02AC9769-48D9-4829-8121-A87A04E247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144532"/>
              </p:ext>
            </p:extLst>
          </p:nvPr>
        </p:nvGraphicFramePr>
        <p:xfrm>
          <a:off x="523380" y="1127451"/>
          <a:ext cx="11145240" cy="52733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76845">
                  <a:extLst>
                    <a:ext uri="{9D8B030D-6E8A-4147-A177-3AD203B41FA5}">
                      <a16:colId xmlns:a16="http://schemas.microsoft.com/office/drawing/2014/main" val="1374600127"/>
                    </a:ext>
                  </a:extLst>
                </a:gridCol>
                <a:gridCol w="4740275">
                  <a:extLst>
                    <a:ext uri="{9D8B030D-6E8A-4147-A177-3AD203B41FA5}">
                      <a16:colId xmlns:a16="http://schemas.microsoft.com/office/drawing/2014/main" val="3437728173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355539227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1218648189"/>
                    </a:ext>
                  </a:extLst>
                </a:gridCol>
                <a:gridCol w="2727820">
                  <a:extLst>
                    <a:ext uri="{9D8B030D-6E8A-4147-A177-3AD203B41FA5}">
                      <a16:colId xmlns:a16="http://schemas.microsoft.com/office/drawing/2014/main" val="496238131"/>
                    </a:ext>
                  </a:extLst>
                </a:gridCol>
              </a:tblGrid>
              <a:tr h="527802">
                <a:tc rowSpan="2"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con vật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Nơi sống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Môi trường sống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155244"/>
                  </a:ext>
                </a:extLst>
              </a:tr>
              <a:tr h="846753">
                <a:tc v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 cạn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Dưới nước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Vừa trên cạn, vừa dưới nước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06326"/>
                  </a:ext>
                </a:extLst>
              </a:tr>
              <a:tr h="527802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Ao, đầm, hồ,...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783525"/>
                  </a:ext>
                </a:extLst>
              </a:tr>
              <a:tr h="527802"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592931"/>
                  </a:ext>
                </a:extLst>
              </a:tr>
              <a:tr h="527802">
                <a:tc>
                  <a:txBody>
                    <a:bodyPr/>
                    <a:lstStyle/>
                    <a:p>
                      <a:pPr algn="ctr"/>
                      <a:endParaRPr lang="vi-VN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920811"/>
                  </a:ext>
                </a:extLst>
              </a:tr>
              <a:tr h="527802">
                <a:tc>
                  <a:txBody>
                    <a:bodyPr/>
                    <a:lstStyle/>
                    <a:p>
                      <a:pPr algn="ctr"/>
                      <a:endParaRPr lang="vi-VN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397251"/>
                  </a:ext>
                </a:extLst>
              </a:tr>
              <a:tr h="595863"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328158"/>
                  </a:ext>
                </a:extLst>
              </a:tr>
              <a:tr h="595863">
                <a:tc>
                  <a:txBody>
                    <a:bodyPr/>
                    <a:lstStyle/>
                    <a:p>
                      <a:pPr algn="ctr"/>
                      <a:endParaRPr lang="vi-VN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751205"/>
                  </a:ext>
                </a:extLst>
              </a:tr>
              <a:tr h="595863">
                <a:tc>
                  <a:txBody>
                    <a:bodyPr/>
                    <a:lstStyle/>
                    <a:p>
                      <a:pPr algn="ctr"/>
                      <a:endParaRPr lang="vi-VN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22648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BF282FD-15D1-4526-8F63-77E267C6FA43}"/>
              </a:ext>
            </a:extLst>
          </p:cNvPr>
          <p:cNvSpPr txBox="1"/>
          <p:nvPr/>
        </p:nvSpPr>
        <p:spPr>
          <a:xfrm>
            <a:off x="636188" y="3059629"/>
            <a:ext cx="1082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212684-7234-48FB-B6AC-C92D0CCF4879}"/>
              </a:ext>
            </a:extLst>
          </p:cNvPr>
          <p:cNvSpPr txBox="1"/>
          <p:nvPr/>
        </p:nvSpPr>
        <p:spPr>
          <a:xfrm>
            <a:off x="875837" y="3587966"/>
            <a:ext cx="603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183A8C-4CC4-4780-B469-96B1CBEF6E90}"/>
              </a:ext>
            </a:extLst>
          </p:cNvPr>
          <p:cNvSpPr txBox="1"/>
          <p:nvPr/>
        </p:nvSpPr>
        <p:spPr>
          <a:xfrm>
            <a:off x="845381" y="4116303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D6147D-A37C-4F3A-95AD-851325028818}"/>
              </a:ext>
            </a:extLst>
          </p:cNvPr>
          <p:cNvSpPr txBox="1"/>
          <p:nvPr/>
        </p:nvSpPr>
        <p:spPr>
          <a:xfrm>
            <a:off x="786067" y="4668145"/>
            <a:ext cx="7825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3C7659-69B0-4270-809C-4842D78F3F7C}"/>
              </a:ext>
            </a:extLst>
          </p:cNvPr>
          <p:cNvSpPr txBox="1"/>
          <p:nvPr/>
        </p:nvSpPr>
        <p:spPr>
          <a:xfrm>
            <a:off x="725955" y="5260164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51D200-5B7F-4106-9998-94F7FF2A9519}"/>
              </a:ext>
            </a:extLst>
          </p:cNvPr>
          <p:cNvSpPr txBox="1"/>
          <p:nvPr/>
        </p:nvSpPr>
        <p:spPr>
          <a:xfrm>
            <a:off x="765229" y="5852183"/>
            <a:ext cx="8242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Cua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9E9952-4C75-46FA-9F09-7620061F29C6}"/>
              </a:ext>
            </a:extLst>
          </p:cNvPr>
          <p:cNvSpPr txBox="1"/>
          <p:nvPr/>
        </p:nvSpPr>
        <p:spPr>
          <a:xfrm>
            <a:off x="2105529" y="3090406"/>
            <a:ext cx="3850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tổ trong 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hốc cây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D91533-B0A8-41EA-81F9-A40ED1E3682E}"/>
              </a:ext>
            </a:extLst>
          </p:cNvPr>
          <p:cNvSpPr txBox="1"/>
          <p:nvPr/>
        </p:nvSpPr>
        <p:spPr>
          <a:xfrm>
            <a:off x="2105529" y="3618743"/>
            <a:ext cx="3850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 cây, đồng cỏ,...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165105-567C-4850-9C9A-725A44B91B3E}"/>
              </a:ext>
            </a:extLst>
          </p:cNvPr>
          <p:cNvSpPr txBox="1"/>
          <p:nvPr/>
        </p:nvSpPr>
        <p:spPr>
          <a:xfrm>
            <a:off x="2105528" y="4147080"/>
            <a:ext cx="3990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các bụi cây ven hồ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E1F095-918F-40AD-8F37-CFD40CF5E418}"/>
              </a:ext>
            </a:extLst>
          </p:cNvPr>
          <p:cNvSpPr txBox="1"/>
          <p:nvPr/>
        </p:nvSpPr>
        <p:spPr>
          <a:xfrm>
            <a:off x="2105529" y="4687127"/>
            <a:ext cx="3850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Ao, đầm nước,...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B2BBA1-8042-4F05-93A9-450EE3526B4D}"/>
              </a:ext>
            </a:extLst>
          </p:cNvPr>
          <p:cNvSpPr txBox="1"/>
          <p:nvPr/>
        </p:nvSpPr>
        <p:spPr>
          <a:xfrm>
            <a:off x="2105529" y="5290941"/>
            <a:ext cx="3850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Sông, suối, ngòi, ao, hồ,...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3E100C-4670-42E0-BED8-D31EA7322884}"/>
              </a:ext>
            </a:extLst>
          </p:cNvPr>
          <p:cNvSpPr txBox="1"/>
          <p:nvPr/>
        </p:nvSpPr>
        <p:spPr>
          <a:xfrm>
            <a:off x="2105529" y="5882960"/>
            <a:ext cx="3850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Bùn sét, bùn cát,...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592C1B-00F7-4F58-9F3A-59DEC00F434A}"/>
              </a:ext>
            </a:extLst>
          </p:cNvPr>
          <p:cNvSpPr txBox="1"/>
          <p:nvPr/>
        </p:nvSpPr>
        <p:spPr>
          <a:xfrm>
            <a:off x="6664107" y="3093412"/>
            <a:ext cx="866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5F17463-A24B-46ED-896A-8D3CECAC5FA8}"/>
              </a:ext>
            </a:extLst>
          </p:cNvPr>
          <p:cNvSpPr txBox="1"/>
          <p:nvPr/>
        </p:nvSpPr>
        <p:spPr>
          <a:xfrm>
            <a:off x="6664107" y="3582849"/>
            <a:ext cx="866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50D82DA-3779-4BD3-AA1E-08D6FF147AA3}"/>
              </a:ext>
            </a:extLst>
          </p:cNvPr>
          <p:cNvSpPr txBox="1"/>
          <p:nvPr/>
        </p:nvSpPr>
        <p:spPr>
          <a:xfrm>
            <a:off x="9788307" y="4147080"/>
            <a:ext cx="866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32EAC8-4B6B-4462-90AB-1D29C908E5FA}"/>
              </a:ext>
            </a:extLst>
          </p:cNvPr>
          <p:cNvSpPr txBox="1"/>
          <p:nvPr/>
        </p:nvSpPr>
        <p:spPr>
          <a:xfrm>
            <a:off x="9788307" y="4668145"/>
            <a:ext cx="866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218DB42-17E6-4CF2-97A6-105FC0FB1335}"/>
              </a:ext>
            </a:extLst>
          </p:cNvPr>
          <p:cNvSpPr txBox="1"/>
          <p:nvPr/>
        </p:nvSpPr>
        <p:spPr>
          <a:xfrm>
            <a:off x="7883307" y="5290940"/>
            <a:ext cx="866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8A3A40D-60DC-4E43-B269-4B3707AC7F36}"/>
              </a:ext>
            </a:extLst>
          </p:cNvPr>
          <p:cNvSpPr txBox="1"/>
          <p:nvPr/>
        </p:nvSpPr>
        <p:spPr>
          <a:xfrm>
            <a:off x="9788307" y="5882960"/>
            <a:ext cx="866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623207" y="6536078"/>
            <a:ext cx="1880313" cy="2413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30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7802C38-F05C-48C9-8DAF-993487DEA2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6556" y="144995"/>
            <a:ext cx="9978887" cy="629892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753600" y="6443915"/>
            <a:ext cx="1854200" cy="41408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46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400" y="5353080"/>
            <a:ext cx="1299591" cy="14191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887392" y="259750"/>
            <a:ext cx="5069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cầu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cần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đạt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444973" y="1183081"/>
            <a:ext cx="10722519" cy="954107"/>
            <a:chOff x="774356" y="855884"/>
            <a:chExt cx="10722519" cy="954107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855884"/>
              <a:ext cx="944030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Đặt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trả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lời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hỏi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về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môi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trường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sống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động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vật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thông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qua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quan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sát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thực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tế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tranh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ảnh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video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632155" y="4243489"/>
            <a:ext cx="11429823" cy="810011"/>
            <a:chOff x="853046" y="1677884"/>
            <a:chExt cx="9018411" cy="810011"/>
          </a:xfrm>
        </p:grpSpPr>
        <p:grpSp>
          <p:nvGrpSpPr>
            <p:cNvPr id="22" name="Group 21"/>
            <p:cNvGrpSpPr/>
            <p:nvPr/>
          </p:nvGrpSpPr>
          <p:grpSpPr>
            <a:xfrm>
              <a:off x="853046" y="1773223"/>
              <a:ext cx="1085297" cy="714672"/>
              <a:chOff x="5220542" y="1406323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20542" y="1406323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98337" y="1795962"/>
                <a:ext cx="455161" cy="736288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1949908" y="1677884"/>
              <a:ext cx="79215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Yêu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quý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biết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chăm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sóc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con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vật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đúng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cách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3E57E9B3-CF20-4242-BB3A-5344FB496353}"/>
              </a:ext>
            </a:extLst>
          </p:cNvPr>
          <p:cNvSpPr/>
          <p:nvPr/>
        </p:nvSpPr>
        <p:spPr>
          <a:xfrm>
            <a:off x="9734550" y="6457950"/>
            <a:ext cx="1714500" cy="314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53757" y="4727379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444976" y="3281892"/>
            <a:ext cx="11617001" cy="714672"/>
            <a:chOff x="853049" y="1773223"/>
            <a:chExt cx="9166099" cy="714672"/>
          </a:xfrm>
        </p:grpSpPr>
        <p:grpSp>
          <p:nvGrpSpPr>
            <p:cNvPr id="37" name="Group 36"/>
            <p:cNvGrpSpPr/>
            <p:nvPr/>
          </p:nvGrpSpPr>
          <p:grpSpPr>
            <a:xfrm>
              <a:off x="853049" y="1773223"/>
              <a:ext cx="1085298" cy="714672"/>
              <a:chOff x="5220542" y="1406323"/>
              <a:chExt cx="1772914" cy="1393004"/>
            </a:xfrm>
          </p:grpSpPr>
          <p:pic>
            <p:nvPicPr>
              <p:cNvPr id="39" name="图片 1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20542" y="1406323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40" name="图片 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98337" y="1795962"/>
                <a:ext cx="455161" cy="736288"/>
              </a:xfrm>
              <a:prstGeom prst="rect">
                <a:avLst/>
              </a:prstGeom>
            </p:spPr>
          </p:pic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97599" y="1804180"/>
              <a:ext cx="79215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Phân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loại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động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vật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theo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môi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trường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sống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330179" y="2332223"/>
            <a:ext cx="11617005" cy="714672"/>
            <a:chOff x="853046" y="1773223"/>
            <a:chExt cx="9166102" cy="714672"/>
          </a:xfrm>
        </p:grpSpPr>
        <p:grpSp>
          <p:nvGrpSpPr>
            <p:cNvPr id="43" name="Group 42"/>
            <p:cNvGrpSpPr/>
            <p:nvPr/>
          </p:nvGrpSpPr>
          <p:grpSpPr>
            <a:xfrm>
              <a:off x="853046" y="1773223"/>
              <a:ext cx="1085297" cy="714672"/>
              <a:chOff x="5220542" y="1406323"/>
              <a:chExt cx="1772914" cy="1393004"/>
            </a:xfrm>
          </p:grpSpPr>
          <p:pic>
            <p:nvPicPr>
              <p:cNvPr id="45" name="图片 1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20542" y="1406323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46" name="图片 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98337" y="1795962"/>
                <a:ext cx="455161" cy="736288"/>
              </a:xfrm>
              <a:prstGeom prst="rect">
                <a:avLst/>
              </a:prstGeom>
            </p:spPr>
          </p:pic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97599" y="1804180"/>
              <a:ext cx="79215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Nêu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tên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nơi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sống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động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vật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xung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quanh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106269" y="3412835"/>
            <a:ext cx="556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030069" y="1330035"/>
            <a:ext cx="556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53869" y="2473035"/>
            <a:ext cx="556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258669" y="4492335"/>
            <a:ext cx="556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0983092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2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3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4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4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5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1419214"/>
            <a:ext cx="2864392" cy="2423717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5" y="332431"/>
            <a:ext cx="1629316" cy="2629124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44" y="2481669"/>
            <a:ext cx="2546478" cy="4324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996048" y="2824492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87689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392</Words>
  <Application>Microsoft Office PowerPoint</Application>
  <PresentationFormat>Widescreen</PresentationFormat>
  <Paragraphs>78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Microsoft YaHei</vt:lpstr>
      <vt:lpstr>Arial</vt:lpstr>
      <vt:lpstr>Arial-Rounded</vt:lpstr>
      <vt:lpstr>Calibri</vt:lpstr>
      <vt:lpstr>等线</vt:lpstr>
      <vt:lpstr>Times New Roman</vt:lpstr>
      <vt:lpstr>UTM Cookies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 User</cp:lastModifiedBy>
  <cp:revision>39</cp:revision>
  <dcterms:created xsi:type="dcterms:W3CDTF">2021-06-02T02:35:09Z</dcterms:created>
  <dcterms:modified xsi:type="dcterms:W3CDTF">2022-01-03T02:42:14Z</dcterms:modified>
</cp:coreProperties>
</file>