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57" r:id="rId4"/>
    <p:sldId id="259" r:id="rId5"/>
    <p:sldId id="266" r:id="rId6"/>
    <p:sldId id="267" r:id="rId7"/>
    <p:sldId id="268" r:id="rId8"/>
    <p:sldId id="282" r:id="rId9"/>
    <p:sldId id="260" r:id="rId10"/>
    <p:sldId id="269" r:id="rId11"/>
    <p:sldId id="281" r:id="rId12"/>
    <p:sldId id="279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D0035-7DF7-43F5-B5D7-6DB888795B3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CFE0D-9342-42B8-B017-130C08CC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4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3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2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8.gif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1.jpe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541832" y="2460852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178502" y="4150397"/>
            <a:ext cx="59174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</a:t>
            </a:r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</a:t>
            </a:r>
          </a:p>
          <a:p>
            <a:r>
              <a:rPr lang="en-US" sz="5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(Tiết 1)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67825" y="299634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2" descr="School Building Cartoon, PNG, 650x600px, School, Building, Cartoon,  Cottage, Estate Download Free">
            <a:extLst>
              <a:ext uri="{FF2B5EF4-FFF2-40B4-BE49-F238E27FC236}">
                <a16:creationId xmlns:a16="http://schemas.microsoft.com/office/drawing/2014/main" id="{9228F680-2E63-4661-A35C-540FDAFE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10" y="1630619"/>
            <a:ext cx="5947742" cy="43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42E0253-A659-4DDD-AD61-2FCC23501234}"/>
              </a:ext>
            </a:extLst>
          </p:cNvPr>
          <p:cNvSpPr/>
          <p:nvPr/>
        </p:nvSpPr>
        <p:spPr>
          <a:xfrm>
            <a:off x="9858374" y="6410325"/>
            <a:ext cx="1590675" cy="3294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E3977F-7D4A-45AE-A01B-9C8227E8FBCB}"/>
              </a:ext>
            </a:extLst>
          </p:cNvPr>
          <p:cNvGrpSpPr/>
          <p:nvPr/>
        </p:nvGrpSpPr>
        <p:grpSpPr>
          <a:xfrm>
            <a:off x="407576" y="1147175"/>
            <a:ext cx="10983021" cy="4385310"/>
            <a:chOff x="407576" y="1147175"/>
            <a:chExt cx="10983021" cy="438531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67375B0-3E7A-447B-8CF2-0D9B3D35878C}"/>
                </a:ext>
              </a:extLst>
            </p:cNvPr>
            <p:cNvSpPr/>
            <p:nvPr/>
          </p:nvSpPr>
          <p:spPr>
            <a:xfrm>
              <a:off x="1066800" y="1147175"/>
              <a:ext cx="10058400" cy="4206970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9EED01F6-7D65-47E9-A26D-3019E7CC8060}"/>
                </a:ext>
              </a:extLst>
            </p:cNvPr>
            <p:cNvSpPr/>
            <p:nvPr/>
          </p:nvSpPr>
          <p:spPr>
            <a:xfrm>
              <a:off x="1332197" y="1325515"/>
              <a:ext cx="10058400" cy="4206970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798E9B-7C2F-4FDE-9101-A8204B446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5FF"/>
                </a:clrFrom>
                <a:clrTo>
                  <a:srgbClr val="FEF5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453" l="0" r="98990">
                          <a14:foregroundMark x1="42424" y1="93396" x2="42424" y2="93396"/>
                          <a14:foregroundMark x1="58586" y1="93396" x2="58586" y2="93396"/>
                          <a14:foregroundMark x1="88889" y1="66038" x2="88889" y2="66038"/>
                          <a14:foregroundMark x1="92929" y1="54717" x2="92929" y2="54717"/>
                          <a14:foregroundMark x1="91919" y1="65094" x2="91919" y2="65094"/>
                          <a14:foregroundMark x1="93939" y1="31132" x2="93939" y2="31132"/>
                          <a14:foregroundMark x1="59596" y1="14151" x2="59596" y2="14151"/>
                          <a14:foregroundMark x1="60606" y1="11321" x2="60606" y2="11321"/>
                          <a14:foregroundMark x1="66667" y1="11321" x2="66667" y2="17925"/>
                          <a14:foregroundMark x1="26263" y1="48113" x2="0" y2="47170"/>
                          <a14:foregroundMark x1="0" y1="47170" x2="0" y2="47170"/>
                          <a14:foregroundMark x1="29293" y1="35849" x2="6061" y2="23585"/>
                          <a14:foregroundMark x1="6061" y1="23585" x2="0" y2="17925"/>
                          <a14:foregroundMark x1="30303" y1="30189" x2="30303" y2="3774"/>
                          <a14:foregroundMark x1="30303" y1="3774" x2="27273" y2="943"/>
                          <a14:foregroundMark x1="12121" y1="62264" x2="6061" y2="63208"/>
                          <a14:foregroundMark x1="18182" y1="76415" x2="17172" y2="80189"/>
                          <a14:foregroundMark x1="85859" y1="65094" x2="98990" y2="66981"/>
                          <a14:foregroundMark x1="83838" y1="77358" x2="92929" y2="80189"/>
                          <a14:foregroundMark x1="92929" y1="54717" x2="97980" y2="52830"/>
                          <a14:foregroundMark x1="88889" y1="47170" x2="97980" y2="48113"/>
                          <a14:foregroundMark x1="89899" y1="41509" x2="95960" y2="42453"/>
                          <a14:foregroundMark x1="13131" y1="29245" x2="29293" y2="3018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7576" y="1859562"/>
              <a:ext cx="2079051" cy="2226055"/>
            </a:xfrm>
            <a:prstGeom prst="roundRect">
              <a:avLst>
                <a:gd name="adj" fmla="val 35715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01A423-3311-4028-8899-032196ED0D90}"/>
              </a:ext>
            </a:extLst>
          </p:cNvPr>
          <p:cNvSpPr txBox="1"/>
          <p:nvPr/>
        </p:nvSpPr>
        <p:spPr>
          <a:xfrm>
            <a:off x="2571100" y="2159169"/>
            <a:ext cx="803205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đấy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VN" sz="3600" b="0" i="0" u="none" strike="noStrike" kern="1200" cap="none" spc="0" normalizeH="0" baseline="0" noProof="0" dirty="0">
              <a:ln>
                <a:solidFill>
                  <a:srgbClr val="3D871F"/>
                </a:solidFill>
              </a:ln>
              <a:solidFill>
                <a:srgbClr val="3D871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4AE1468-8165-4888-A853-E9C1D477C1A3}"/>
              </a:ext>
            </a:extLst>
          </p:cNvPr>
          <p:cNvSpPr/>
          <p:nvPr/>
        </p:nvSpPr>
        <p:spPr>
          <a:xfrm>
            <a:off x="9839325" y="6467475"/>
            <a:ext cx="1704975" cy="266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6093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0744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67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đạt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6093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86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1276945" y="1028701"/>
            <a:ext cx="8540155" cy="2072234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C8510E-6B95-4FF9-9695-A9A1E2A1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50" y="3149180"/>
            <a:ext cx="5507762" cy="3346870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7E087B7-FF22-4F25-8D47-53725D2AEF26}"/>
              </a:ext>
            </a:extLst>
          </p:cNvPr>
          <p:cNvSpPr/>
          <p:nvPr/>
        </p:nvSpPr>
        <p:spPr>
          <a:xfrm>
            <a:off x="9696450" y="6496050"/>
            <a:ext cx="1714500" cy="2571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912" y="1486225"/>
            <a:ext cx="849467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460379" y="1204690"/>
            <a:ext cx="9755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CA1955-F0CE-4AD8-90CF-8F76D4DDF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15" y="2816973"/>
            <a:ext cx="7515225" cy="3629025"/>
          </a:xfrm>
          <a:prstGeom prst="rect">
            <a:avLst/>
          </a:prstGeom>
        </p:spPr>
      </p:pic>
      <p:pic>
        <p:nvPicPr>
          <p:cNvPr id="2050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2C65FDF9-4B89-4E39-9930-8C51E2D64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97" y="2252534"/>
            <a:ext cx="3455233" cy="2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186464-22BF-3E3C-5655-BC6D6BAD6DBC}"/>
              </a:ext>
            </a:extLst>
          </p:cNvPr>
          <p:cNvSpPr txBox="1"/>
          <p:nvPr/>
        </p:nvSpPr>
        <p:spPr>
          <a:xfrm>
            <a:off x="7827404" y="4334352"/>
            <a:ext cx="3949852" cy="21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Những bạn trong tranh đang nô đùa, chạy đuổi nhau khi sàn đang ướt để lại dấu chân.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9C3FBE7E-2EF0-4DF1-B5EC-61C9F6CECB6F}"/>
              </a:ext>
            </a:extLst>
          </p:cNvPr>
          <p:cNvSpPr/>
          <p:nvPr/>
        </p:nvSpPr>
        <p:spPr>
          <a:xfrm>
            <a:off x="9753600" y="6445998"/>
            <a:ext cx="1714500" cy="288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9AD40-7C7A-408B-9543-7E0DB4AD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117" y="671356"/>
            <a:ext cx="8824416" cy="50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The JoyPixels Crying Face Emoji Animation by JoyPixels | Crying face,  Animated emoticons, Crying emoji">
            <a:extLst>
              <a:ext uri="{FF2B5EF4-FFF2-40B4-BE49-F238E27FC236}">
                <a16:creationId xmlns:a16="http://schemas.microsoft.com/office/drawing/2014/main" id="{CE1B56C7-B6BA-4894-A173-E63A77F7A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328" y="989623"/>
            <a:ext cx="2965555" cy="22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A1B0CC-4C7D-3043-3548-1A3B3B9356B8}"/>
              </a:ext>
            </a:extLst>
          </p:cNvPr>
          <p:cNvSpPr txBox="1"/>
          <p:nvPr/>
        </p:nvSpPr>
        <p:spPr>
          <a:xfrm>
            <a:off x="9046361" y="3129709"/>
            <a:ext cx="32192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 bạn trong tranh đang vứt rác bừa bãi ra sân trường.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6F65EC2-EA76-4950-98A6-807B98C41DC5}"/>
              </a:ext>
            </a:extLst>
          </p:cNvPr>
          <p:cNvSpPr/>
          <p:nvPr/>
        </p:nvSpPr>
        <p:spPr>
          <a:xfrm>
            <a:off x="9791700" y="6515100"/>
            <a:ext cx="1714500" cy="342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4B8FE-0D20-4000-BF1B-960FBFE64C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4EBFC"/>
              </a:clrFrom>
              <a:clrTo>
                <a:srgbClr val="C4E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89" y="899410"/>
            <a:ext cx="8894931" cy="4601980"/>
          </a:xfrm>
          <a:prstGeom prst="rect">
            <a:avLst/>
          </a:prstGeom>
        </p:spPr>
      </p:pic>
      <p:pic>
        <p:nvPicPr>
          <p:cNvPr id="5122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04F8297-D336-4399-BED7-4C6DB100C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726" y="1138831"/>
            <a:ext cx="1616947" cy="16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C50226-E196-5F1E-70E4-8828973879B6}"/>
              </a:ext>
            </a:extLst>
          </p:cNvPr>
          <p:cNvSpPr txBox="1"/>
          <p:nvPr/>
        </p:nvSpPr>
        <p:spPr>
          <a:xfrm>
            <a:off x="9141020" y="2755778"/>
            <a:ext cx="3237186" cy="21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trong tranh đang cất ghế, quét dọn vệ sinh trong sân trường.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6414A6E6-BB9A-41C1-9178-BDF94A1F3AE6}"/>
              </a:ext>
            </a:extLst>
          </p:cNvPr>
          <p:cNvSpPr/>
          <p:nvPr/>
        </p:nvSpPr>
        <p:spPr>
          <a:xfrm>
            <a:off x="9791700" y="6515100"/>
            <a:ext cx="1714500" cy="342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9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08C7D-082B-415C-BE48-2658B45C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379" y="176288"/>
            <a:ext cx="6445772" cy="5850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6B6BA-9E01-18E4-6C3B-E853A2BF49D2}"/>
              </a:ext>
            </a:extLst>
          </p:cNvPr>
          <p:cNvSpPr txBox="1"/>
          <p:nvPr/>
        </p:nvSpPr>
        <p:spPr>
          <a:xfrm>
            <a:off x="7925746" y="2976625"/>
            <a:ext cx="3757966" cy="335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trong tranh đang nhổ cỏ, bắt sâu, tưới và chăm sóc cây xanh.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ree A Cartoon Smile, Download Free A Cartoon Smile png images, Free  ClipArts on Clipart Library">
            <a:extLst>
              <a:ext uri="{FF2B5EF4-FFF2-40B4-BE49-F238E27FC236}">
                <a16:creationId xmlns:a16="http://schemas.microsoft.com/office/drawing/2014/main" id="{74A527A5-6517-5CCE-E110-25994416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09" y="465872"/>
            <a:ext cx="2318489" cy="23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6C5AE5AA-3363-4B1C-A344-C1DD178FD326}"/>
              </a:ext>
            </a:extLst>
          </p:cNvPr>
          <p:cNvSpPr/>
          <p:nvPr/>
        </p:nvSpPr>
        <p:spPr>
          <a:xfrm>
            <a:off x="9791700" y="6515100"/>
            <a:ext cx="1714500" cy="342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4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0F8EF201-2601-59C1-1FF3-2E7946EC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3820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D1A28956-AC32-853B-9517-06031DA9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48927"/>
            <a:ext cx="10631214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6BCE9D54-8296-13AB-D3E0-211A2974D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3000203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EEEB0923-4749-9063-1B0B-96EF07E2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3625886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98F523FD-1425-4F26-FD80-1BFB6042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310797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Theo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89598B0-FF32-222C-6B1D-8145CE119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561" y="4995708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0884A4B-A11F-38F2-D89E-DAEAEA7A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81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học, hằng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176AC-83BA-3E8F-E3B1-673230FD5C83}"/>
              </a:ext>
            </a:extLst>
          </p:cNvPr>
          <p:cNvSpPr/>
          <p:nvPr/>
        </p:nvSpPr>
        <p:spPr>
          <a:xfrm>
            <a:off x="1066800" y="6248400"/>
            <a:ext cx="1524000" cy="457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AD392FA4-2194-401F-B418-E3141F55F04E}"/>
              </a:ext>
            </a:extLst>
          </p:cNvPr>
          <p:cNvSpPr/>
          <p:nvPr/>
        </p:nvSpPr>
        <p:spPr>
          <a:xfrm>
            <a:off x="9791700" y="6515100"/>
            <a:ext cx="1714500" cy="342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7" y="438648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311404" y="438648"/>
            <a:ext cx="10361039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sinh 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EFE29-4F20-4E04-8F30-96CDEA872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54335" y="5073547"/>
            <a:ext cx="1166813" cy="914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C1F3C5-B5C8-45FA-A053-64EF9E92FC19}"/>
              </a:ext>
            </a:extLst>
          </p:cNvPr>
          <p:cNvSpPr txBox="1"/>
          <p:nvPr/>
        </p:nvSpPr>
        <p:spPr>
          <a:xfrm>
            <a:off x="1111769" y="5080815"/>
            <a:ext cx="1115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46" name="Picture 2" descr="Cute Little Kid Boy Confused With Question Mark | Kids cartoon characters, Cartoon  kids, Kid character">
            <a:extLst>
              <a:ext uri="{FF2B5EF4-FFF2-40B4-BE49-F238E27FC236}">
                <a16:creationId xmlns:a16="http://schemas.microsoft.com/office/drawing/2014/main" id="{6C326E89-781B-4804-BDF7-6A175141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05" y="1670748"/>
            <a:ext cx="3254895" cy="325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21047-3FAD-CD5A-9950-9BD19E86E88A}"/>
              </a:ext>
            </a:extLst>
          </p:cNvPr>
          <p:cNvSpPr txBox="1"/>
          <p:nvPr/>
        </p:nvSpPr>
        <p:spPr>
          <a:xfrm>
            <a:off x="857890" y="1784453"/>
            <a:ext cx="90752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* Kết luận: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Để giữ trường học sạch, đẹp mỗi HS phải luôn có ý thức giữ gìn: Không viết, vẽ bẩn lên tường; không vứt rác hay khạc nhổ bừa bãi,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vệ sinh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 nơi quy định; không trèo cây, bẻ cành và ngắt hoa,…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ham gia tích cực vào các hoạt động như làm vệ sinh trường, lớp, tưới và chăm sóc cây cối,…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C82D94BB-AA18-46A8-971E-C8D154BAB5EC}"/>
              </a:ext>
            </a:extLst>
          </p:cNvPr>
          <p:cNvSpPr/>
          <p:nvPr/>
        </p:nvSpPr>
        <p:spPr>
          <a:xfrm>
            <a:off x="9839325" y="6467475"/>
            <a:ext cx="1704975" cy="266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3102520415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518</Words>
  <Application>Microsoft Office PowerPoint</Application>
  <PresentationFormat>Màn hình rộng</PresentationFormat>
  <Paragraphs>39</Paragraphs>
  <Slides>12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64</cp:revision>
  <dcterms:created xsi:type="dcterms:W3CDTF">2021-06-02T02:35:09Z</dcterms:created>
  <dcterms:modified xsi:type="dcterms:W3CDTF">2022-11-03T07:36:07Z</dcterms:modified>
</cp:coreProperties>
</file>