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0" r:id="rId3"/>
    <p:sldId id="282" r:id="rId4"/>
    <p:sldId id="307" r:id="rId5"/>
    <p:sldId id="304" r:id="rId6"/>
    <p:sldId id="310" r:id="rId7"/>
    <p:sldId id="303" r:id="rId8"/>
    <p:sldId id="284" r:id="rId9"/>
    <p:sldId id="286" r:id="rId10"/>
    <p:sldId id="287" r:id="rId11"/>
    <p:sldId id="288" r:id="rId12"/>
    <p:sldId id="289" r:id="rId13"/>
    <p:sldId id="292" r:id="rId14"/>
    <p:sldId id="308" r:id="rId15"/>
    <p:sldId id="293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4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72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56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– VIẾT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tên 2 tác giả của những cuốn sách em 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 đọc.</a:t>
            </a:r>
            <a:endParaRPr lang="en-US" sz="32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65112" y="2489266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tên 2 tác giả của những cuốn sách em 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 đọc.</a:t>
            </a:r>
            <a:endParaRPr lang="en-US" sz="32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 </a:t>
            </a:r>
            <a:r>
              <a:rPr lang="en-US" sz="28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Dao có mài mới sắc, người có học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Hay học thì sang, hay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L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ật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Giấy trắng sờ mát rượi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65113" y="1900103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96431" y="314674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48714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bó, cố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uốn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trăng,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gỗ,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lời,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13234" y="2650990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711363" y="1838650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80983" y="1828992"/>
            <a:ext cx="938073" cy="45700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615517" y="1839921"/>
            <a:ext cx="938073" cy="47406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47376" y="2643837"/>
            <a:ext cx="911816" cy="5621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13145" y="3463333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21558" y="347408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19242" y="4264051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1344" y="433090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733336" y="4304585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779118" y="3443126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194743" y="2660652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61" y="3009267"/>
            <a:ext cx="1056732" cy="103231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21" y="4806206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810" y="515441"/>
            <a:ext cx="762029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sinh nghe - viết 2 khổ thơ cuối trong bài thơ Khi trang sách mở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Biết viết hoa tên người. Biết phân biệt l/n, các vần ăn/ăng, ân/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810" y="3082613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quan sát và viết đúng các nét chữ, trình bày đẹp bài chính tả.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393" y="500244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 rèn tính cẩn thận, kiên trì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6CB700B-FAD4-B33D-AB2E-4403DCAC133A}"/>
              </a:ext>
            </a:extLst>
          </p:cNvPr>
          <p:cNvSpPr txBox="1"/>
          <p:nvPr/>
        </p:nvSpPr>
        <p:spPr>
          <a:xfrm>
            <a:off x="-378899" y="2759415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5AC8F6-8D74-4BA2-8208-1FF964AF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62021B-5547-4FFB-B634-533E1CE7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61" y="3009267"/>
            <a:ext cx="1056732" cy="103231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21" y="4806206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810" y="515441"/>
            <a:ext cx="762029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nghe - viết 2 khổ thơ cuối trong bài thơ Khi trang sách mở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người. Biết phân biệt l/n, các vần ăn/ăng, ân/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810" y="3082613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quan sát và viết đúng các nét chữ, trình bày đẹp bài chính tả.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393" y="500244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 rèn tính cẩn thận, kiên trì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6CB700B-FAD4-B33D-AB2E-4403DCAC133A}"/>
              </a:ext>
            </a:extLst>
          </p:cNvPr>
          <p:cNvSpPr txBox="1"/>
          <p:nvPr/>
        </p:nvSpPr>
        <p:spPr>
          <a:xfrm>
            <a:off x="-378899" y="2759415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 vỗ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9086" y="5046996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 sách, giấy, ướt, sóng vỗ,...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95" y="5729821"/>
            <a:ext cx="925418" cy="12084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0670" y="5573147"/>
            <a:ext cx="906068" cy="125187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04578" y="495337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45750" cy="967261"/>
            <a:chOff x="3889236" y="207166"/>
            <a:chExt cx="3745750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0793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A7E8A03-5940-4C7F-A30D-46C2146902DE}"/>
              </a:ext>
            </a:extLst>
          </p:cNvPr>
          <p:cNvSpPr txBox="1"/>
          <p:nvPr/>
        </p:nvSpPr>
        <p:spPr>
          <a:xfrm>
            <a:off x="1493786" y="4207833"/>
            <a:ext cx="981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Các dòng thơ viết cách lề 2 ô.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4147107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iên lai&#10;&#10;Mô tả được tạo tự động">
            <a:extLst>
              <a:ext uri="{FF2B5EF4-FFF2-40B4-BE49-F238E27FC236}">
                <a16:creationId xmlns:a16="http://schemas.microsoft.com/office/drawing/2014/main" id="{B762D4E9-A311-4ACA-8586-931355AA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8" y="626724"/>
            <a:ext cx="10157622" cy="59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206" y="114884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Ǉrang sá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886" y="462644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-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5906" y="157923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cŜ có lửa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020" y="3585617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Mà giấy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Ǘˉ Ŕė.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6792" y="2237138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Mà giấy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áy đâu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5906" y="291088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có ao sâu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6792" y="650738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MŎ εân ǇrƟ đang 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5020" y="453649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Tǟang sáε δŪg wĀ đưϑ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5906" y="520245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Sao em wΉ; đΗϛu gì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6792" y="585003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Dạt dào ηư </a:t>
            </a:r>
            <a:r>
              <a:rPr lang="vi-VN" sz="3400" b="1">
                <a:latin typeface="HP001 4 hàng" pitchFamily="34" charset="0"/>
              </a:rPr>
              <a:t>sŗg v</a:t>
            </a:r>
            <a:r>
              <a:rPr lang="en-US" sz="3400" b="1">
                <a:latin typeface="HP001 4 hàng" pitchFamily="34" charset="0"/>
              </a:rPr>
              <a:t>ỗ</a:t>
            </a:r>
            <a:endParaRPr lang="vi-VN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tên 2 tác giả của những cuốn sách em 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 đọc.</a:t>
            </a:r>
            <a:endParaRPr lang="en-US" sz="32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 Hoài.</a:t>
            </a:r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 Đăng Khoa.</a:t>
            </a:r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674</Words>
  <Application>Microsoft Office PowerPoint</Application>
  <PresentationFormat>Màn hình rộng</PresentationFormat>
  <Paragraphs>93</Paragraphs>
  <Slides>16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162</cp:revision>
  <dcterms:created xsi:type="dcterms:W3CDTF">2021-06-02T14:23:54Z</dcterms:created>
  <dcterms:modified xsi:type="dcterms:W3CDTF">2022-10-31T05:32:22Z</dcterms:modified>
</cp:coreProperties>
</file>