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91" r:id="rId4"/>
    <p:sldId id="274" r:id="rId5"/>
    <p:sldId id="309" r:id="rId6"/>
    <p:sldId id="310" r:id="rId7"/>
    <p:sldId id="311" r:id="rId8"/>
    <p:sldId id="313" r:id="rId9"/>
    <p:sldId id="308" r:id="rId10"/>
    <p:sldId id="271" r:id="rId11"/>
    <p:sldId id="272" r:id="rId12"/>
    <p:sldId id="267" r:id="rId13"/>
    <p:sldId id="31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5" autoAdjust="0"/>
    <p:restoredTop sz="97691" autoAdjust="0"/>
  </p:normalViewPr>
  <p:slideViewPr>
    <p:cSldViewPr snapToGrid="0">
      <p:cViewPr varScale="1">
        <p:scale>
          <a:sx n="62" d="100"/>
          <a:sy n="62" d="100"/>
        </p:scale>
        <p:origin x="5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0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5.wdp"/><Relationship Id="rId9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-1" y="0"/>
            <a:ext cx="12203323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7" y="640394"/>
            <a:ext cx="8849569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8101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9269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306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8" y="1365944"/>
            <a:ext cx="298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84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 VIẾT 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 học vẽ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6052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085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423692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 </a:t>
            </a:r>
            <a:r>
              <a:rPr lang="en-US" sz="32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hoặc </a:t>
            </a:r>
            <a:r>
              <a:rPr lang="en-US" sz="32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thay cho ô vuông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288924" y="-1707017"/>
            <a:ext cx="12211050" cy="1104900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04" y="44634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990" y="4862859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4101" descr="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766" y="1194704"/>
            <a:ext cx="9474458" cy="4224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715963" y="3169598"/>
            <a:ext cx="631251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Trăm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 không bằng một thấy.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5963" y="3999592"/>
            <a:ext cx="718534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Có công mài sắt,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ày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 kim.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68" y="3074349"/>
            <a:ext cx="983268" cy="9832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14" y="3982226"/>
            <a:ext cx="818071" cy="8180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845893" y="-4468878"/>
            <a:ext cx="12211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từ ngữ bắt đầu bằng </a:t>
            </a:r>
            <a:r>
              <a:rPr lang="en-US" sz="2800" b="1" i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2800" b="1" i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cho hình.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055" y="1859924"/>
            <a:ext cx="406828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Chậm như               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76" b="82552" l="17574" r="33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66731" r="67203" b="16711"/>
          <a:stretch/>
        </p:blipFill>
        <p:spPr bwMode="auto">
          <a:xfrm>
            <a:off x="2855743" y="3723801"/>
            <a:ext cx="1371599" cy="8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0" b="43099" l="21765" r="37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5425" r="61882" b="56034"/>
          <a:stretch/>
        </p:blipFill>
        <p:spPr bwMode="auto">
          <a:xfrm>
            <a:off x="3165231" y="1667852"/>
            <a:ext cx="1463040" cy="9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35055" y="2887326"/>
            <a:ext cx="427835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Nhanh như                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75" b="67969" l="16765" r="37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66" t="45312" r="61882" b="35700"/>
          <a:stretch/>
        </p:blipFill>
        <p:spPr bwMode="auto">
          <a:xfrm>
            <a:off x="3165232" y="2653340"/>
            <a:ext cx="1463040" cy="10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35055" y="3871660"/>
            <a:ext cx="602065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Nắng tốt                 , mưa tốt lúa.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5844" y="3873534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=&gt; Nắng tốt dưa, mưa tốt lúa.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7443" y="2887325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=&gt; Nhanh như gió.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7443" y="1841291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=&gt; Chậm như rùa.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50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/>
      <p:bldP spid="19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-58174" y="6064308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115325" y="-28478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140" y="552185"/>
            <a:ext cx="1072869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từ ngữ có tiếng chứa </a:t>
            </a:r>
            <a:r>
              <a:rPr lang="en-US" sz="3200" b="1" i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200" b="1" i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gọi tên sự vật trong </a:t>
            </a:r>
            <a:r>
              <a:rPr lang="en-US" sz="32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hình.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t="44808" r="58081" b="24231"/>
          <a:stretch/>
        </p:blipFill>
        <p:spPr bwMode="auto">
          <a:xfrm>
            <a:off x="604918" y="1573246"/>
            <a:ext cx="2827606" cy="22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3" t="46060" r="31381" b="22690"/>
          <a:stretch/>
        </p:blipFill>
        <p:spPr bwMode="auto">
          <a:xfrm rot="21435374">
            <a:off x="4503911" y="1637593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7" t="47656" r="4220" b="21331"/>
          <a:stretch/>
        </p:blipFill>
        <p:spPr bwMode="auto">
          <a:xfrm>
            <a:off x="8620462" y="1640293"/>
            <a:ext cx="2701372" cy="226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4360" y="4231898"/>
            <a:ext cx="22781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 b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àn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0337" y="4231898"/>
            <a:ext cx="20139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b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ảng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2257" y="4163641"/>
            <a:ext cx="282766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ghi-ta</a:t>
            </a:r>
          </a:p>
        </p:txBody>
      </p:sp>
      <p:sp>
        <p:nvSpPr>
          <p:cNvPr id="23" name="五角星 32"/>
          <p:cNvSpPr/>
          <p:nvPr/>
        </p:nvSpPr>
        <p:spPr>
          <a:xfrm rot="2121297">
            <a:off x="11727604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五角星 36"/>
          <p:cNvSpPr/>
          <p:nvPr/>
        </p:nvSpPr>
        <p:spPr>
          <a:xfrm rot="2755789">
            <a:off x="9923161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五角星 35"/>
          <p:cNvSpPr/>
          <p:nvPr/>
        </p:nvSpPr>
        <p:spPr>
          <a:xfrm rot="19384917">
            <a:off x="10643375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4"/>
          <p:cNvSpPr/>
          <p:nvPr/>
        </p:nvSpPr>
        <p:spPr>
          <a:xfrm rot="337835">
            <a:off x="11515036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6"/>
          <p:cNvSpPr/>
          <p:nvPr/>
        </p:nvSpPr>
        <p:spPr>
          <a:xfrm rot="20248740">
            <a:off x="11612783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71493" y="5753100"/>
            <a:ext cx="12211050" cy="1104900"/>
          </a:xfrm>
          <a:prstGeom prst="rect">
            <a:avLst/>
          </a:prstGeom>
        </p:spPr>
      </p:pic>
      <p:pic>
        <p:nvPicPr>
          <p:cNvPr id="3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82" y="4868063"/>
            <a:ext cx="1426526" cy="186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8290" y="4998473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438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– viết chính tả 2 khổ thơ đầu.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-47568" y="2605327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– viết chính tả 2 khổ thơ đầu.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-47568" y="2605327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9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24" y="1635116"/>
            <a:ext cx="9615913" cy="3948055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57" y="747409"/>
            <a:ext cx="2001014" cy="19956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50796" y="3088218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ông tr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trên cao</a:t>
            </a:r>
          </a:p>
          <a:p>
            <a:pPr algn="just"/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ánh vàng đầy ngõ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cánh diều no gió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giữa trời xanh.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3658" y="2004416"/>
            <a:ext cx="478348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học vẽ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7609" y="3069858"/>
            <a:ext cx="594886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trong lớp học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giấy trắng, bút màu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nót em ngồi vẽ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linh bầu trời sao.</a:t>
            </a:r>
          </a:p>
        </p:txBody>
      </p:sp>
    </p:spTree>
    <p:extLst>
      <p:ext uri="{BB962C8B-B14F-4D97-AF65-F5344CB8AC3E}">
        <p14:creationId xmlns:p14="http://schemas.microsoft.com/office/powerpoint/2010/main" val="18095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189825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 các chữ cần viết hoa trong bài?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1643" y="107560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vẽ những gì trong bức tranh bầu trời đêm?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1642" y="3509206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nắn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nót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lung linh, cánh diều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14949" y="1073407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179906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90264" y="2631999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1572568" y="263199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 vị trí các dấu câu trong bài?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7867" y="3408643"/>
            <a:ext cx="857619" cy="785010"/>
            <a:chOff x="687867" y="3408643"/>
            <a:chExt cx="857619" cy="785010"/>
          </a:xfrm>
        </p:grpSpPr>
        <p:grpSp>
          <p:nvGrpSpPr>
            <p:cNvPr id="44" name="Group 43"/>
            <p:cNvGrpSpPr/>
            <p:nvPr/>
          </p:nvGrpSpPr>
          <p:grpSpPr>
            <a:xfrm>
              <a:off x="687867" y="3408643"/>
              <a:ext cx="857619" cy="614181"/>
              <a:chOff x="2485459" y="1975436"/>
              <a:chExt cx="1772914" cy="1393004"/>
            </a:xfrm>
          </p:grpSpPr>
          <p:pic>
            <p:nvPicPr>
              <p:cNvPr id="45" name="图片 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7" name="图片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961" b="89844" l="0" r="899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524" y="3701665"/>
              <a:ext cx="316141" cy="491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2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018" y="218674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vẽ những gì trong bức tranh bầu trời đêm? 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1325" y="218455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013274" y="2928362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vẽ ông trăng rải ánh vàng, vẽ cánh diều vi vu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trời xanh.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657821" y="1154673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92542" y="1292215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2063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nắn nót, lung linh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cánh diều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209735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4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biên lai&#10;&#10;Mô tả được tạo tự động">
            <a:extLst>
              <a:ext uri="{FF2B5EF4-FFF2-40B4-BE49-F238E27FC236}">
                <a16:creationId xmlns:a16="http://schemas.microsoft.com/office/drawing/2014/main" id="{99F39C3A-ED61-4562-AF1E-BBE6C35DC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13603"/>
            <a:ext cx="10191963" cy="57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8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2084" y="1995129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Em hǌ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</a:t>
            </a:r>
            <a:endParaRPr lang="en-US" sz="34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7991" y="134165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3698" y="2295338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 Hį way Ǉr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vi-VN" sz="3400" b="1" dirty="0">
                <a:latin typeface="HP001 4 hàng" pitchFamily="34" charset="0"/>
              </a:rPr>
              <a:t>g lġ hǌ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2746" y="449044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Lung li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bầu ǇrƟ sao.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2746" y="313902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Vƞ giấy Ǉrắng,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lt-LT" sz="3400" b="1" dirty="0">
                <a:latin typeface="HP001 4 hàng" pitchFamily="34" charset="0"/>
              </a:rPr>
              <a:t>Ǽt jàu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2746" y="3803048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Nắn wĝ em wgē </a:t>
            </a:r>
            <a:r>
              <a:rPr lang="el-GR" sz="3400" b="1" dirty="0">
                <a:latin typeface="HP001 4 hàng" pitchFamily="34" charset="0"/>
              </a:rPr>
              <a:t>ωϘ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9665" y="475488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Vi </a:t>
            </a:r>
            <a:r>
              <a:rPr lang="el-GR" sz="3400" b="1" dirty="0">
                <a:latin typeface="HP001 4 hàng" pitchFamily="34" charset="0"/>
              </a:rPr>
              <a:t>νί </a:t>
            </a:r>
            <a:r>
              <a:rPr lang="vi-VN" sz="3400" b="1" dirty="0">
                <a:latin typeface="HP001 4 hàng" pitchFamily="34" charset="0"/>
              </a:rPr>
              <a:t>giữa ǇrƟ xa</a:t>
            </a:r>
            <a:r>
              <a:rPr lang="el-GR" sz="3400" b="1" dirty="0">
                <a:latin typeface="HP001 4 hàng" pitchFamily="34" charset="0"/>
              </a:rPr>
              <a:t>ζ.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1841" y="254505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 Vẽ Ūg Ǉrăng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cao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2867" y="340041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>
                <a:latin typeface="HP001 4 hàng" pitchFamily="34" charset="0"/>
              </a:rPr>
              <a:t>R</a:t>
            </a:r>
            <a:r>
              <a:rPr lang="en-US" sz="3400" b="1">
                <a:latin typeface="HP001 4 hàng" pitchFamily="34" charset="0"/>
              </a:rPr>
              <a:t>ải</a:t>
            </a:r>
            <a:r>
              <a:rPr lang="vi-VN" sz="3400" b="1">
                <a:latin typeface="HP001 4 hàng" pitchFamily="34" charset="0"/>
              </a:rPr>
              <a:t> </a:t>
            </a:r>
            <a:r>
              <a:rPr lang="vi-VN" sz="3400" b="1" dirty="0">
                <a:latin typeface="HP001 4 hàng" pitchFamily="34" charset="0"/>
              </a:rPr>
              <a:t>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vàng đầy wgõ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2867" y="4058880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Vẽ cá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d</a:t>
            </a:r>
            <a:r>
              <a:rPr lang="el-GR" sz="3400" b="1" dirty="0">
                <a:latin typeface="HP001 4 hàng" pitchFamily="34" charset="0"/>
              </a:rPr>
              <a:t>Ηϛ</a:t>
            </a:r>
            <a:r>
              <a:rPr lang="vi-VN" sz="3400" b="1" dirty="0">
                <a:latin typeface="HP001 4 hàng" pitchFamily="34" charset="0"/>
              </a:rPr>
              <a:t>u wo gió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9DC9E4E-9813-4808-A4AB-CE4FDD59C866}"/>
              </a:ext>
            </a:extLst>
          </p:cNvPr>
          <p:cNvSpPr txBox="1"/>
          <p:nvPr/>
        </p:nvSpPr>
        <p:spPr>
          <a:xfrm>
            <a:off x="1526981" y="692757"/>
            <a:ext cx="8377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năm ngày 20 tháng 10 năm 2022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525</Words>
  <Application>Microsoft Office PowerPoint</Application>
  <PresentationFormat>Màn hình rộng</PresentationFormat>
  <Paragraphs>81</Paragraphs>
  <Slides>14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</cp:lastModifiedBy>
  <cp:revision>156</cp:revision>
  <dcterms:created xsi:type="dcterms:W3CDTF">2021-06-02T14:23:54Z</dcterms:created>
  <dcterms:modified xsi:type="dcterms:W3CDTF">2022-10-31T05:51:38Z</dcterms:modified>
</cp:coreProperties>
</file>