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88" r:id="rId4"/>
    <p:sldMasterId id="2147483700" r:id="rId5"/>
    <p:sldMasterId id="2147483713" r:id="rId6"/>
  </p:sldMasterIdLst>
  <p:notesMasterIdLst>
    <p:notesMasterId r:id="rId17"/>
  </p:notesMasterIdLst>
  <p:sldIdLst>
    <p:sldId id="283" r:id="rId7"/>
    <p:sldId id="257" r:id="rId8"/>
    <p:sldId id="2007577100" r:id="rId9"/>
    <p:sldId id="258" r:id="rId10"/>
    <p:sldId id="259" r:id="rId11"/>
    <p:sldId id="281" r:id="rId12"/>
    <p:sldId id="266" r:id="rId13"/>
    <p:sldId id="2007577101" r:id="rId14"/>
    <p:sldId id="273" r:id="rId15"/>
    <p:sldId id="20075770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9978-A1F8-4103-B24E-82AF65A7EEF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9957-CD3A-403C-939F-36DC3138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6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1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5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2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18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79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32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8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07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0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29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86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91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7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7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70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2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10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354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2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82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9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2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14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microsoft.com/office/2007/relationships/hdphoto" Target="../media/hdphoto16.wdp"/><Relationship Id="rId4" Type="http://schemas.openxmlformats.org/officeDocument/2006/relationships/image" Target="../media/image17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microsoft.com/office/2007/relationships/hdphoto" Target="../media/hdphoto20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4" y="-159499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69661" y="251459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333311" y="3851127"/>
            <a:ext cx="7555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 TRƯỜNG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7407033" y="4437199"/>
            <a:ext cx="3870307" cy="21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17181C9-6B09-4911-A069-151464563F54}"/>
              </a:ext>
            </a:extLst>
          </p:cNvPr>
          <p:cNvSpPr/>
          <p:nvPr/>
        </p:nvSpPr>
        <p:spPr>
          <a:xfrm>
            <a:off x="9801225" y="6436450"/>
            <a:ext cx="1619250" cy="30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EE9D766-655F-469F-BF39-996E5A8C26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76" y="6481663"/>
            <a:ext cx="1619858" cy="289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390418"/>
            <a:ext cx="712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trang 24, 25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diễn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trong lễ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giảng.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861098" y="30500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</a:t>
            </a:r>
            <a:r>
              <a:rPr kumimoji="0" lang="en-VN" sz="28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280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VN" sz="28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169377">
            <a:off x="5227072" y="5922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DEBBFAB-BCC5-45E1-8C77-4A80C118EB82}"/>
              </a:ext>
            </a:extLst>
          </p:cNvPr>
          <p:cNvSpPr/>
          <p:nvPr/>
        </p:nvSpPr>
        <p:spPr>
          <a:xfrm>
            <a:off x="9215919" y="6549558"/>
            <a:ext cx="2126751" cy="213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77120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</a:t>
            </a:r>
            <a:r>
              <a:rPr kumimoji="0" lang="en-VN" sz="28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 khác?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Kể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tên hoạt động đó.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923E64C3-FA83-4CCC-8CDC-F6BF1E06184B}"/>
              </a:ext>
            </a:extLst>
          </p:cNvPr>
          <p:cNvSpPr/>
          <p:nvPr/>
        </p:nvSpPr>
        <p:spPr>
          <a:xfrm>
            <a:off x="9215919" y="6549558"/>
            <a:ext cx="2126751" cy="213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Chào đón ngày khai giảng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315</Words>
  <Application>Microsoft Office PowerPoint</Application>
  <PresentationFormat>Màn hình rộng</PresentationFormat>
  <Paragraphs>47</Paragraphs>
  <Slides>10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10</vt:i4>
      </vt:variant>
    </vt:vector>
  </HeadingPairs>
  <TitlesOfParts>
    <vt:vector size="24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3_Office Theme</vt:lpstr>
      <vt:lpstr>4_Office Theme</vt:lpstr>
      <vt:lpstr>Office 主题​​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Windows 10</cp:lastModifiedBy>
  <cp:revision>15</cp:revision>
  <dcterms:created xsi:type="dcterms:W3CDTF">2021-09-02T06:13:32Z</dcterms:created>
  <dcterms:modified xsi:type="dcterms:W3CDTF">2022-10-13T07:23:53Z</dcterms:modified>
</cp:coreProperties>
</file>