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57" r:id="rId4"/>
    <p:sldId id="261" r:id="rId5"/>
    <p:sldId id="268" r:id="rId6"/>
    <p:sldId id="269" r:id="rId7"/>
    <p:sldId id="270" r:id="rId8"/>
    <p:sldId id="271" r:id="rId9"/>
    <p:sldId id="280" r:id="rId10"/>
    <p:sldId id="282" r:id="rId11"/>
    <p:sldId id="28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243633" y="3656969"/>
            <a:ext cx="465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 CHÁU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75" y="3001312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3485970"/>
            <a:ext cx="96057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2EFC0D2-1895-4188-A941-482007E3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5196554"/>
            <a:ext cx="960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9780" y="1500276"/>
            <a:ext cx="9637294" cy="868007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29064" y="1611115"/>
            <a:ext cx="9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027073" y="2479122"/>
            <a:ext cx="11353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290"/>
            <a:ext cx="303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324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016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8DDD4E2-9F38-45E3-AC3E-3F688ECE183C}"/>
              </a:ext>
            </a:extLst>
          </p:cNvPr>
          <p:cNvSpPr txBox="1"/>
          <p:nvPr/>
        </p:nvSpPr>
        <p:spPr>
          <a:xfrm>
            <a:off x="-61249" y="114299"/>
            <a:ext cx="1081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6EEFBF5C-D1B4-4D41-94E2-42A0732A8414}"/>
              </a:ext>
            </a:extLst>
          </p:cNvPr>
          <p:cNvSpPr txBox="1"/>
          <p:nvPr/>
        </p:nvSpPr>
        <p:spPr>
          <a:xfrm>
            <a:off x="4776505" y="18400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D0D834-AD22-423B-858F-C01B589F246F}"/>
              </a:ext>
            </a:extLst>
          </p:cNvPr>
          <p:cNvGrpSpPr/>
          <p:nvPr/>
        </p:nvGrpSpPr>
        <p:grpSpPr>
          <a:xfrm>
            <a:off x="1702622" y="3612796"/>
            <a:ext cx="4072957" cy="2902085"/>
            <a:chOff x="178610" y="3543299"/>
            <a:chExt cx="4072957" cy="29020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15C08A-C389-418D-A847-8516FA80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3A7D960-ADAF-4407-AC94-C1979CEBAE5B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20E77E-2BC8-4869-82E8-0014599DE29F}"/>
              </a:ext>
            </a:extLst>
          </p:cNvPr>
          <p:cNvGrpSpPr/>
          <p:nvPr/>
        </p:nvGrpSpPr>
        <p:grpSpPr>
          <a:xfrm>
            <a:off x="7174437" y="799281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E63692-ACA4-4A85-9827-D4879445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997E357-B005-4854-9018-AE10C9551A03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57BA2D3-A49D-4C1D-BD5C-DB610680FC9F}"/>
              </a:ext>
            </a:extLst>
          </p:cNvPr>
          <p:cNvGrpSpPr/>
          <p:nvPr/>
        </p:nvGrpSpPr>
        <p:grpSpPr>
          <a:xfrm>
            <a:off x="6257235" y="3735664"/>
            <a:ext cx="3939933" cy="2809217"/>
            <a:chOff x="4251566" y="3671697"/>
            <a:chExt cx="3939933" cy="280921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1D83B5-62C5-498C-91A5-414ED28A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D039D1-4B86-41DC-A67B-154F6CBB4F34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FAA4C1-B6D3-4117-B5BF-43C657CB9130}"/>
              </a:ext>
            </a:extLst>
          </p:cNvPr>
          <p:cNvGrpSpPr/>
          <p:nvPr/>
        </p:nvGrpSpPr>
        <p:grpSpPr>
          <a:xfrm>
            <a:off x="703546" y="725086"/>
            <a:ext cx="4072959" cy="2848109"/>
            <a:chOff x="583789" y="604550"/>
            <a:chExt cx="4072959" cy="28481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7901A59-8A76-492E-8365-3EC00E0B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EF6F1B3-D840-4AE7-9161-4644E7C65F45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A51FAF7-CCA1-48F3-B027-FB15E9366B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89534" y="884692"/>
            <a:ext cx="2193028" cy="17298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7FD127-3D8D-49F0-B2B1-F096EA896BE2}"/>
              </a:ext>
            </a:extLst>
          </p:cNvPr>
          <p:cNvSpPr txBox="1"/>
          <p:nvPr/>
        </p:nvSpPr>
        <p:spPr>
          <a:xfrm>
            <a:off x="259122" y="3121180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9CEB47-8330-419C-97DA-693714FF1959}"/>
              </a:ext>
            </a:extLst>
          </p:cNvPr>
          <p:cNvSpPr txBox="1"/>
          <p:nvPr/>
        </p:nvSpPr>
        <p:spPr>
          <a:xfrm>
            <a:off x="259122" y="455832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7344 -0.201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100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6771 0.0511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4922 0.028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819 0.0351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6575 0.0495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087DBF-FC69-4454-BCF3-680DC93E74C2}"/>
              </a:ext>
            </a:extLst>
          </p:cNvPr>
          <p:cNvSpPr txBox="1"/>
          <p:nvPr/>
        </p:nvSpPr>
        <p:spPr>
          <a:xfrm>
            <a:off x="8317370" y="726963"/>
            <a:ext cx="3797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A07D2-4F5A-4726-B032-B686A340421A}"/>
              </a:ext>
            </a:extLst>
          </p:cNvPr>
          <p:cNvGrpSpPr/>
          <p:nvPr/>
        </p:nvGrpSpPr>
        <p:grpSpPr>
          <a:xfrm>
            <a:off x="4063364" y="3584967"/>
            <a:ext cx="4072957" cy="2902085"/>
            <a:chOff x="178610" y="3543299"/>
            <a:chExt cx="4072957" cy="29020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19BB35-E83F-474D-AAB9-23FA4936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8C3ECEE-77FD-4214-8E20-58333EB5832A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A9D29-3007-4DE1-8AFF-39681646DF4E}"/>
              </a:ext>
            </a:extLst>
          </p:cNvPr>
          <p:cNvGrpSpPr/>
          <p:nvPr/>
        </p:nvGrpSpPr>
        <p:grpSpPr>
          <a:xfrm>
            <a:off x="4244412" y="832934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5FFDBA-1AA7-4AEC-B69E-F5013A28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0B37F86-DE64-44FB-8D7C-9BFBCE9AD0A0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8F572-B501-4D9D-A20F-FF1731B9BFE5}"/>
              </a:ext>
            </a:extLst>
          </p:cNvPr>
          <p:cNvGrpSpPr/>
          <p:nvPr/>
        </p:nvGrpSpPr>
        <p:grpSpPr>
          <a:xfrm>
            <a:off x="8136321" y="3942594"/>
            <a:ext cx="3939933" cy="2809217"/>
            <a:chOff x="4251566" y="3671697"/>
            <a:chExt cx="3939933" cy="280921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8D0E33-304B-4EE4-BEC6-610602F1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520FE05-A154-453B-BF64-2AC3E1A559A3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6853EB-558D-4F66-B892-FB2DDA943E5D}"/>
              </a:ext>
            </a:extLst>
          </p:cNvPr>
          <p:cNvGrpSpPr/>
          <p:nvPr/>
        </p:nvGrpSpPr>
        <p:grpSpPr>
          <a:xfrm>
            <a:off x="120511" y="-19794"/>
            <a:ext cx="4072959" cy="2848109"/>
            <a:chOff x="583789" y="604550"/>
            <a:chExt cx="4072959" cy="284810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DDBEE21-FD63-4A66-9A4D-F1D1E691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87C68A-E3A0-47CF-955B-1FCD894D8E0A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4710568-642F-425F-8E63-851E0B4D18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" y="3429000"/>
            <a:ext cx="3697699" cy="24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A94076-72EB-457D-BC92-97CB4A5B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87" y="3507095"/>
            <a:ext cx="3228668" cy="2050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E7975-403D-43C0-9909-E35CE1A3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55" y="4684616"/>
            <a:ext cx="3228669" cy="2025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875C7D-5DF5-419C-A9DF-8E8BCD49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445" y="1504454"/>
            <a:ext cx="3285678" cy="204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5982B-06CA-4DBF-A13F-4B0AF0C53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7" y="267888"/>
            <a:ext cx="3228668" cy="2050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EBA96-7CC1-40E7-A5A4-9D81B4E38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01"/>
            <a:ext cx="2089485" cy="11862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854900-6FC2-4B2E-896C-62B70539A1D9}"/>
              </a:ext>
            </a:extLst>
          </p:cNvPr>
          <p:cNvSpPr txBox="1"/>
          <p:nvPr/>
        </p:nvSpPr>
        <p:spPr>
          <a:xfrm>
            <a:off x="3426445" y="499790"/>
            <a:ext cx="878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0D09EA-78B9-4AD8-8257-EAA769F02F61}"/>
              </a:ext>
            </a:extLst>
          </p:cNvPr>
          <p:cNvSpPr txBox="1"/>
          <p:nvPr/>
        </p:nvSpPr>
        <p:spPr>
          <a:xfrm>
            <a:off x="6712123" y="2173384"/>
            <a:ext cx="543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2CC2A-37BF-4CCB-BBE3-A80CAF988BDE}"/>
              </a:ext>
            </a:extLst>
          </p:cNvPr>
          <p:cNvSpPr txBox="1"/>
          <p:nvPr/>
        </p:nvSpPr>
        <p:spPr>
          <a:xfrm>
            <a:off x="2946400" y="5662589"/>
            <a:ext cx="565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EAEF1-8899-4598-8F7E-022539C59B04}"/>
              </a:ext>
            </a:extLst>
          </p:cNvPr>
          <p:cNvSpPr txBox="1"/>
          <p:nvPr/>
        </p:nvSpPr>
        <p:spPr>
          <a:xfrm>
            <a:off x="757841" y="3782651"/>
            <a:ext cx="469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7885EF-991A-4CDD-8704-47EF67880130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CD068-9504-4DDF-A780-A4F768DB0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769" y="3866082"/>
            <a:ext cx="4138061" cy="262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5AE82-5513-4F34-A415-923003357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077" y="3866082"/>
            <a:ext cx="4138062" cy="259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FDF8F-F24F-49CB-B8D7-6B4C10B53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844" y="945082"/>
            <a:ext cx="4211129" cy="2619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DC13E-A84F-456B-B8E2-A33C15F71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08" y="993633"/>
            <a:ext cx="4138061" cy="2627712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D38D6D1-182F-4E2D-8C82-71B9293E1D92}"/>
              </a:ext>
            </a:extLst>
          </p:cNvPr>
          <p:cNvSpPr txBox="1"/>
          <p:nvPr/>
        </p:nvSpPr>
        <p:spPr>
          <a:xfrm>
            <a:off x="4803157" y="21067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Kể chuyện lớp 2 -Bà cháu">
            <a:hlinkClick r:id="" action="ppaction://media"/>
            <a:extLst>
              <a:ext uri="{FF2B5EF4-FFF2-40B4-BE49-F238E27FC236}">
                <a16:creationId xmlns:a16="http://schemas.microsoft.com/office/drawing/2014/main" id="{2709D5C8-BB6C-44A3-8844-50FD75B76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173" y="5688413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F3893E-8364-4CFB-AB04-F8F69EB52A6B}"/>
              </a:ext>
            </a:extLst>
          </p:cNvPr>
          <p:cNvGrpSpPr/>
          <p:nvPr/>
        </p:nvGrpSpPr>
        <p:grpSpPr>
          <a:xfrm>
            <a:off x="5878331" y="961802"/>
            <a:ext cx="3310998" cy="2514994"/>
            <a:chOff x="-32786" y="3497654"/>
            <a:chExt cx="3939933" cy="29746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78AE21-684C-4EE3-BA37-474320A6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61" y="3497654"/>
              <a:ext cx="3470439" cy="220376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12BCB9-472E-458A-A3B8-9D2CC76C5217}"/>
                </a:ext>
              </a:extLst>
            </p:cNvPr>
            <p:cNvSpPr/>
            <p:nvPr/>
          </p:nvSpPr>
          <p:spPr>
            <a:xfrm>
              <a:off x="-32786" y="5792710"/>
              <a:ext cx="3939933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95FA5-9E54-4713-9AFF-F138A900DC57}"/>
              </a:ext>
            </a:extLst>
          </p:cNvPr>
          <p:cNvGrpSpPr/>
          <p:nvPr/>
        </p:nvGrpSpPr>
        <p:grpSpPr>
          <a:xfrm>
            <a:off x="2734768" y="992950"/>
            <a:ext cx="3422788" cy="2436050"/>
            <a:chOff x="4003398" y="1107635"/>
            <a:chExt cx="4072958" cy="28812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22132E-4B23-430B-B991-43A64F3E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3470439" cy="211039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3DA01A-CCBC-4CAB-BF8E-8D93835E2903}"/>
                </a:ext>
              </a:extLst>
            </p:cNvPr>
            <p:cNvSpPr/>
            <p:nvPr/>
          </p:nvSpPr>
          <p:spPr>
            <a:xfrm>
              <a:off x="4003398" y="3309319"/>
              <a:ext cx="4072958" cy="6795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60BE29-DF95-482D-AADB-4BB669D57281}"/>
              </a:ext>
            </a:extLst>
          </p:cNvPr>
          <p:cNvGrpSpPr/>
          <p:nvPr/>
        </p:nvGrpSpPr>
        <p:grpSpPr>
          <a:xfrm>
            <a:off x="9090103" y="961803"/>
            <a:ext cx="2952362" cy="2490246"/>
            <a:chOff x="4080032" y="7000251"/>
            <a:chExt cx="3513173" cy="294535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D5CA16-72B6-4CD1-9B2D-140EF400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032" y="7000251"/>
              <a:ext cx="3513173" cy="21472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E99419A-4AE5-4CDE-864C-06AC1C9D9958}"/>
                </a:ext>
              </a:extLst>
            </p:cNvPr>
            <p:cNvSpPr/>
            <p:nvPr/>
          </p:nvSpPr>
          <p:spPr>
            <a:xfrm>
              <a:off x="4447205" y="9266035"/>
              <a:ext cx="3146000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02D1A-E058-41CF-9A2B-400E129477DF}"/>
              </a:ext>
            </a:extLst>
          </p:cNvPr>
          <p:cNvGrpSpPr/>
          <p:nvPr/>
        </p:nvGrpSpPr>
        <p:grpSpPr>
          <a:xfrm>
            <a:off x="0" y="949102"/>
            <a:ext cx="2916449" cy="2642054"/>
            <a:chOff x="555312" y="604550"/>
            <a:chExt cx="3470437" cy="31249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8C2BB4-8B3D-4664-8A91-62946077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90" y="604550"/>
              <a:ext cx="3323401" cy="2110395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E1CEBDE-0312-4A16-B58D-A91AD7567518}"/>
                </a:ext>
              </a:extLst>
            </p:cNvPr>
            <p:cNvSpPr/>
            <p:nvPr/>
          </p:nvSpPr>
          <p:spPr>
            <a:xfrm>
              <a:off x="555312" y="2714945"/>
              <a:ext cx="3470437" cy="10145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BDBE9E97-B1D6-496E-AEA3-A7C14504D190}"/>
              </a:ext>
            </a:extLst>
          </p:cNvPr>
          <p:cNvSpPr txBox="1"/>
          <p:nvPr/>
        </p:nvSpPr>
        <p:spPr>
          <a:xfrm>
            <a:off x="4734822" y="319872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C0BE0B62-71F1-4EB2-8618-B9515312D22E}"/>
              </a:ext>
            </a:extLst>
          </p:cNvPr>
          <p:cNvSpPr/>
          <p:nvPr/>
        </p:nvSpPr>
        <p:spPr>
          <a:xfrm rot="5400000">
            <a:off x="1118165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D4C3D16B-EB7D-4F2A-8832-1B1447F716C3}"/>
              </a:ext>
            </a:extLst>
          </p:cNvPr>
          <p:cNvSpPr/>
          <p:nvPr/>
        </p:nvSpPr>
        <p:spPr>
          <a:xfrm rot="5400000">
            <a:off x="40937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8107CDC2-4BB6-4881-9593-78CA14D2284C}"/>
              </a:ext>
            </a:extLst>
          </p:cNvPr>
          <p:cNvSpPr/>
          <p:nvPr/>
        </p:nvSpPr>
        <p:spPr>
          <a:xfrm rot="5400000">
            <a:off x="72118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443D625F-457F-4FF9-8F52-C05D61D279C2}"/>
              </a:ext>
            </a:extLst>
          </p:cNvPr>
          <p:cNvSpPr/>
          <p:nvPr/>
        </p:nvSpPr>
        <p:spPr>
          <a:xfrm rot="5400000">
            <a:off x="1034541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96E971-4755-4E7B-8758-B1E66BCF12F0}"/>
              </a:ext>
            </a:extLst>
          </p:cNvPr>
          <p:cNvSpPr/>
          <p:nvPr/>
        </p:nvSpPr>
        <p:spPr>
          <a:xfrm>
            <a:off x="188625" y="3871606"/>
            <a:ext cx="2248014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8BC8D3-4318-48AB-9E87-AF4C7652EB33}"/>
              </a:ext>
            </a:extLst>
          </p:cNvPr>
          <p:cNvSpPr/>
          <p:nvPr/>
        </p:nvSpPr>
        <p:spPr>
          <a:xfrm>
            <a:off x="3120870" y="3871606"/>
            <a:ext cx="2473878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48B2A4-F5D9-4E8F-A0BA-2935D6C5B283}"/>
              </a:ext>
            </a:extLst>
          </p:cNvPr>
          <p:cNvSpPr/>
          <p:nvPr/>
        </p:nvSpPr>
        <p:spPr>
          <a:xfrm>
            <a:off x="6305829" y="3915265"/>
            <a:ext cx="2473877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7F866E6-44CD-4757-94A6-7FB6C252239A}"/>
              </a:ext>
            </a:extLst>
          </p:cNvPr>
          <p:cNvSpPr/>
          <p:nvPr/>
        </p:nvSpPr>
        <p:spPr>
          <a:xfrm>
            <a:off x="9241156" y="3871606"/>
            <a:ext cx="2913272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Ba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8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BD0062-C376-40DB-8500-063529EB2370}"/>
              </a:ext>
            </a:extLst>
          </p:cNvPr>
          <p:cNvSpPr txBox="1"/>
          <p:nvPr/>
        </p:nvSpPr>
        <p:spPr>
          <a:xfrm>
            <a:off x="0" y="332391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AAB18-0190-4CD9-AA5F-81B482995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C01E9-BE7E-4CE1-B320-8FBCCFBD1C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9F146CD-C8DA-4B9C-A04D-A3BCC66FBA1A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782BC-37DF-43B9-9162-B592ABB81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677" y="3385478"/>
            <a:ext cx="4081690" cy="2591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15F55-2926-4BDF-AE80-51A8E7A7C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3815" y="4162231"/>
            <a:ext cx="4081691" cy="256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24E81-BB00-4F07-BACF-9EAEC2ECE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8828" y="1434315"/>
            <a:ext cx="4153762" cy="258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116D8-409E-4E0A-AC55-997038FAF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0022" y="785187"/>
            <a:ext cx="4081690" cy="259191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E0EB6D62-0C78-43EC-8289-1A0EF850A814}"/>
              </a:ext>
            </a:extLst>
          </p:cNvPr>
          <p:cNvSpPr txBox="1"/>
          <p:nvPr/>
        </p:nvSpPr>
        <p:spPr>
          <a:xfrm>
            <a:off x="7993815" y="726429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547</Words>
  <Application>Microsoft Office PowerPoint</Application>
  <PresentationFormat>Widescreen</PresentationFormat>
  <Paragraphs>77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168</cp:revision>
  <dcterms:created xsi:type="dcterms:W3CDTF">2021-06-15T15:52:51Z</dcterms:created>
  <dcterms:modified xsi:type="dcterms:W3CDTF">2021-12-21T08:42:38Z</dcterms:modified>
</cp:coreProperties>
</file>