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61" r:id="rId5"/>
    <p:sldId id="268" r:id="rId6"/>
    <p:sldId id="269" r:id="rId7"/>
    <p:sldId id="275" r:id="rId8"/>
    <p:sldId id="280" r:id="rId9"/>
    <p:sldId id="282" r:id="rId10"/>
    <p:sldId id="263" r:id="rId11"/>
    <p:sldId id="281" r:id="rId12"/>
    <p:sldId id="28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 autoAdjust="0"/>
    <p:restoredTop sz="88336" autoAdjust="0"/>
  </p:normalViewPr>
  <p:slideViewPr>
    <p:cSldViewPr snapToGrid="0">
      <p:cViewPr varScale="1">
        <p:scale>
          <a:sx n="76" d="100"/>
          <a:sy n="76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8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282700"/>
            <a:ext cx="466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148050" y="3552122"/>
            <a:ext cx="495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ANH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20290"/>
            <a:ext cx="324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ỹ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68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ỹ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42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D3F31D-D10D-4391-B5D0-79CCDCE1FB26}"/>
              </a:ext>
            </a:extLst>
          </p:cNvPr>
          <p:cNvSpPr txBox="1"/>
          <p:nvPr/>
        </p:nvSpPr>
        <p:spPr>
          <a:xfrm>
            <a:off x="0" y="3308680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CC68B-9F51-473D-8115-CD8A015F568E}"/>
              </a:ext>
            </a:extLst>
          </p:cNvPr>
          <p:cNvSpPr txBox="1"/>
          <p:nvPr/>
        </p:nvSpPr>
        <p:spPr>
          <a:xfrm>
            <a:off x="9002271" y="3312146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362930-B8E0-41CC-A81D-DE6F6ECAAF26}"/>
              </a:ext>
            </a:extLst>
          </p:cNvPr>
          <p:cNvSpPr txBox="1"/>
          <p:nvPr/>
        </p:nvSpPr>
        <p:spPr>
          <a:xfrm>
            <a:off x="9219597" y="5756153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8FDBACE8-6390-4985-88B0-F0E404848250}"/>
              </a:ext>
            </a:extLst>
          </p:cNvPr>
          <p:cNvSpPr txBox="1"/>
          <p:nvPr/>
        </p:nvSpPr>
        <p:spPr>
          <a:xfrm>
            <a:off x="4681089" y="99817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861EE-F8F2-4033-B39F-E4054510968E}"/>
              </a:ext>
            </a:extLst>
          </p:cNvPr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6CA057-D41C-4F87-92FA-C98F0095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12AF95D-08DE-44A8-9C8F-BCCFF74231F5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899D2-B07A-4BB2-9811-B6E4091EFD34}"/>
              </a:ext>
            </a:extLst>
          </p:cNvPr>
          <p:cNvGrpSpPr/>
          <p:nvPr/>
        </p:nvGrpSpPr>
        <p:grpSpPr>
          <a:xfrm>
            <a:off x="6117637" y="3993671"/>
            <a:ext cx="3386647" cy="2319202"/>
            <a:chOff x="7903959" y="3585899"/>
            <a:chExt cx="4131541" cy="27116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DEF762-3A90-4ED4-913C-D61C88488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83CB7D-C3C1-48FA-9F87-223C6A152BBB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BDA2E8-6385-4C41-BB9E-77CBC3A656FF}"/>
              </a:ext>
            </a:extLst>
          </p:cNvPr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21BF0-39F2-47E9-9BE3-7BDD900D9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78D0A8-F88F-415E-A6B7-3FB9B3AFE202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499E38-0BA8-44AD-BF51-A9DB198F1B84}"/>
              </a:ext>
            </a:extLst>
          </p:cNvPr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B83873-915A-47EE-B4DE-D9570E954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3DDF1D-E9E8-4A1B-AA74-EAFD106FD0B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E108C6-756D-4631-B926-6258A94555AB}"/>
              </a:ext>
            </a:extLst>
          </p:cNvPr>
          <p:cNvSpPr txBox="1"/>
          <p:nvPr/>
        </p:nvSpPr>
        <p:spPr>
          <a:xfrm>
            <a:off x="60594" y="323251"/>
            <a:ext cx="1048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CD8E7-9ADD-4B88-8712-873A1C5F97DD}"/>
              </a:ext>
            </a:extLst>
          </p:cNvPr>
          <p:cNvSpPr txBox="1"/>
          <p:nvPr/>
        </p:nvSpPr>
        <p:spPr>
          <a:xfrm>
            <a:off x="-17198" y="5765606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22">
            <a:extLst>
              <a:ext uri="{FF2B5EF4-FFF2-40B4-BE49-F238E27FC236}">
                <a16:creationId xmlns:a16="http://schemas.microsoft.com/office/drawing/2014/main" id="{A0F4636A-9804-45FC-97B3-E22679F4EC83}"/>
              </a:ext>
            </a:extLst>
          </p:cNvPr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77D26-B4FB-44BD-B1FE-59CE930FF0CC}"/>
              </a:ext>
            </a:extLst>
          </p:cNvPr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66EDCD-8836-4E82-BC22-9AE94995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28BA91-AFB5-43C2-A5F1-5CB0FC30ADE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52CD-8094-4C21-898F-F99E15E76A93}"/>
              </a:ext>
            </a:extLst>
          </p:cNvPr>
          <p:cNvGrpSpPr/>
          <p:nvPr/>
        </p:nvGrpSpPr>
        <p:grpSpPr>
          <a:xfrm>
            <a:off x="8805354" y="3720835"/>
            <a:ext cx="3257060" cy="2319202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05D992-C35B-4AD1-9EDA-BB3488FC8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8F69E0-3321-4B44-9794-541989F00FF1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85BEA6-FC73-4D92-B52A-91E3F828BA80}"/>
              </a:ext>
            </a:extLst>
          </p:cNvPr>
          <p:cNvGrpSpPr/>
          <p:nvPr/>
        </p:nvGrpSpPr>
        <p:grpSpPr>
          <a:xfrm>
            <a:off x="5305254" y="3725223"/>
            <a:ext cx="3386647" cy="2299700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F90B4D-736F-4FFD-8F50-8E01F8B7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2D500E-10B6-4002-BCC9-DA29D6F5D5B9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D126E-734F-4C1D-9591-3B832AFFD8C1}"/>
              </a:ext>
            </a:extLst>
          </p:cNvPr>
          <p:cNvGrpSpPr/>
          <p:nvPr/>
        </p:nvGrpSpPr>
        <p:grpSpPr>
          <a:xfrm>
            <a:off x="8818601" y="503495"/>
            <a:ext cx="3243812" cy="2350250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C5DCBC-611A-4DD7-B72C-316034BA8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07013F-47CC-4005-86D3-A7C0F77F9942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3F94FC-61F7-486C-BCCB-81C3EA0EBFF0}"/>
              </a:ext>
            </a:extLst>
          </p:cNvPr>
          <p:cNvSpPr txBox="1"/>
          <p:nvPr/>
        </p:nvSpPr>
        <p:spPr>
          <a:xfrm>
            <a:off x="5646574" y="2742763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20615E-C98B-4BA2-A364-A71876877FE1}"/>
              </a:ext>
            </a:extLst>
          </p:cNvPr>
          <p:cNvSpPr txBox="1"/>
          <p:nvPr/>
        </p:nvSpPr>
        <p:spPr>
          <a:xfrm>
            <a:off x="8919288" y="2794359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E7DEF-E677-4C1D-9A73-D029CE8D9717}"/>
              </a:ext>
            </a:extLst>
          </p:cNvPr>
          <p:cNvSpPr txBox="1"/>
          <p:nvPr/>
        </p:nvSpPr>
        <p:spPr>
          <a:xfrm>
            <a:off x="9203061" y="5936404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89DA75-E105-4C0C-8B99-87F3432CFCED}"/>
              </a:ext>
            </a:extLst>
          </p:cNvPr>
          <p:cNvSpPr txBox="1"/>
          <p:nvPr/>
        </p:nvSpPr>
        <p:spPr>
          <a:xfrm>
            <a:off x="5493681" y="5936404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6AC10-694E-4CD1-8712-1D4D95A005DA}"/>
              </a:ext>
            </a:extLst>
          </p:cNvPr>
          <p:cNvSpPr txBox="1"/>
          <p:nvPr/>
        </p:nvSpPr>
        <p:spPr>
          <a:xfrm>
            <a:off x="616731" y="1532324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D327C2-9866-4ED9-83C1-C4EE4392A6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EB3817-1395-40FC-9B6C-0ADBCFB02CFA}"/>
              </a:ext>
            </a:extLst>
          </p:cNvPr>
          <p:cNvSpPr txBox="1"/>
          <p:nvPr/>
        </p:nvSpPr>
        <p:spPr>
          <a:xfrm>
            <a:off x="227272" y="1319720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EDCAD-869E-4D9D-90BD-113745DB077C}"/>
              </a:ext>
            </a:extLst>
          </p:cNvPr>
          <p:cNvSpPr txBox="1"/>
          <p:nvPr/>
        </p:nvSpPr>
        <p:spPr>
          <a:xfrm>
            <a:off x="227272" y="3452619"/>
            <a:ext cx="4948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7E840-4EDC-49FE-928F-2D48EFB74715}"/>
              </a:ext>
            </a:extLst>
          </p:cNvPr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38D26-8F02-4503-81D7-764B884809C1}"/>
              </a:ext>
            </a:extLst>
          </p:cNvPr>
          <p:cNvSpPr txBox="1"/>
          <p:nvPr/>
        </p:nvSpPr>
        <p:spPr>
          <a:xfrm>
            <a:off x="279000" y="5199861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15299E-1E71-4398-92D0-FE835727A908}"/>
              </a:ext>
            </a:extLst>
          </p:cNvPr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992FA-DA56-40D2-BCD8-65B6B4003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755686-31EE-4E38-B5C9-9B3181DA3C2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0FA993-3228-42FC-A3E4-07977236AF29}"/>
              </a:ext>
            </a:extLst>
          </p:cNvPr>
          <p:cNvGrpSpPr/>
          <p:nvPr/>
        </p:nvGrpSpPr>
        <p:grpSpPr>
          <a:xfrm>
            <a:off x="9330568" y="4751883"/>
            <a:ext cx="2716534" cy="2044925"/>
            <a:chOff x="7903959" y="3585899"/>
            <a:chExt cx="4131541" cy="27116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AF712A-7F62-494A-89FA-7D116823F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EAE352-1ABD-462E-8781-6B0243CF6930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3AF153-53F8-4FF1-B9BA-62C2852091A4}"/>
              </a:ext>
            </a:extLst>
          </p:cNvPr>
          <p:cNvGrpSpPr/>
          <p:nvPr/>
        </p:nvGrpSpPr>
        <p:grpSpPr>
          <a:xfrm>
            <a:off x="6582265" y="3358882"/>
            <a:ext cx="2824616" cy="2027729"/>
            <a:chOff x="3481693" y="3636722"/>
            <a:chExt cx="4131541" cy="26888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C126A7-A220-40D1-BC95-B703F4139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53D432-1EDE-43FD-A329-43156698C4D3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0B65C0-56E4-4C2B-A6D4-F9CDB65302B8}"/>
              </a:ext>
            </a:extLst>
          </p:cNvPr>
          <p:cNvGrpSpPr/>
          <p:nvPr/>
        </p:nvGrpSpPr>
        <p:grpSpPr>
          <a:xfrm>
            <a:off x="2958553" y="1698199"/>
            <a:ext cx="2705485" cy="2072301"/>
            <a:chOff x="7986880" y="420290"/>
            <a:chExt cx="3957289" cy="27479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0F22B1-BC20-4E09-B9E6-0FD93F0D7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60CAA0-FAE6-4CD0-B163-311F5D4210D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B9768E-54D6-43F3-9E7E-E65876EF982E}"/>
              </a:ext>
            </a:extLst>
          </p:cNvPr>
          <p:cNvSpPr txBox="1"/>
          <p:nvPr/>
        </p:nvSpPr>
        <p:spPr>
          <a:xfrm>
            <a:off x="3906921" y="736618"/>
            <a:ext cx="40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BA3D97-93C8-495E-B171-389C9C6780BC}"/>
              </a:ext>
            </a:extLst>
          </p:cNvPr>
          <p:cNvSpPr txBox="1"/>
          <p:nvPr/>
        </p:nvSpPr>
        <p:spPr>
          <a:xfrm>
            <a:off x="5664038" y="2040902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F4784F-D2CC-45E9-9D8C-F22B747A0963}"/>
              </a:ext>
            </a:extLst>
          </p:cNvPr>
          <p:cNvSpPr txBox="1"/>
          <p:nvPr/>
        </p:nvSpPr>
        <p:spPr>
          <a:xfrm>
            <a:off x="2640527" y="5679134"/>
            <a:ext cx="70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C84FF-DA7B-4B5B-BD92-FCD445C93CA3}"/>
              </a:ext>
            </a:extLst>
          </p:cNvPr>
          <p:cNvSpPr txBox="1"/>
          <p:nvPr/>
        </p:nvSpPr>
        <p:spPr>
          <a:xfrm>
            <a:off x="0" y="4055954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1A4FDC3-F5AB-41FC-809B-C6B2FC340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D5A3219F-D9E0-4ED7-A802-422A8E334EEB}"/>
              </a:ext>
            </a:extLst>
          </p:cNvPr>
          <p:cNvSpPr txBox="1"/>
          <p:nvPr/>
        </p:nvSpPr>
        <p:spPr>
          <a:xfrm>
            <a:off x="4948773" y="386271"/>
            <a:ext cx="26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8920C7-A283-4408-931E-1406D6FA5DFF}"/>
              </a:ext>
            </a:extLst>
          </p:cNvPr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91AE89-4E9A-4A7D-BEAA-DE1D22DDD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70E4B-A17D-4164-807A-85FFA4D2A1CF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0ADFE8-0476-4F29-87D6-EFB70AC7EAA9}"/>
              </a:ext>
            </a:extLst>
          </p:cNvPr>
          <p:cNvGrpSpPr/>
          <p:nvPr/>
        </p:nvGrpSpPr>
        <p:grpSpPr>
          <a:xfrm>
            <a:off x="6398416" y="4031881"/>
            <a:ext cx="4039919" cy="2754289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EA2FCE-897C-4626-8BBD-3FAE1006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C061A0-AEBE-4D98-B387-4161D29654D5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4BB592-CEF6-4C41-B469-00D1DDD7D4EB}"/>
              </a:ext>
            </a:extLst>
          </p:cNvPr>
          <p:cNvGrpSpPr/>
          <p:nvPr/>
        </p:nvGrpSpPr>
        <p:grpSpPr>
          <a:xfrm>
            <a:off x="2076259" y="4031881"/>
            <a:ext cx="4039919" cy="2809968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7BDFEC-0338-4A3B-9BB3-EB5844DF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C56F4-841B-4DAB-9CAA-887491D0CF6C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2E4A0A-B26E-4C93-B065-4D14DC959E25}"/>
              </a:ext>
            </a:extLst>
          </p:cNvPr>
          <p:cNvGrpSpPr/>
          <p:nvPr/>
        </p:nvGrpSpPr>
        <p:grpSpPr>
          <a:xfrm>
            <a:off x="6377332" y="998001"/>
            <a:ext cx="3869532" cy="2871734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072502-E12F-4EE4-A6A9-C41EFD75C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A2D4AE-E8C5-46FA-B9D5-A554D9FFC4D4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E81DBC-093B-45E3-A6EF-8C78259516A5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EE2AFB-E8DA-4C1C-88F2-866A4B4EB4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8B2C606F-DED4-455E-BDA9-4721743C7E0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FD53D0C-9ED0-4FDD-8873-2BD8B74E58A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Hai anh em">
            <a:hlinkClick r:id="" action="ppaction://media"/>
            <a:extLst>
              <a:ext uri="{FF2B5EF4-FFF2-40B4-BE49-F238E27FC236}">
                <a16:creationId xmlns:a16="http://schemas.microsoft.com/office/drawing/2014/main" id="{FC0C07A9-7F12-4FAE-AF5E-A3797D0E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6A86DD3F-707D-4823-BB27-76CC6987A33E}"/>
              </a:ext>
            </a:extLst>
          </p:cNvPr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ECDB-3C0A-4BBC-A765-DDC95AECB76A}"/>
              </a:ext>
            </a:extLst>
          </p:cNvPr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3261C8-AC25-4272-9DFB-132E465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48CBBB-E572-465C-A4C3-CD161597F132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41A78-A779-4016-8809-870361E75768}"/>
              </a:ext>
            </a:extLst>
          </p:cNvPr>
          <p:cNvGrpSpPr/>
          <p:nvPr/>
        </p:nvGrpSpPr>
        <p:grpSpPr>
          <a:xfrm>
            <a:off x="8173072" y="4197069"/>
            <a:ext cx="3930882" cy="2631742"/>
            <a:chOff x="7903959" y="3585899"/>
            <a:chExt cx="4131541" cy="2711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9D5F92-D67B-4D20-B3D5-639282309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5B794B-5F38-4052-9EB7-3A5A42AA2C97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AB26F4-1A1D-444C-94D2-4B2261330F0F}"/>
              </a:ext>
            </a:extLst>
          </p:cNvPr>
          <p:cNvGrpSpPr/>
          <p:nvPr/>
        </p:nvGrpSpPr>
        <p:grpSpPr>
          <a:xfrm>
            <a:off x="3899463" y="4147385"/>
            <a:ext cx="4087278" cy="2609612"/>
            <a:chOff x="3481693" y="3636722"/>
            <a:chExt cx="4131541" cy="2688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5FC4D-0713-4227-B20C-3F804D5C6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BF1B35-9714-404E-9BB0-6166B8740DFB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8E2323-937F-4EF7-A723-E000EA40CC64}"/>
              </a:ext>
            </a:extLst>
          </p:cNvPr>
          <p:cNvGrpSpPr/>
          <p:nvPr/>
        </p:nvGrpSpPr>
        <p:grpSpPr>
          <a:xfrm>
            <a:off x="8076484" y="1345248"/>
            <a:ext cx="3914893" cy="2666974"/>
            <a:chOff x="7986880" y="420290"/>
            <a:chExt cx="3957289" cy="27479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DA2647-963C-497E-ADB3-47037A4BD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EBE335A-C7F9-47E5-9DD6-78E7B95677D8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602</Words>
  <Application>Microsoft Office PowerPoint</Application>
  <PresentationFormat>Widescreen</PresentationFormat>
  <Paragraphs>93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140</cp:revision>
  <dcterms:created xsi:type="dcterms:W3CDTF">2021-06-15T15:52:51Z</dcterms:created>
  <dcterms:modified xsi:type="dcterms:W3CDTF">2021-12-04T08:43:42Z</dcterms:modified>
</cp:coreProperties>
</file>