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9"/>
  </p:notesMasterIdLst>
  <p:sldIdLst>
    <p:sldId id="269" r:id="rId5"/>
    <p:sldId id="256" r:id="rId6"/>
    <p:sldId id="270" r:id="rId7"/>
    <p:sldId id="271" r:id="rId8"/>
    <p:sldId id="272" r:id="rId9"/>
    <p:sldId id="266" r:id="rId10"/>
    <p:sldId id="283" r:id="rId11"/>
    <p:sldId id="280" r:id="rId12"/>
    <p:sldId id="263" r:id="rId13"/>
    <p:sldId id="281" r:id="rId14"/>
    <p:sldId id="282" r:id="rId15"/>
    <p:sldId id="268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0C0-D7FD-488A-9DD9-7B5B0BB1498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44A5-9FD5-4158-9034-AA72DE75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4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8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91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7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2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9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1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5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2917759" y="114106"/>
            <a:ext cx="580714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90" y="1826409"/>
            <a:ext cx="2633190" cy="2568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75" y="1799113"/>
            <a:ext cx="2156802" cy="2593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14" y="1596788"/>
            <a:ext cx="2017216" cy="2556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198" y="4528920"/>
            <a:ext cx="402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1182" y="4542570"/>
            <a:ext cx="404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644" y="4542570"/>
            <a:ext cx="255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3367" y="0"/>
            <a:ext cx="1628633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99" y="3434477"/>
            <a:ext cx="1086002" cy="113363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CD7ED-5A0F-4702-A0E6-499E88CF2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90" y="904673"/>
            <a:ext cx="8754894" cy="5017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84" y="150125"/>
            <a:ext cx="1473958" cy="14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vẽ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cắt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76971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39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696" y="4093235"/>
            <a:ext cx="514756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053" y="4052283"/>
            <a:ext cx="4762842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223686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3806005" y="3001604"/>
            <a:ext cx="561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4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4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sz="4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63367" y="0"/>
            <a:ext cx="1628633" cy="15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2-3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1384995"/>
            <a:chOff x="774356" y="855884"/>
            <a:chExt cx="10722519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97900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vẽ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cắt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7798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79309" y="171256"/>
            <a:ext cx="3830217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35360-FFC8-42A0-AE53-065D34DAE0D9}"/>
              </a:ext>
            </a:extLst>
          </p:cNvPr>
          <p:cNvSpPr/>
          <p:nvPr/>
        </p:nvSpPr>
        <p:spPr>
          <a:xfrm>
            <a:off x="3909526" y="171256"/>
            <a:ext cx="6783355" cy="989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466CB8-383A-46F1-AF10-7E6EDEE9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24" y="1436914"/>
            <a:ext cx="6895323" cy="47119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6DA266-1098-4418-88D9-FAE67AB30185}"/>
              </a:ext>
            </a:extLst>
          </p:cNvPr>
          <p:cNvSpPr/>
          <p:nvPr/>
        </p:nvSpPr>
        <p:spPr>
          <a:xfrm>
            <a:off x="6690049" y="2248678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394B8D-56B3-4C88-88DA-A9DAFCD4A405}"/>
              </a:ext>
            </a:extLst>
          </p:cNvPr>
          <p:cNvSpPr/>
          <p:nvPr/>
        </p:nvSpPr>
        <p:spPr>
          <a:xfrm>
            <a:off x="6690049" y="3656239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281A02-8298-42B2-A783-DF1CA1E5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47" y="2077422"/>
            <a:ext cx="1303564" cy="1303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DD8937-EA4C-4F5B-AB20-E7154910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722" y="3580978"/>
            <a:ext cx="1333889" cy="11115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3BDBB8-9A06-411D-A7FC-A2DE3CE9B5EA}"/>
              </a:ext>
            </a:extLst>
          </p:cNvPr>
          <p:cNvSpPr/>
          <p:nvPr/>
        </p:nvSpPr>
        <p:spPr>
          <a:xfrm>
            <a:off x="6564085" y="4940559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E8E00F-52AC-4FAF-8AB8-61D96C667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857" y="4755481"/>
            <a:ext cx="1496980" cy="1331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79494" y="0"/>
            <a:ext cx="1312506" cy="14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28" y="-1"/>
            <a:ext cx="1311872" cy="1187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307</Words>
  <Application>Microsoft Office PowerPoint</Application>
  <PresentationFormat>Widescreen</PresentationFormat>
  <Paragraphs>52</Paragraphs>
  <Slides>14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字魂59号-创粗黑</vt:lpstr>
      <vt:lpstr>思源黑体 CN Bold</vt:lpstr>
      <vt:lpstr>1_Office Theme</vt:lpstr>
      <vt:lpstr>2_Office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15</cp:revision>
  <dcterms:created xsi:type="dcterms:W3CDTF">2021-06-07T03:46:19Z</dcterms:created>
  <dcterms:modified xsi:type="dcterms:W3CDTF">2021-12-18T09:27:24Z</dcterms:modified>
</cp:coreProperties>
</file>