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6" r:id="rId3"/>
    <p:sldMasterId id="2147483698" r:id="rId4"/>
    <p:sldMasterId id="2147483722" r:id="rId5"/>
  </p:sldMasterIdLst>
  <p:notesMasterIdLst>
    <p:notesMasterId r:id="rId28"/>
  </p:notesMasterIdLst>
  <p:sldIdLst>
    <p:sldId id="326" r:id="rId6"/>
    <p:sldId id="327" r:id="rId7"/>
    <p:sldId id="257" r:id="rId8"/>
    <p:sldId id="262" r:id="rId9"/>
    <p:sldId id="261" r:id="rId10"/>
    <p:sldId id="264" r:id="rId11"/>
    <p:sldId id="2007577096" r:id="rId12"/>
    <p:sldId id="268" r:id="rId13"/>
    <p:sldId id="269" r:id="rId14"/>
    <p:sldId id="273" r:id="rId15"/>
    <p:sldId id="329" r:id="rId16"/>
    <p:sldId id="305" r:id="rId17"/>
    <p:sldId id="275" r:id="rId18"/>
    <p:sldId id="2007577093" r:id="rId19"/>
    <p:sldId id="307" r:id="rId20"/>
    <p:sldId id="308" r:id="rId21"/>
    <p:sldId id="320" r:id="rId22"/>
    <p:sldId id="322" r:id="rId23"/>
    <p:sldId id="2007577095" r:id="rId24"/>
    <p:sldId id="2007577094" r:id="rId25"/>
    <p:sldId id="2007577097" r:id="rId26"/>
    <p:sldId id="2007577098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CCFF"/>
    <a:srgbClr val="00FFFF"/>
    <a:srgbClr val="66FFFF"/>
    <a:srgbClr val="33CCFF"/>
    <a:srgbClr val="00CCFF"/>
    <a:srgbClr val="3886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75" d="100"/>
          <a:sy n="75" d="100"/>
        </p:scale>
        <p:origin x="522" y="5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E8E229-9E62-498D-99D9-42C5FEDAB544}" type="datetimeFigureOut">
              <a:rPr lang="en-US" smtClean="0"/>
              <a:t>12/12/2021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F0614B-F355-4C87-AF17-B598991DC6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75300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D33800-9EF5-458B-9C8B-85636545FB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552021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幻灯片图像占位符 84993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0963" name="文本占位符 84994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0964" name="灯片编号占位符 1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192546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51906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81606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08157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90424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933244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102C00-2226-48A6-846B-3AD63BD2AA3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52279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12/12/2021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37341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12/12/2021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57933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12/12/2021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6143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80909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995748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140470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045204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475708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73083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378429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05696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12/12/2021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564823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770360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353362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66573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59691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1669140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2021/12/12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102466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2021/12/12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36379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2021/12/12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084362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2021/12/12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0270453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2021/12/12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885782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12/12/2021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699768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344" y="198033"/>
            <a:ext cx="11823312" cy="6461933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499797" y="318559"/>
            <a:ext cx="10972800" cy="466064"/>
          </a:xfrm>
        </p:spPr>
        <p:txBody>
          <a:bodyPr>
            <a:noAutofit/>
          </a:bodyPr>
          <a:lstStyle>
            <a:lvl1pPr algn="l">
              <a:defRPr sz="2665" b="0" i="0">
                <a:solidFill>
                  <a:schemeClr val="tx1">
                    <a:lumMod val="85000"/>
                    <a:lumOff val="15000"/>
                  </a:schemeClr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</a:defRPr>
            </a:lvl1pPr>
          </a:lstStyle>
          <a:p>
            <a:r>
              <a:rPr lang="zh-CN" altLang="en-US" dirty="0"/>
              <a:t>第一部分  点击此处输入您的标题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2021/12/12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8" name="组合 7"/>
          <p:cNvGrpSpPr/>
          <p:nvPr userDrawn="1"/>
        </p:nvGrpSpPr>
        <p:grpSpPr>
          <a:xfrm>
            <a:off x="11232571" y="6282448"/>
            <a:ext cx="958165" cy="384043"/>
            <a:chOff x="8424428" y="4716750"/>
            <a:chExt cx="718624" cy="288032"/>
          </a:xfrm>
          <a:solidFill>
            <a:srgbClr val="BFBFBF"/>
          </a:solidFill>
        </p:grpSpPr>
        <p:sp>
          <p:nvSpPr>
            <p:cNvPr id="9" name="圆角矩形 8"/>
            <p:cNvSpPr/>
            <p:nvPr userDrawn="1"/>
          </p:nvSpPr>
          <p:spPr>
            <a:xfrm>
              <a:off x="8424428" y="4716750"/>
              <a:ext cx="468052" cy="288032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10" name="矩形 9"/>
            <p:cNvSpPr/>
            <p:nvPr userDrawn="1"/>
          </p:nvSpPr>
          <p:spPr>
            <a:xfrm>
              <a:off x="8820472" y="4948014"/>
              <a:ext cx="322580" cy="5676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sp>
        <p:nvSpPr>
          <p:cNvPr id="11" name="TextBox 10"/>
          <p:cNvSpPr txBox="1"/>
          <p:nvPr userDrawn="1"/>
        </p:nvSpPr>
        <p:spPr>
          <a:xfrm>
            <a:off x="11300685" y="6248767"/>
            <a:ext cx="485140" cy="4203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15E71900-10A2-4CC6-8A82-1659C4480C15}" type="slidenum">
              <a:rPr lang="zh-CN" altLang="en-US" sz="2135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‹#›</a:t>
            </a:fld>
            <a:endParaRPr lang="zh-CN" altLang="en-US" sz="2135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135378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2021/12/12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1500459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2021/12/12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4515145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2021/12/12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150285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2021/12/12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4758734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2021/12/12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2182953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29598396"/>
      </p:ext>
    </p:extLst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67386250"/>
      </p:ext>
    </p:extLst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47652529"/>
      </p:ext>
    </p:extLst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34215425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12/12/2021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045860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40811923"/>
      </p:ext>
    </p:extLst>
  </p:cSld>
  <p:clrMapOvr>
    <a:masterClrMapping/>
  </p:clrMapOvr>
  <p:transition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027455876"/>
      </p:ext>
    </p:extLst>
  </p:cSld>
  <p:clrMapOvr>
    <a:masterClrMapping/>
  </p:clrMapOvr>
  <p:transition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849843"/>
      </p:ext>
    </p:extLst>
  </p:cSld>
  <p:clrMapOvr>
    <a:masterClrMapping/>
  </p:clrMapOvr>
  <p:transition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13045486"/>
      </p:ext>
    </p:extLst>
  </p:cSld>
  <p:clrMapOvr>
    <a:masterClrMapping/>
  </p:clrMapOvr>
  <p:transition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42212024"/>
      </p:ext>
    </p:extLst>
  </p:cSld>
  <p:clrMapOvr>
    <a:masterClrMapping/>
  </p:clrMapOvr>
  <p:transition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90560764"/>
      </p:ext>
    </p:extLst>
  </p:cSld>
  <p:clrMapOvr>
    <a:masterClrMapping/>
  </p:clrMapOvr>
  <p:transition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98701820"/>
      </p:ext>
    </p:extLst>
  </p:cSld>
  <p:clrMapOvr>
    <a:masterClrMapping/>
  </p:clrMapOvr>
  <p:transition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12/12/2021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632669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12/12/2021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853457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12/12/2021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1886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12/12/2021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363423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12/12/2021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961627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12/12/2021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575933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12/12/2021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089863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12/12/2021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42571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12/12/2021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424166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12/12/2021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972293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12/12/2021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630935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12/12/2021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47089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12/12/2021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48731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12/12/2021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93165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12/12/2021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19985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12/12/2021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56237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image" Target="../media/image5.jpeg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4DADCA-9B9E-4963-A957-D2FD6D7D638D}" type="datetimeFigureOut">
              <a:rPr lang="en-US" smtClean="0"/>
              <a:t>12/12/2021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17755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12/12/2021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68449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274D81-BE9C-4C9D-8371-8BC208C7A872}" type="datetimeFigureOut">
              <a:rPr lang="zh-CN" altLang="en-US" smtClean="0"/>
              <a:t>2021/12/12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94614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00+ Hình nền Slide đẹp 2020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8991677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ransition/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9pPr>
    </p:titleStyle>
    <p:bodyStyle>
      <a:lvl1pPr marL="457200" indent="-4572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F8FA92-DCEB-416D-A3AA-345BE494323E}" type="datetimeFigureOut">
              <a:rPr lang="en-US" smtClean="0"/>
              <a:t>12/12/2021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87812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48.xml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41.png"/><Relationship Id="rId4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4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5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6.jpg"/><Relationship Id="rId18" Type="http://schemas.openxmlformats.org/officeDocument/2006/relationships/image" Target="../media/image13.jpg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image" Target="../media/image11.png"/><Relationship Id="rId17" Type="http://schemas.microsoft.com/office/2007/relationships/hdphoto" Target="../media/hdphoto1.wdp"/><Relationship Id="rId2" Type="http://schemas.openxmlformats.org/officeDocument/2006/relationships/audio" Target="../media/media1.mp3"/><Relationship Id="rId16" Type="http://schemas.openxmlformats.org/officeDocument/2006/relationships/image" Target="../media/image8.png"/><Relationship Id="rId1" Type="http://schemas.microsoft.com/office/2007/relationships/media" Target="../media/media1.mp3"/><Relationship Id="rId6" Type="http://schemas.microsoft.com/office/2007/relationships/media" Target="../media/media3.mp3"/><Relationship Id="rId11" Type="http://schemas.openxmlformats.org/officeDocument/2006/relationships/image" Target="../media/image10.png"/><Relationship Id="rId5" Type="http://schemas.openxmlformats.org/officeDocument/2006/relationships/audio" Target="NULL" TargetMode="External"/><Relationship Id="rId15" Type="http://schemas.microsoft.com/office/2007/relationships/hdphoto" Target="../media/hdphoto2.wdp"/><Relationship Id="rId10" Type="http://schemas.openxmlformats.org/officeDocument/2006/relationships/image" Target="../media/image9.png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48.xml"/><Relationship Id="rId1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10" Type="http://schemas.openxmlformats.org/officeDocument/2006/relationships/image" Target="../media/image32.emf"/><Relationship Id="rId4" Type="http://schemas.openxmlformats.org/officeDocument/2006/relationships/image" Target="../media/image26.emf"/><Relationship Id="rId9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8.png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microsoft.com/office/2007/relationships/hdphoto" Target="../media/hdphoto3.wdp"/><Relationship Id="rId17" Type="http://schemas.openxmlformats.org/officeDocument/2006/relationships/image" Target="../media/image16.png"/><Relationship Id="rId2" Type="http://schemas.openxmlformats.org/officeDocument/2006/relationships/audio" Target="../media/media1.mp3"/><Relationship Id="rId16" Type="http://schemas.openxmlformats.org/officeDocument/2006/relationships/image" Target="../media/image11.png"/><Relationship Id="rId1" Type="http://schemas.microsoft.com/office/2007/relationships/media" Target="../media/media1.mp3"/><Relationship Id="rId6" Type="http://schemas.microsoft.com/office/2007/relationships/media" Target="../media/media3.mp3"/><Relationship Id="rId11" Type="http://schemas.openxmlformats.org/officeDocument/2006/relationships/image" Target="../media/image15.png"/><Relationship Id="rId5" Type="http://schemas.openxmlformats.org/officeDocument/2006/relationships/audio" Target="NULL" TargetMode="External"/><Relationship Id="rId15" Type="http://schemas.openxmlformats.org/officeDocument/2006/relationships/image" Target="../media/image10.png"/><Relationship Id="rId10" Type="http://schemas.openxmlformats.org/officeDocument/2006/relationships/image" Target="../media/image14.png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48.xml"/><Relationship Id="rId1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6.jpg"/><Relationship Id="rId18" Type="http://schemas.openxmlformats.org/officeDocument/2006/relationships/image" Target="../media/image19.png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image" Target="../media/image11.png"/><Relationship Id="rId17" Type="http://schemas.microsoft.com/office/2007/relationships/hdphoto" Target="../media/hdphoto1.wdp"/><Relationship Id="rId2" Type="http://schemas.openxmlformats.org/officeDocument/2006/relationships/audio" Target="../media/media1.mp3"/><Relationship Id="rId16" Type="http://schemas.openxmlformats.org/officeDocument/2006/relationships/image" Target="../media/image8.png"/><Relationship Id="rId1" Type="http://schemas.microsoft.com/office/2007/relationships/media" Target="../media/media1.mp3"/><Relationship Id="rId6" Type="http://schemas.microsoft.com/office/2007/relationships/media" Target="../media/media3.mp3"/><Relationship Id="rId11" Type="http://schemas.openxmlformats.org/officeDocument/2006/relationships/image" Target="../media/image10.png"/><Relationship Id="rId5" Type="http://schemas.openxmlformats.org/officeDocument/2006/relationships/audio" Target="NULL" TargetMode="External"/><Relationship Id="rId15" Type="http://schemas.microsoft.com/office/2007/relationships/hdphoto" Target="../media/hdphoto4.wdp"/><Relationship Id="rId10" Type="http://schemas.openxmlformats.org/officeDocument/2006/relationships/image" Target="../media/image17.png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48.xml"/><Relationship Id="rId1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audio" Target="NULL" TargetMode="External"/><Relationship Id="rId7" Type="http://schemas.openxmlformats.org/officeDocument/2006/relationships/image" Target="../media/image11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6.jpg"/><Relationship Id="rId5" Type="http://schemas.openxmlformats.org/officeDocument/2006/relationships/slideLayout" Target="../slideLayouts/slideLayout48.xml"/><Relationship Id="rId10" Type="http://schemas.microsoft.com/office/2007/relationships/hdphoto" Target="../media/hdphoto1.wdp"/><Relationship Id="rId4" Type="http://schemas.microsoft.com/office/2007/relationships/media" Target="../media/media3.mp3"/><Relationship Id="rId9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10" Type="http://schemas.openxmlformats.org/officeDocument/2006/relationships/image" Target="../media/image32.emf"/><Relationship Id="rId4" Type="http://schemas.openxmlformats.org/officeDocument/2006/relationships/image" Target="../media/image26.emf"/><Relationship Id="rId9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3505200"/>
            <a:ext cx="12420600" cy="3327400"/>
          </a:xfrm>
          <a:prstGeom prst="rect">
            <a:avLst/>
          </a:prstGeom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24" r="-2133" b="21481"/>
          <a:stretch/>
        </p:blipFill>
        <p:spPr bwMode="auto">
          <a:xfrm>
            <a:off x="-76200" y="97129"/>
            <a:ext cx="12725400" cy="45598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/>
        </p:blipFill>
        <p:spPr bwMode="auto">
          <a:xfrm>
            <a:off x="3965536" y="3472269"/>
            <a:ext cx="4489528" cy="35967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/>
          <p:nvPr/>
        </p:nvSpPr>
        <p:spPr>
          <a:xfrm>
            <a:off x="2260600" y="-190500"/>
            <a:ext cx="10083800" cy="105655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742950" marR="0" lvl="0" indent="-7429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 và khởi động (Xe bus yêu thương)</a:t>
            </a:r>
          </a:p>
        </p:txBody>
      </p:sp>
    </p:spTree>
    <p:extLst>
      <p:ext uri="{BB962C8B-B14F-4D97-AF65-F5344CB8AC3E}">
        <p14:creationId xmlns:p14="http://schemas.microsoft.com/office/powerpoint/2010/main" val="2476171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18" name="TextBox 17"/>
          <p:cNvSpPr txBox="1"/>
          <p:nvPr/>
        </p:nvSpPr>
        <p:spPr>
          <a:xfrm>
            <a:off x="582561" y="254636"/>
            <a:ext cx="10098139" cy="1015663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Các</a:t>
            </a:r>
            <a:r>
              <a:rPr kumimoji="0" lang="en-US" altLang="zh-CN" sz="3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bạn</a:t>
            </a:r>
            <a:r>
              <a:rPr kumimoji="0" lang="en-US" altLang="zh-CN" sz="3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trong</a:t>
            </a:r>
            <a:r>
              <a:rPr kumimoji="0" lang="en-US" altLang="zh-CN" sz="3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hình</a:t>
            </a:r>
            <a:r>
              <a:rPr kumimoji="0" lang="en-US" altLang="zh-CN" sz="3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đã</a:t>
            </a:r>
            <a:r>
              <a:rPr kumimoji="0" lang="en-US" altLang="zh-CN" sz="3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thực</a:t>
            </a:r>
            <a:r>
              <a:rPr kumimoji="0" lang="en-US" altLang="zh-CN" sz="3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hiện</a:t>
            </a:r>
            <a:r>
              <a:rPr kumimoji="0" lang="en-US" altLang="zh-CN" sz="3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quy</a:t>
            </a:r>
            <a:r>
              <a:rPr kumimoji="0" lang="en-US" altLang="zh-CN" sz="3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định</a:t>
            </a:r>
            <a:r>
              <a:rPr kumimoji="0" lang="en-US" altLang="zh-CN" sz="3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nào</a:t>
            </a:r>
            <a:r>
              <a:rPr kumimoji="0" lang="en-US" altLang="zh-CN" sz="3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khi</a:t>
            </a:r>
            <a:r>
              <a:rPr kumimoji="0" lang="en-US" altLang="zh-CN" sz="3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đi</a:t>
            </a:r>
            <a:r>
              <a:rPr kumimoji="0" lang="en-US" altLang="zh-CN" sz="3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trên</a:t>
            </a:r>
            <a:r>
              <a:rPr kumimoji="0" lang="en-US" altLang="zh-CN" sz="3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các</a:t>
            </a:r>
            <a:r>
              <a:rPr kumimoji="0" lang="en-US" altLang="zh-CN" sz="3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phương</a:t>
            </a:r>
            <a:r>
              <a:rPr kumimoji="0" lang="en-US" altLang="zh-CN" sz="3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tiện</a:t>
            </a:r>
            <a:r>
              <a:rPr kumimoji="0" lang="en-US" altLang="zh-CN" sz="3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giao</a:t>
            </a:r>
            <a:r>
              <a:rPr kumimoji="0" lang="en-US" altLang="zh-CN" sz="3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0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thông</a:t>
            </a:r>
            <a:r>
              <a:rPr kumimoji="0" lang="en-US" altLang="zh-CN" sz="30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?</a:t>
            </a:r>
            <a:endParaRPr kumimoji="0" lang="zh-CN" altLang="en-US" sz="3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  <p:pic>
        <p:nvPicPr>
          <p:cNvPr id="6" name="Content Placeholder 5" descr="logohtchuan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80700" y="88265"/>
            <a:ext cx="1511300" cy="139446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7D8FEE9-5673-4D7A-A4A2-428687FAC6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2562" y="1745400"/>
            <a:ext cx="4744350" cy="32174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5A08727-B3C8-4516-A847-513214FCCEA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14815" y="1829185"/>
            <a:ext cx="4819762" cy="3049884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1A5890D4-A137-4AC7-82F6-3B335EF9859C}"/>
              </a:ext>
            </a:extLst>
          </p:cNvPr>
          <p:cNvSpPr/>
          <p:nvPr/>
        </p:nvSpPr>
        <p:spPr>
          <a:xfrm>
            <a:off x="1254642" y="5284381"/>
            <a:ext cx="3615070" cy="112705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mũ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78DE92DF-081D-4458-972C-E392F4313782}"/>
              </a:ext>
            </a:extLst>
          </p:cNvPr>
          <p:cNvSpPr/>
          <p:nvPr/>
        </p:nvSpPr>
        <p:spPr>
          <a:xfrm>
            <a:off x="6617161" y="5404973"/>
            <a:ext cx="3615070" cy="112705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Thắt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0680700" y="1"/>
            <a:ext cx="1511300" cy="1600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18" name="TextBox 17"/>
          <p:cNvSpPr txBox="1"/>
          <p:nvPr/>
        </p:nvSpPr>
        <p:spPr>
          <a:xfrm>
            <a:off x="582561" y="254636"/>
            <a:ext cx="10098139" cy="553998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000" b="1" dirty="0">
                <a:solidFill>
                  <a:prstClr val="white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*</a:t>
            </a:r>
            <a:r>
              <a:rPr kumimoji="0" lang="en-US" altLang="zh-CN" sz="3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altLang="zh-CN" sz="3000" b="1" dirty="0" err="1">
                <a:solidFill>
                  <a:prstClr val="white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Điều</a:t>
            </a:r>
            <a:r>
              <a:rPr lang="en-US" altLang="zh-CN" sz="3000" b="1" dirty="0">
                <a:solidFill>
                  <a:prstClr val="white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altLang="zh-CN" sz="3000" b="1" dirty="0" err="1">
                <a:solidFill>
                  <a:prstClr val="white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gì</a:t>
            </a:r>
            <a:r>
              <a:rPr lang="en-US" altLang="zh-CN" sz="3000" b="1" dirty="0">
                <a:solidFill>
                  <a:prstClr val="white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altLang="zh-CN" sz="3000" b="1" dirty="0" err="1">
                <a:solidFill>
                  <a:prstClr val="white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có</a:t>
            </a:r>
            <a:r>
              <a:rPr lang="en-US" altLang="zh-CN" sz="3000" b="1" dirty="0">
                <a:solidFill>
                  <a:prstClr val="white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altLang="zh-CN" sz="3000" b="1" dirty="0" err="1">
                <a:solidFill>
                  <a:prstClr val="white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thể</a:t>
            </a:r>
            <a:r>
              <a:rPr lang="en-US" altLang="zh-CN" sz="3000" b="1" dirty="0">
                <a:solidFill>
                  <a:prstClr val="white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altLang="zh-CN" sz="3000" b="1" dirty="0" err="1">
                <a:solidFill>
                  <a:prstClr val="white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xảy</a:t>
            </a:r>
            <a:r>
              <a:rPr lang="en-US" altLang="zh-CN" sz="3000" b="1" dirty="0">
                <a:solidFill>
                  <a:prstClr val="white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ra </a:t>
            </a:r>
            <a:r>
              <a:rPr lang="en-US" altLang="zh-CN" sz="3000" b="1" dirty="0" err="1">
                <a:solidFill>
                  <a:prstClr val="white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trong</a:t>
            </a:r>
            <a:r>
              <a:rPr lang="en-US" altLang="zh-CN" sz="3000" b="1" dirty="0">
                <a:solidFill>
                  <a:prstClr val="white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altLang="zh-CN" sz="3000" b="1" dirty="0" err="1">
                <a:solidFill>
                  <a:prstClr val="white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mỗi</a:t>
            </a:r>
            <a:r>
              <a:rPr lang="en-US" altLang="zh-CN" sz="3000" b="1" dirty="0">
                <a:solidFill>
                  <a:prstClr val="white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altLang="zh-CN" sz="3000" b="1" dirty="0" err="1">
                <a:solidFill>
                  <a:prstClr val="white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tình</a:t>
            </a:r>
            <a:r>
              <a:rPr lang="en-US" altLang="zh-CN" sz="3000" b="1" dirty="0">
                <a:solidFill>
                  <a:prstClr val="white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altLang="zh-CN" sz="3000" b="1" dirty="0" err="1">
                <a:solidFill>
                  <a:prstClr val="white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huống</a:t>
            </a:r>
            <a:r>
              <a:rPr lang="en-US" altLang="zh-CN" sz="3000" b="1" dirty="0">
                <a:solidFill>
                  <a:prstClr val="white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altLang="zh-CN" sz="3000" b="1" dirty="0" err="1">
                <a:solidFill>
                  <a:prstClr val="white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sau</a:t>
            </a:r>
            <a:endParaRPr kumimoji="0" lang="zh-CN" altLang="en-US" sz="3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  <p:pic>
        <p:nvPicPr>
          <p:cNvPr id="6" name="Content Placeholder 5" descr="logohtchuan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80700" y="88265"/>
            <a:ext cx="1511300" cy="1394460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1A5890D4-A137-4AC7-82F6-3B335EF9859C}"/>
              </a:ext>
            </a:extLst>
          </p:cNvPr>
          <p:cNvSpPr/>
          <p:nvPr/>
        </p:nvSpPr>
        <p:spPr>
          <a:xfrm>
            <a:off x="1254642" y="5284380"/>
            <a:ext cx="4320198" cy="157361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Nghe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mũ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hiểm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78DE92DF-081D-4458-972C-E392F4313782}"/>
              </a:ext>
            </a:extLst>
          </p:cNvPr>
          <p:cNvSpPr/>
          <p:nvPr/>
        </p:nvSpPr>
        <p:spPr>
          <a:xfrm>
            <a:off x="5717754" y="5284380"/>
            <a:ext cx="4514477" cy="149099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Đuổi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ngồi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vươn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F896D46-A4AB-4C4F-816E-C404C7679B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7293" y="1063270"/>
            <a:ext cx="8569842" cy="401572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0680700" y="1"/>
            <a:ext cx="1511300" cy="1600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1177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4176395" y="1346835"/>
            <a:ext cx="3608705" cy="2016125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208337" y="1556684"/>
              <a:ext cx="1378326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0" i="0" u="none" strike="noStrike" kern="1200" cap="none" spc="30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Tiết</a:t>
              </a:r>
              <a:r>
                <a:rPr kumimoji="0" lang="en-US" altLang="zh-CN" sz="80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 2</a:t>
              </a:r>
              <a:endParaRPr kumimoji="0" lang="zh-CN" altLang="en-US" sz="80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 t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1981161" y="2022035"/>
            <a:ext cx="8736458" cy="2055304"/>
            <a:chOff x="7019" y="5598"/>
            <a:chExt cx="6358" cy="1378"/>
          </a:xfrm>
        </p:grpSpPr>
        <p:sp>
          <p:nvSpPr>
            <p:cNvPr id="19" name="任意多边形 18"/>
            <p:cNvSpPr/>
            <p:nvPr/>
          </p:nvSpPr>
          <p:spPr>
            <a:xfrm>
              <a:off x="7117" y="6476"/>
              <a:ext cx="6260" cy="500"/>
            </a:xfrm>
            <a:custGeom>
              <a:avLst/>
              <a:gdLst>
                <a:gd name="connsiteX0" fmla="*/ 0 w 6766560"/>
                <a:gd name="connsiteY0" fmla="*/ 39809 h 361457"/>
                <a:gd name="connsiteX1" fmla="*/ 4411980 w 6766560"/>
                <a:gd name="connsiteY1" fmla="*/ 28379 h 361457"/>
                <a:gd name="connsiteX2" fmla="*/ 4023360 w 6766560"/>
                <a:gd name="connsiteY2" fmla="*/ 359849 h 361457"/>
                <a:gd name="connsiteX3" fmla="*/ 6766560 w 6766560"/>
                <a:gd name="connsiteY3" fmla="*/ 131249 h 361457"/>
                <a:gd name="connsiteX0-1" fmla="*/ 0 w 6766560"/>
                <a:gd name="connsiteY0-2" fmla="*/ 75291 h 398381"/>
                <a:gd name="connsiteX1-3" fmla="*/ 4369154 w 6766560"/>
                <a:gd name="connsiteY1-4" fmla="*/ 18141 h 398381"/>
                <a:gd name="connsiteX2-5" fmla="*/ 4023360 w 6766560"/>
                <a:gd name="connsiteY2-6" fmla="*/ 395331 h 398381"/>
                <a:gd name="connsiteX3-7" fmla="*/ 6766560 w 6766560"/>
                <a:gd name="connsiteY3-8" fmla="*/ 166731 h 398381"/>
                <a:gd name="connsiteX0-9" fmla="*/ 0 w 6766560"/>
                <a:gd name="connsiteY0-10" fmla="*/ 71354 h 339035"/>
                <a:gd name="connsiteX1-11" fmla="*/ 4369154 w 6766560"/>
                <a:gd name="connsiteY1-12" fmla="*/ 14204 h 339035"/>
                <a:gd name="connsiteX2-13" fmla="*/ 4351696 w 6766560"/>
                <a:gd name="connsiteY2-14" fmla="*/ 334244 h 339035"/>
                <a:gd name="connsiteX3-15" fmla="*/ 6766560 w 6766560"/>
                <a:gd name="connsiteY3-16" fmla="*/ 162794 h 339035"/>
                <a:gd name="connsiteX0-17" fmla="*/ 0 w 7194823"/>
                <a:gd name="connsiteY0-18" fmla="*/ 71354 h 334304"/>
                <a:gd name="connsiteX1-19" fmla="*/ 4369154 w 7194823"/>
                <a:gd name="connsiteY1-20" fmla="*/ 14204 h 334304"/>
                <a:gd name="connsiteX2-21" fmla="*/ 4351696 w 7194823"/>
                <a:gd name="connsiteY2-22" fmla="*/ 334244 h 334304"/>
                <a:gd name="connsiteX3-23" fmla="*/ 7194823 w 7194823"/>
                <a:gd name="connsiteY3-24" fmla="*/ 37064 h 334304"/>
                <a:gd name="connsiteX0-25" fmla="*/ 0 w 7194823"/>
                <a:gd name="connsiteY0-26" fmla="*/ 72918 h 358721"/>
                <a:gd name="connsiteX1-27" fmla="*/ 4369154 w 7194823"/>
                <a:gd name="connsiteY1-28" fmla="*/ 15768 h 358721"/>
                <a:gd name="connsiteX2-29" fmla="*/ 4051911 w 7194823"/>
                <a:gd name="connsiteY2-30" fmla="*/ 358668 h 358721"/>
                <a:gd name="connsiteX3-31" fmla="*/ 7194823 w 7194823"/>
                <a:gd name="connsiteY3-32" fmla="*/ 38628 h 358721"/>
                <a:gd name="connsiteX0-33" fmla="*/ 0 w 6454042"/>
                <a:gd name="connsiteY0-34" fmla="*/ 72918 h 359955"/>
                <a:gd name="connsiteX1-35" fmla="*/ 4369154 w 6454042"/>
                <a:gd name="connsiteY1-36" fmla="*/ 15768 h 359955"/>
                <a:gd name="connsiteX2-37" fmla="*/ 4051911 w 6454042"/>
                <a:gd name="connsiteY2-38" fmla="*/ 358668 h 359955"/>
                <a:gd name="connsiteX3-39" fmla="*/ 6454042 w 6454042"/>
                <a:gd name="connsiteY3-40" fmla="*/ 112769 h 359955"/>
                <a:gd name="connsiteX0-41" fmla="*/ 0 w 6454042"/>
                <a:gd name="connsiteY0-42" fmla="*/ 62493 h 349247"/>
                <a:gd name="connsiteX1-43" fmla="*/ 4122228 w 6454042"/>
                <a:gd name="connsiteY1-44" fmla="*/ 17700 h 349247"/>
                <a:gd name="connsiteX2-45" fmla="*/ 4051911 w 6454042"/>
                <a:gd name="connsiteY2-46" fmla="*/ 348243 h 349247"/>
                <a:gd name="connsiteX3-47" fmla="*/ 6454042 w 6454042"/>
                <a:gd name="connsiteY3-48" fmla="*/ 102344 h 349247"/>
                <a:gd name="connsiteX0-49" fmla="*/ 0 w 4341830"/>
                <a:gd name="connsiteY0-50" fmla="*/ 62493 h 348243"/>
                <a:gd name="connsiteX1-51" fmla="*/ 4122228 w 4341830"/>
                <a:gd name="connsiteY1-52" fmla="*/ 17700 h 348243"/>
                <a:gd name="connsiteX2-53" fmla="*/ 4051911 w 4341830"/>
                <a:gd name="connsiteY2-54" fmla="*/ 348243 h 348243"/>
                <a:gd name="connsiteX0-55" fmla="*/ 0 w 4122228"/>
                <a:gd name="connsiteY0-56" fmla="*/ 62493 h 62493"/>
                <a:gd name="connsiteX1-57" fmla="*/ 4122228 w 4122228"/>
                <a:gd name="connsiteY1-58" fmla="*/ 17700 h 62493"/>
                <a:gd name="connsiteX0-59" fmla="*/ 0 w 4122228"/>
                <a:gd name="connsiteY0-60" fmla="*/ 44793 h 66159"/>
                <a:gd name="connsiteX1-61" fmla="*/ 4122228 w 4122228"/>
                <a:gd name="connsiteY1-62" fmla="*/ 0 h 66159"/>
                <a:gd name="connsiteX0-63" fmla="*/ 0 w 4245691"/>
                <a:gd name="connsiteY0-64" fmla="*/ 156004 h 156004"/>
                <a:gd name="connsiteX1-65" fmla="*/ 4245691 w 4245691"/>
                <a:gd name="connsiteY1-66" fmla="*/ 0 h 156004"/>
                <a:gd name="connsiteX0-67" fmla="*/ 0 w 4245691"/>
                <a:gd name="connsiteY0-68" fmla="*/ 156004 h 163985"/>
                <a:gd name="connsiteX1-69" fmla="*/ 4245691 w 4245691"/>
                <a:gd name="connsiteY1-70" fmla="*/ 0 h 163985"/>
                <a:gd name="connsiteX0-71" fmla="*/ 0 w 5449458"/>
                <a:gd name="connsiteY0-72" fmla="*/ 143648 h 143648"/>
                <a:gd name="connsiteX1-73" fmla="*/ 5449458 w 5449458"/>
                <a:gd name="connsiteY1-74" fmla="*/ 0 h 143648"/>
                <a:gd name="connsiteX0-75" fmla="*/ 0 w 5449458"/>
                <a:gd name="connsiteY0-76" fmla="*/ 143648 h 260913"/>
                <a:gd name="connsiteX1-77" fmla="*/ 1990356 w 5449458"/>
                <a:gd name="connsiteY1-78" fmla="*/ 260339 h 260913"/>
                <a:gd name="connsiteX2-79" fmla="*/ 5449458 w 5449458"/>
                <a:gd name="connsiteY2-80" fmla="*/ 0 h 260913"/>
                <a:gd name="connsiteX0-81" fmla="*/ 0 w 4693246"/>
                <a:gd name="connsiteY0-82" fmla="*/ 169 h 463018"/>
                <a:gd name="connsiteX1-83" fmla="*/ 1234144 w 4693246"/>
                <a:gd name="connsiteY1-84" fmla="*/ 462849 h 463018"/>
                <a:gd name="connsiteX2-85" fmla="*/ 4693246 w 4693246"/>
                <a:gd name="connsiteY2-86" fmla="*/ 202510 h 463018"/>
                <a:gd name="connsiteX0-87" fmla="*/ 153395 w 4846641"/>
                <a:gd name="connsiteY0-88" fmla="*/ 0 h 462988"/>
                <a:gd name="connsiteX1-89" fmla="*/ 1387539 w 4846641"/>
                <a:gd name="connsiteY1-90" fmla="*/ 462680 h 462988"/>
                <a:gd name="connsiteX2-91" fmla="*/ 4846641 w 4846641"/>
                <a:gd name="connsiteY2-92" fmla="*/ 202341 h 462988"/>
                <a:gd name="connsiteX0-93" fmla="*/ 212160 w 4457851"/>
                <a:gd name="connsiteY0-94" fmla="*/ 0 h 462988"/>
                <a:gd name="connsiteX1-95" fmla="*/ 998749 w 4457851"/>
                <a:gd name="connsiteY1-96" fmla="*/ 462680 h 462988"/>
                <a:gd name="connsiteX2-97" fmla="*/ 4457851 w 4457851"/>
                <a:gd name="connsiteY2-98" fmla="*/ 202341 h 462988"/>
                <a:gd name="connsiteX0-99" fmla="*/ 238795 w 4484486"/>
                <a:gd name="connsiteY0-100" fmla="*/ 0 h 462868"/>
                <a:gd name="connsiteX1-101" fmla="*/ 1025384 w 4484486"/>
                <a:gd name="connsiteY1-102" fmla="*/ 462680 h 462868"/>
                <a:gd name="connsiteX2-103" fmla="*/ 4484486 w 4484486"/>
                <a:gd name="connsiteY2-104" fmla="*/ 202341 h 462868"/>
                <a:gd name="connsiteX0-105" fmla="*/ 410770 w 4656461"/>
                <a:gd name="connsiteY0-106" fmla="*/ 0 h 425815"/>
                <a:gd name="connsiteX1-107" fmla="*/ 595476 w 4656461"/>
                <a:gd name="connsiteY1-108" fmla="*/ 425610 h 425815"/>
                <a:gd name="connsiteX2-109" fmla="*/ 4656461 w 4656461"/>
                <a:gd name="connsiteY2-110" fmla="*/ 202341 h 425815"/>
                <a:gd name="connsiteX0-111" fmla="*/ 410770 w 4656461"/>
                <a:gd name="connsiteY0-112" fmla="*/ 0 h 364069"/>
                <a:gd name="connsiteX1-113" fmla="*/ 595476 w 4656461"/>
                <a:gd name="connsiteY1-114" fmla="*/ 363827 h 364069"/>
                <a:gd name="connsiteX2-115" fmla="*/ 4656461 w 4656461"/>
                <a:gd name="connsiteY2-116" fmla="*/ 202341 h 364069"/>
                <a:gd name="connsiteX0-117" fmla="*/ 558636 w 4511100"/>
                <a:gd name="connsiteY0-118" fmla="*/ 0 h 388767"/>
                <a:gd name="connsiteX1-119" fmla="*/ 450115 w 4511100"/>
                <a:gd name="connsiteY1-120" fmla="*/ 388541 h 388767"/>
                <a:gd name="connsiteX2-121" fmla="*/ 4511100 w 4511100"/>
                <a:gd name="connsiteY2-122" fmla="*/ 227055 h 388767"/>
                <a:gd name="connsiteX0-123" fmla="*/ 445007 w 4613533"/>
                <a:gd name="connsiteY0-124" fmla="*/ 0 h 413467"/>
                <a:gd name="connsiteX1-125" fmla="*/ 552548 w 4613533"/>
                <a:gd name="connsiteY1-126" fmla="*/ 413255 h 413467"/>
                <a:gd name="connsiteX2-127" fmla="*/ 4613533 w 4613533"/>
                <a:gd name="connsiteY2-128" fmla="*/ 251769 h 413467"/>
                <a:gd name="connsiteX0-129" fmla="*/ 437894 w 4606420"/>
                <a:gd name="connsiteY0-130" fmla="*/ 0 h 351722"/>
                <a:gd name="connsiteX1-131" fmla="*/ 560868 w 4606420"/>
                <a:gd name="connsiteY1-132" fmla="*/ 351471 h 351722"/>
                <a:gd name="connsiteX2-133" fmla="*/ 4606420 w 4606420"/>
                <a:gd name="connsiteY2-134" fmla="*/ 251769 h 351722"/>
                <a:gd name="connsiteX0-135" fmla="*/ 424068 w 4592594"/>
                <a:gd name="connsiteY0-136" fmla="*/ 0 h 401116"/>
                <a:gd name="connsiteX1-137" fmla="*/ 577907 w 4592594"/>
                <a:gd name="connsiteY1-138" fmla="*/ 400898 h 401116"/>
                <a:gd name="connsiteX2-139" fmla="*/ 4592594 w 4592594"/>
                <a:gd name="connsiteY2-140" fmla="*/ 251769 h 401116"/>
                <a:gd name="connsiteX0-141" fmla="*/ 424068 w 4592594"/>
                <a:gd name="connsiteY0-142" fmla="*/ 0 h 401116"/>
                <a:gd name="connsiteX1-143" fmla="*/ 577907 w 4592594"/>
                <a:gd name="connsiteY1-144" fmla="*/ 400898 h 401116"/>
                <a:gd name="connsiteX2-145" fmla="*/ 4592594 w 4592594"/>
                <a:gd name="connsiteY2-146" fmla="*/ 338266 h 401116"/>
                <a:gd name="connsiteX0-147" fmla="*/ 391353 w 4638179"/>
                <a:gd name="connsiteY0-148" fmla="*/ 0 h 401116"/>
                <a:gd name="connsiteX1-149" fmla="*/ 623492 w 4638179"/>
                <a:gd name="connsiteY1-150" fmla="*/ 400898 h 401116"/>
                <a:gd name="connsiteX2-151" fmla="*/ 4638179 w 4638179"/>
                <a:gd name="connsiteY2-152" fmla="*/ 338266 h 401116"/>
                <a:gd name="connsiteX0-153" fmla="*/ 391353 w 4904398"/>
                <a:gd name="connsiteY0-154" fmla="*/ 0 h 401116"/>
                <a:gd name="connsiteX1-155" fmla="*/ 623492 w 4904398"/>
                <a:gd name="connsiteY1-156" fmla="*/ 400898 h 401116"/>
                <a:gd name="connsiteX2-157" fmla="*/ 4904398 w 4904398"/>
                <a:gd name="connsiteY2-158" fmla="*/ 322224 h 40111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4904398" h="401116">
                  <a:moveTo>
                    <a:pt x="391353" y="0"/>
                  </a:moveTo>
                  <a:cubicBezTo>
                    <a:pt x="-226127" y="38897"/>
                    <a:pt x="-86259" y="411428"/>
                    <a:pt x="623492" y="400898"/>
                  </a:cubicBezTo>
                  <a:lnTo>
                    <a:pt x="4904398" y="322224"/>
                  </a:lnTo>
                </a:path>
              </a:pathLst>
            </a:custGeom>
            <a:noFill/>
            <a:ln w="25400" cap="rnd">
              <a:solidFill>
                <a:schemeClr val="tx1">
                  <a:lumMod val="85000"/>
                  <a:lumOff val="15000"/>
                </a:schemeClr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7019" y="5598"/>
              <a:ext cx="6260" cy="618"/>
            </a:xfrm>
            <a:prstGeom prst="rect">
              <a:avLst/>
            </a:prstGeom>
            <a:solidFill>
              <a:srgbClr val="FFDB40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Hoạt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động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thực hành</a:t>
              </a:r>
              <a:endParaRPr kumimoji="0" lang="zh-CN" alt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8200" y="0"/>
            <a:ext cx="1193800" cy="13081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:wheel spokes="8"/>
      </p:transition>
    </mc:Choice>
    <mc:Fallback xmlns="">
      <p:transition spd="slow" advClick="0" advTm="3713">
        <p:wheel spokes="8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582561" y="254636"/>
            <a:ext cx="10098139" cy="1015663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1. </a:t>
            </a:r>
            <a:r>
              <a:rPr kumimoji="0" lang="en-US" altLang="zh-C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Em</a:t>
            </a:r>
            <a:r>
              <a:rPr kumimoji="0" lang="en-US" altLang="zh-C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sẽ</a:t>
            </a:r>
            <a:r>
              <a:rPr kumimoji="0" lang="en-US" altLang="zh-C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nói</a:t>
            </a:r>
            <a:r>
              <a:rPr kumimoji="0" lang="en-US" altLang="zh-C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và</a:t>
            </a:r>
            <a:r>
              <a:rPr kumimoji="0" lang="en-US" altLang="zh-C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làm</a:t>
            </a:r>
            <a:r>
              <a:rPr kumimoji="0" lang="en-US" altLang="zh-C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gì</a:t>
            </a:r>
            <a:r>
              <a:rPr kumimoji="0" lang="en-US" altLang="zh-C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khi</a:t>
            </a:r>
            <a:r>
              <a:rPr kumimoji="0" lang="en-US" altLang="zh-C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thấy</a:t>
            </a:r>
            <a:r>
              <a:rPr kumimoji="0" lang="en-US" altLang="zh-C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người</a:t>
            </a:r>
            <a:r>
              <a:rPr kumimoji="0" lang="en-US" altLang="zh-C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khác</a:t>
            </a:r>
            <a:r>
              <a:rPr kumimoji="0" lang="en-US" altLang="zh-C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đã</a:t>
            </a:r>
            <a:r>
              <a:rPr kumimoji="0" lang="en-US" altLang="zh-C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uống</a:t>
            </a:r>
            <a:r>
              <a:rPr kumimoji="0" lang="en-US" altLang="zh-C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rượu</a:t>
            </a:r>
            <a:r>
              <a:rPr kumimoji="0" lang="en-US" altLang="zh-C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, </a:t>
            </a:r>
            <a:r>
              <a:rPr kumimoji="0" lang="en-US" altLang="zh-C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bia</a:t>
            </a:r>
            <a:r>
              <a:rPr kumimoji="0" lang="en-US" altLang="zh-C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mà</a:t>
            </a:r>
            <a:r>
              <a:rPr kumimoji="0" lang="en-US" altLang="zh-C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vẫn</a:t>
            </a:r>
            <a:r>
              <a:rPr kumimoji="0" lang="en-US" altLang="zh-C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định</a:t>
            </a:r>
            <a:r>
              <a:rPr kumimoji="0" lang="en-US" altLang="zh-C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lái</a:t>
            </a:r>
            <a:r>
              <a:rPr kumimoji="0" lang="en-US" altLang="zh-C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xe</a:t>
            </a:r>
            <a:endParaRPr kumimoji="0" lang="zh-CN" altLang="en-US" sz="3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DA06DFE-8EE4-46AB-9D0D-66C2BB035D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8240" y="1410633"/>
            <a:ext cx="7848600" cy="5295900"/>
          </a:xfrm>
          <a:prstGeom prst="rect">
            <a:avLst/>
          </a:prstGeom>
        </p:spPr>
      </p:pic>
      <p:sp>
        <p:nvSpPr>
          <p:cNvPr id="8" name="Thought Bubble: Cloud 7">
            <a:extLst>
              <a:ext uri="{FF2B5EF4-FFF2-40B4-BE49-F238E27FC236}">
                <a16:creationId xmlns:a16="http://schemas.microsoft.com/office/drawing/2014/main" id="{E6162542-0A2A-4655-B8DC-38034EE7A00B}"/>
              </a:ext>
            </a:extLst>
          </p:cNvPr>
          <p:cNvSpPr/>
          <p:nvPr/>
        </p:nvSpPr>
        <p:spPr>
          <a:xfrm>
            <a:off x="4163543" y="1926771"/>
            <a:ext cx="1703857" cy="1805967"/>
          </a:xfrm>
          <a:prstGeom prst="cloudCallout">
            <a:avLst>
              <a:gd name="adj1" fmla="val -54458"/>
              <a:gd name="adj2" fmla="val 5830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đừng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uống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nữa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ạ!</a:t>
            </a:r>
          </a:p>
        </p:txBody>
      </p:sp>
      <p:sp>
        <p:nvSpPr>
          <p:cNvPr id="12" name="Thought Bubble: Cloud 11">
            <a:extLst>
              <a:ext uri="{FF2B5EF4-FFF2-40B4-BE49-F238E27FC236}">
                <a16:creationId xmlns:a16="http://schemas.microsoft.com/office/drawing/2014/main" id="{8E3CDB35-487F-4B42-A034-8811D349FEF1}"/>
              </a:ext>
            </a:extLst>
          </p:cNvPr>
          <p:cNvSpPr/>
          <p:nvPr/>
        </p:nvSpPr>
        <p:spPr>
          <a:xfrm>
            <a:off x="8976843" y="785495"/>
            <a:ext cx="2126586" cy="1805967"/>
          </a:xfrm>
          <a:prstGeom prst="cloudCallout">
            <a:avLst>
              <a:gd name="adj1" fmla="val -54458"/>
              <a:gd name="adj2" fmla="val 5830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uống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hought Bubble: Cloud 13">
            <a:extLst>
              <a:ext uri="{FF2B5EF4-FFF2-40B4-BE49-F238E27FC236}">
                <a16:creationId xmlns:a16="http://schemas.microsoft.com/office/drawing/2014/main" id="{7191E537-A67F-4079-956D-7D599779B6D4}"/>
              </a:ext>
            </a:extLst>
          </p:cNvPr>
          <p:cNvSpPr/>
          <p:nvPr/>
        </p:nvSpPr>
        <p:spPr>
          <a:xfrm>
            <a:off x="9091842" y="2843030"/>
            <a:ext cx="2126586" cy="1805967"/>
          </a:xfrm>
          <a:prstGeom prst="cloudCallout">
            <a:avLst>
              <a:gd name="adj1" fmla="val -54458"/>
              <a:gd name="adj2" fmla="val 5830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Hai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taxi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ạ.</a:t>
            </a:r>
          </a:p>
        </p:txBody>
      </p:sp>
    </p:spTree>
    <p:extLst>
      <p:ext uri="{BB962C8B-B14F-4D97-AF65-F5344CB8AC3E}">
        <p14:creationId xmlns:p14="http://schemas.microsoft.com/office/powerpoint/2010/main" val="547299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2" grpId="0" animBg="1"/>
      <p:bldP spid="1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7B0B40E-3CC7-49A1-B243-A6BA0D121AF8}"/>
              </a:ext>
            </a:extLst>
          </p:cNvPr>
          <p:cNvSpPr txBox="1"/>
          <p:nvPr/>
        </p:nvSpPr>
        <p:spPr>
          <a:xfrm>
            <a:off x="582561" y="254636"/>
            <a:ext cx="10098139" cy="553998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2. </a:t>
            </a:r>
            <a:r>
              <a:rPr kumimoji="0" lang="en-US" altLang="zh-C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Em</a:t>
            </a:r>
            <a:r>
              <a:rPr kumimoji="0" lang="en-US" altLang="zh-C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sẽ</a:t>
            </a:r>
            <a:r>
              <a:rPr kumimoji="0" lang="en-US" altLang="zh-C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nói</a:t>
            </a:r>
            <a:r>
              <a:rPr kumimoji="0" lang="en-US" altLang="zh-C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và</a:t>
            </a:r>
            <a:r>
              <a:rPr kumimoji="0" lang="en-US" altLang="zh-C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làm</a:t>
            </a:r>
            <a:r>
              <a:rPr kumimoji="0" lang="en-US" altLang="zh-C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gì</a:t>
            </a:r>
            <a:r>
              <a:rPr kumimoji="0" lang="en-US" altLang="zh-C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trong</a:t>
            </a:r>
            <a:r>
              <a:rPr kumimoji="0" lang="en-US" altLang="zh-C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tình</a:t>
            </a:r>
            <a:r>
              <a:rPr kumimoji="0" lang="en-US" altLang="zh-C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huống</a:t>
            </a:r>
            <a:r>
              <a:rPr kumimoji="0" lang="en-US" altLang="zh-C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sau</a:t>
            </a:r>
            <a:r>
              <a:rPr kumimoji="0" lang="en-US" altLang="zh-C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?</a:t>
            </a:r>
            <a:endParaRPr kumimoji="0" lang="zh-CN" altLang="en-US" sz="3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8933938-DD4B-401B-AA35-98B90DD4E2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62136" y="1390650"/>
            <a:ext cx="7705725" cy="4076700"/>
          </a:xfrm>
          <a:prstGeom prst="rect">
            <a:avLst/>
          </a:prstGeom>
        </p:spPr>
      </p:pic>
      <p:sp>
        <p:nvSpPr>
          <p:cNvPr id="7" name="Thought Bubble: Cloud 6">
            <a:extLst>
              <a:ext uri="{FF2B5EF4-FFF2-40B4-BE49-F238E27FC236}">
                <a16:creationId xmlns:a16="http://schemas.microsoft.com/office/drawing/2014/main" id="{FC4D57F6-02AE-4675-ABF8-AAFCECD90478}"/>
              </a:ext>
            </a:extLst>
          </p:cNvPr>
          <p:cNvSpPr/>
          <p:nvPr/>
        </p:nvSpPr>
        <p:spPr>
          <a:xfrm>
            <a:off x="9046030" y="1600201"/>
            <a:ext cx="3145970" cy="2917370"/>
          </a:xfrm>
          <a:prstGeom prst="cloudCallout">
            <a:avLst>
              <a:gd name="adj1" fmla="val -71051"/>
              <a:gd name="adj2" fmla="val 5925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rào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chắn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hiểm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tránh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sp>
        <p:nvSpPr>
          <p:cNvPr id="2" name="Rectangle 1"/>
          <p:cNvSpPr/>
          <p:nvPr/>
        </p:nvSpPr>
        <p:spPr>
          <a:xfrm>
            <a:off x="10680700" y="1"/>
            <a:ext cx="1511300" cy="1600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1868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 t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1981161" y="2022035"/>
            <a:ext cx="8736458" cy="2055304"/>
            <a:chOff x="7019" y="5598"/>
            <a:chExt cx="6358" cy="1378"/>
          </a:xfrm>
        </p:grpSpPr>
        <p:sp>
          <p:nvSpPr>
            <p:cNvPr id="19" name="任意多边形 18"/>
            <p:cNvSpPr/>
            <p:nvPr/>
          </p:nvSpPr>
          <p:spPr>
            <a:xfrm>
              <a:off x="7117" y="6476"/>
              <a:ext cx="6260" cy="500"/>
            </a:xfrm>
            <a:custGeom>
              <a:avLst/>
              <a:gdLst>
                <a:gd name="connsiteX0" fmla="*/ 0 w 6766560"/>
                <a:gd name="connsiteY0" fmla="*/ 39809 h 361457"/>
                <a:gd name="connsiteX1" fmla="*/ 4411980 w 6766560"/>
                <a:gd name="connsiteY1" fmla="*/ 28379 h 361457"/>
                <a:gd name="connsiteX2" fmla="*/ 4023360 w 6766560"/>
                <a:gd name="connsiteY2" fmla="*/ 359849 h 361457"/>
                <a:gd name="connsiteX3" fmla="*/ 6766560 w 6766560"/>
                <a:gd name="connsiteY3" fmla="*/ 131249 h 361457"/>
                <a:gd name="connsiteX0-1" fmla="*/ 0 w 6766560"/>
                <a:gd name="connsiteY0-2" fmla="*/ 75291 h 398381"/>
                <a:gd name="connsiteX1-3" fmla="*/ 4369154 w 6766560"/>
                <a:gd name="connsiteY1-4" fmla="*/ 18141 h 398381"/>
                <a:gd name="connsiteX2-5" fmla="*/ 4023360 w 6766560"/>
                <a:gd name="connsiteY2-6" fmla="*/ 395331 h 398381"/>
                <a:gd name="connsiteX3-7" fmla="*/ 6766560 w 6766560"/>
                <a:gd name="connsiteY3-8" fmla="*/ 166731 h 398381"/>
                <a:gd name="connsiteX0-9" fmla="*/ 0 w 6766560"/>
                <a:gd name="connsiteY0-10" fmla="*/ 71354 h 339035"/>
                <a:gd name="connsiteX1-11" fmla="*/ 4369154 w 6766560"/>
                <a:gd name="connsiteY1-12" fmla="*/ 14204 h 339035"/>
                <a:gd name="connsiteX2-13" fmla="*/ 4351696 w 6766560"/>
                <a:gd name="connsiteY2-14" fmla="*/ 334244 h 339035"/>
                <a:gd name="connsiteX3-15" fmla="*/ 6766560 w 6766560"/>
                <a:gd name="connsiteY3-16" fmla="*/ 162794 h 339035"/>
                <a:gd name="connsiteX0-17" fmla="*/ 0 w 7194823"/>
                <a:gd name="connsiteY0-18" fmla="*/ 71354 h 334304"/>
                <a:gd name="connsiteX1-19" fmla="*/ 4369154 w 7194823"/>
                <a:gd name="connsiteY1-20" fmla="*/ 14204 h 334304"/>
                <a:gd name="connsiteX2-21" fmla="*/ 4351696 w 7194823"/>
                <a:gd name="connsiteY2-22" fmla="*/ 334244 h 334304"/>
                <a:gd name="connsiteX3-23" fmla="*/ 7194823 w 7194823"/>
                <a:gd name="connsiteY3-24" fmla="*/ 37064 h 334304"/>
                <a:gd name="connsiteX0-25" fmla="*/ 0 w 7194823"/>
                <a:gd name="connsiteY0-26" fmla="*/ 72918 h 358721"/>
                <a:gd name="connsiteX1-27" fmla="*/ 4369154 w 7194823"/>
                <a:gd name="connsiteY1-28" fmla="*/ 15768 h 358721"/>
                <a:gd name="connsiteX2-29" fmla="*/ 4051911 w 7194823"/>
                <a:gd name="connsiteY2-30" fmla="*/ 358668 h 358721"/>
                <a:gd name="connsiteX3-31" fmla="*/ 7194823 w 7194823"/>
                <a:gd name="connsiteY3-32" fmla="*/ 38628 h 358721"/>
                <a:gd name="connsiteX0-33" fmla="*/ 0 w 6454042"/>
                <a:gd name="connsiteY0-34" fmla="*/ 72918 h 359955"/>
                <a:gd name="connsiteX1-35" fmla="*/ 4369154 w 6454042"/>
                <a:gd name="connsiteY1-36" fmla="*/ 15768 h 359955"/>
                <a:gd name="connsiteX2-37" fmla="*/ 4051911 w 6454042"/>
                <a:gd name="connsiteY2-38" fmla="*/ 358668 h 359955"/>
                <a:gd name="connsiteX3-39" fmla="*/ 6454042 w 6454042"/>
                <a:gd name="connsiteY3-40" fmla="*/ 112769 h 359955"/>
                <a:gd name="connsiteX0-41" fmla="*/ 0 w 6454042"/>
                <a:gd name="connsiteY0-42" fmla="*/ 62493 h 349247"/>
                <a:gd name="connsiteX1-43" fmla="*/ 4122228 w 6454042"/>
                <a:gd name="connsiteY1-44" fmla="*/ 17700 h 349247"/>
                <a:gd name="connsiteX2-45" fmla="*/ 4051911 w 6454042"/>
                <a:gd name="connsiteY2-46" fmla="*/ 348243 h 349247"/>
                <a:gd name="connsiteX3-47" fmla="*/ 6454042 w 6454042"/>
                <a:gd name="connsiteY3-48" fmla="*/ 102344 h 349247"/>
                <a:gd name="connsiteX0-49" fmla="*/ 0 w 4341830"/>
                <a:gd name="connsiteY0-50" fmla="*/ 62493 h 348243"/>
                <a:gd name="connsiteX1-51" fmla="*/ 4122228 w 4341830"/>
                <a:gd name="connsiteY1-52" fmla="*/ 17700 h 348243"/>
                <a:gd name="connsiteX2-53" fmla="*/ 4051911 w 4341830"/>
                <a:gd name="connsiteY2-54" fmla="*/ 348243 h 348243"/>
                <a:gd name="connsiteX0-55" fmla="*/ 0 w 4122228"/>
                <a:gd name="connsiteY0-56" fmla="*/ 62493 h 62493"/>
                <a:gd name="connsiteX1-57" fmla="*/ 4122228 w 4122228"/>
                <a:gd name="connsiteY1-58" fmla="*/ 17700 h 62493"/>
                <a:gd name="connsiteX0-59" fmla="*/ 0 w 4122228"/>
                <a:gd name="connsiteY0-60" fmla="*/ 44793 h 66159"/>
                <a:gd name="connsiteX1-61" fmla="*/ 4122228 w 4122228"/>
                <a:gd name="connsiteY1-62" fmla="*/ 0 h 66159"/>
                <a:gd name="connsiteX0-63" fmla="*/ 0 w 4245691"/>
                <a:gd name="connsiteY0-64" fmla="*/ 156004 h 156004"/>
                <a:gd name="connsiteX1-65" fmla="*/ 4245691 w 4245691"/>
                <a:gd name="connsiteY1-66" fmla="*/ 0 h 156004"/>
                <a:gd name="connsiteX0-67" fmla="*/ 0 w 4245691"/>
                <a:gd name="connsiteY0-68" fmla="*/ 156004 h 163985"/>
                <a:gd name="connsiteX1-69" fmla="*/ 4245691 w 4245691"/>
                <a:gd name="connsiteY1-70" fmla="*/ 0 h 163985"/>
                <a:gd name="connsiteX0-71" fmla="*/ 0 w 5449458"/>
                <a:gd name="connsiteY0-72" fmla="*/ 143648 h 143648"/>
                <a:gd name="connsiteX1-73" fmla="*/ 5449458 w 5449458"/>
                <a:gd name="connsiteY1-74" fmla="*/ 0 h 143648"/>
                <a:gd name="connsiteX0-75" fmla="*/ 0 w 5449458"/>
                <a:gd name="connsiteY0-76" fmla="*/ 143648 h 260913"/>
                <a:gd name="connsiteX1-77" fmla="*/ 1990356 w 5449458"/>
                <a:gd name="connsiteY1-78" fmla="*/ 260339 h 260913"/>
                <a:gd name="connsiteX2-79" fmla="*/ 5449458 w 5449458"/>
                <a:gd name="connsiteY2-80" fmla="*/ 0 h 260913"/>
                <a:gd name="connsiteX0-81" fmla="*/ 0 w 4693246"/>
                <a:gd name="connsiteY0-82" fmla="*/ 169 h 463018"/>
                <a:gd name="connsiteX1-83" fmla="*/ 1234144 w 4693246"/>
                <a:gd name="connsiteY1-84" fmla="*/ 462849 h 463018"/>
                <a:gd name="connsiteX2-85" fmla="*/ 4693246 w 4693246"/>
                <a:gd name="connsiteY2-86" fmla="*/ 202510 h 463018"/>
                <a:gd name="connsiteX0-87" fmla="*/ 153395 w 4846641"/>
                <a:gd name="connsiteY0-88" fmla="*/ 0 h 462988"/>
                <a:gd name="connsiteX1-89" fmla="*/ 1387539 w 4846641"/>
                <a:gd name="connsiteY1-90" fmla="*/ 462680 h 462988"/>
                <a:gd name="connsiteX2-91" fmla="*/ 4846641 w 4846641"/>
                <a:gd name="connsiteY2-92" fmla="*/ 202341 h 462988"/>
                <a:gd name="connsiteX0-93" fmla="*/ 212160 w 4457851"/>
                <a:gd name="connsiteY0-94" fmla="*/ 0 h 462988"/>
                <a:gd name="connsiteX1-95" fmla="*/ 998749 w 4457851"/>
                <a:gd name="connsiteY1-96" fmla="*/ 462680 h 462988"/>
                <a:gd name="connsiteX2-97" fmla="*/ 4457851 w 4457851"/>
                <a:gd name="connsiteY2-98" fmla="*/ 202341 h 462988"/>
                <a:gd name="connsiteX0-99" fmla="*/ 238795 w 4484486"/>
                <a:gd name="connsiteY0-100" fmla="*/ 0 h 462868"/>
                <a:gd name="connsiteX1-101" fmla="*/ 1025384 w 4484486"/>
                <a:gd name="connsiteY1-102" fmla="*/ 462680 h 462868"/>
                <a:gd name="connsiteX2-103" fmla="*/ 4484486 w 4484486"/>
                <a:gd name="connsiteY2-104" fmla="*/ 202341 h 462868"/>
                <a:gd name="connsiteX0-105" fmla="*/ 410770 w 4656461"/>
                <a:gd name="connsiteY0-106" fmla="*/ 0 h 425815"/>
                <a:gd name="connsiteX1-107" fmla="*/ 595476 w 4656461"/>
                <a:gd name="connsiteY1-108" fmla="*/ 425610 h 425815"/>
                <a:gd name="connsiteX2-109" fmla="*/ 4656461 w 4656461"/>
                <a:gd name="connsiteY2-110" fmla="*/ 202341 h 425815"/>
                <a:gd name="connsiteX0-111" fmla="*/ 410770 w 4656461"/>
                <a:gd name="connsiteY0-112" fmla="*/ 0 h 364069"/>
                <a:gd name="connsiteX1-113" fmla="*/ 595476 w 4656461"/>
                <a:gd name="connsiteY1-114" fmla="*/ 363827 h 364069"/>
                <a:gd name="connsiteX2-115" fmla="*/ 4656461 w 4656461"/>
                <a:gd name="connsiteY2-116" fmla="*/ 202341 h 364069"/>
                <a:gd name="connsiteX0-117" fmla="*/ 558636 w 4511100"/>
                <a:gd name="connsiteY0-118" fmla="*/ 0 h 388767"/>
                <a:gd name="connsiteX1-119" fmla="*/ 450115 w 4511100"/>
                <a:gd name="connsiteY1-120" fmla="*/ 388541 h 388767"/>
                <a:gd name="connsiteX2-121" fmla="*/ 4511100 w 4511100"/>
                <a:gd name="connsiteY2-122" fmla="*/ 227055 h 388767"/>
                <a:gd name="connsiteX0-123" fmla="*/ 445007 w 4613533"/>
                <a:gd name="connsiteY0-124" fmla="*/ 0 h 413467"/>
                <a:gd name="connsiteX1-125" fmla="*/ 552548 w 4613533"/>
                <a:gd name="connsiteY1-126" fmla="*/ 413255 h 413467"/>
                <a:gd name="connsiteX2-127" fmla="*/ 4613533 w 4613533"/>
                <a:gd name="connsiteY2-128" fmla="*/ 251769 h 413467"/>
                <a:gd name="connsiteX0-129" fmla="*/ 437894 w 4606420"/>
                <a:gd name="connsiteY0-130" fmla="*/ 0 h 351722"/>
                <a:gd name="connsiteX1-131" fmla="*/ 560868 w 4606420"/>
                <a:gd name="connsiteY1-132" fmla="*/ 351471 h 351722"/>
                <a:gd name="connsiteX2-133" fmla="*/ 4606420 w 4606420"/>
                <a:gd name="connsiteY2-134" fmla="*/ 251769 h 351722"/>
                <a:gd name="connsiteX0-135" fmla="*/ 424068 w 4592594"/>
                <a:gd name="connsiteY0-136" fmla="*/ 0 h 401116"/>
                <a:gd name="connsiteX1-137" fmla="*/ 577907 w 4592594"/>
                <a:gd name="connsiteY1-138" fmla="*/ 400898 h 401116"/>
                <a:gd name="connsiteX2-139" fmla="*/ 4592594 w 4592594"/>
                <a:gd name="connsiteY2-140" fmla="*/ 251769 h 401116"/>
                <a:gd name="connsiteX0-141" fmla="*/ 424068 w 4592594"/>
                <a:gd name="connsiteY0-142" fmla="*/ 0 h 401116"/>
                <a:gd name="connsiteX1-143" fmla="*/ 577907 w 4592594"/>
                <a:gd name="connsiteY1-144" fmla="*/ 400898 h 401116"/>
                <a:gd name="connsiteX2-145" fmla="*/ 4592594 w 4592594"/>
                <a:gd name="connsiteY2-146" fmla="*/ 338266 h 401116"/>
                <a:gd name="connsiteX0-147" fmla="*/ 391353 w 4638179"/>
                <a:gd name="connsiteY0-148" fmla="*/ 0 h 401116"/>
                <a:gd name="connsiteX1-149" fmla="*/ 623492 w 4638179"/>
                <a:gd name="connsiteY1-150" fmla="*/ 400898 h 401116"/>
                <a:gd name="connsiteX2-151" fmla="*/ 4638179 w 4638179"/>
                <a:gd name="connsiteY2-152" fmla="*/ 338266 h 401116"/>
                <a:gd name="connsiteX0-153" fmla="*/ 391353 w 4904398"/>
                <a:gd name="connsiteY0-154" fmla="*/ 0 h 401116"/>
                <a:gd name="connsiteX1-155" fmla="*/ 623492 w 4904398"/>
                <a:gd name="connsiteY1-156" fmla="*/ 400898 h 401116"/>
                <a:gd name="connsiteX2-157" fmla="*/ 4904398 w 4904398"/>
                <a:gd name="connsiteY2-158" fmla="*/ 322224 h 40111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4904398" h="401116">
                  <a:moveTo>
                    <a:pt x="391353" y="0"/>
                  </a:moveTo>
                  <a:cubicBezTo>
                    <a:pt x="-226127" y="38897"/>
                    <a:pt x="-86259" y="411428"/>
                    <a:pt x="623492" y="400898"/>
                  </a:cubicBezTo>
                  <a:lnTo>
                    <a:pt x="4904398" y="322224"/>
                  </a:lnTo>
                </a:path>
              </a:pathLst>
            </a:custGeom>
            <a:noFill/>
            <a:ln w="25400" cap="rnd">
              <a:solidFill>
                <a:schemeClr val="tx1">
                  <a:lumMod val="85000"/>
                  <a:lumOff val="15000"/>
                </a:schemeClr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7019" y="5598"/>
              <a:ext cx="6260" cy="618"/>
            </a:xfrm>
            <a:prstGeom prst="rect">
              <a:avLst/>
            </a:prstGeom>
            <a:solidFill>
              <a:srgbClr val="FFDB40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Hoạt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động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vận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dụng</a:t>
              </a:r>
              <a:endParaRPr kumimoji="0" lang="zh-CN" alt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4811" y="0"/>
            <a:ext cx="1277076" cy="124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5877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:wheel spokes="8"/>
      </p:transition>
    </mc:Choice>
    <mc:Fallback xmlns="">
      <p:transition spd="slow" advClick="0" advTm="3713">
        <p:wheel spokes="8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07CE14F-0E07-4AEE-B1F3-65685254F030}"/>
              </a:ext>
            </a:extLst>
          </p:cNvPr>
          <p:cNvSpPr/>
          <p:nvPr/>
        </p:nvSpPr>
        <p:spPr>
          <a:xfrm>
            <a:off x="1605516" y="457201"/>
            <a:ext cx="8388114" cy="11684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tuyên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 descr="A picture containing text&#10;&#10;Description automatically generated">
            <a:extLst>
              <a:ext uri="{FF2B5EF4-FFF2-40B4-BE49-F238E27FC236}">
                <a16:creationId xmlns:a16="http://schemas.microsoft.com/office/drawing/2014/main" id="{61342016-D157-46C4-BADE-BEBCD505E5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6097" y="2066667"/>
            <a:ext cx="5879805" cy="4334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803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11DDBBA-B493-412C-95F1-F1B0AB6EB4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5502" y="623629"/>
            <a:ext cx="9391650" cy="56007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9634330" y="0"/>
            <a:ext cx="2425148" cy="18942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7274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4" name="图片 76803" descr="PPT素材-0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1600" y="-450849"/>
            <a:ext cx="12187767" cy="684953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AC44ECA-7E71-4AA4-B450-45E94F62C115}"/>
              </a:ext>
            </a:extLst>
          </p:cNvPr>
          <p:cNvSpPr txBox="1"/>
          <p:nvPr/>
        </p:nvSpPr>
        <p:spPr>
          <a:xfrm>
            <a:off x="2488019" y="932224"/>
            <a:ext cx="740026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kumimoji="0" lang="en-US" sz="5400" b="0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0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endParaRPr kumimoji="0" lang="en-US" sz="5400" b="0" i="0" u="sng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thoại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lái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dừng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lề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xong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8064A2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1048092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768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355" b="25080"/>
          <a:stretch/>
        </p:blipFill>
        <p:spPr bwMode="auto">
          <a:xfrm>
            <a:off x="0" y="2"/>
            <a:ext cx="12649200" cy="4571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1941207" y="152402"/>
            <a:ext cx="9155240" cy="1142999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báo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này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thuộc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958467" y="1485900"/>
            <a:ext cx="3804577" cy="876300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báo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dẫn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8419868" y="1367013"/>
            <a:ext cx="3092466" cy="995187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báo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cấm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118499" y="1367013"/>
            <a:ext cx="2965373" cy="1142999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báo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nguy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hiểm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2514600" y="114300"/>
            <a:ext cx="609600" cy="609600"/>
          </a:xfrm>
          <a:prstGeom prst="rect">
            <a:avLst/>
          </a:prstGeom>
        </p:spPr>
      </p:pic>
      <p:pic>
        <p:nvPicPr>
          <p:cNvPr id="1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2324100" y="1485900"/>
            <a:ext cx="609600" cy="609600"/>
          </a:xfrm>
          <a:prstGeom prst="rect">
            <a:avLst/>
          </a:prstGeom>
        </p:spPr>
      </p:pic>
      <p:pic>
        <p:nvPicPr>
          <p:cNvPr id="16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4871378" y="7010400"/>
            <a:ext cx="609600" cy="609600"/>
          </a:xfrm>
          <a:prstGeom prst="rect">
            <a:avLst/>
          </a:prstGeom>
        </p:spPr>
      </p:pic>
      <p:pic>
        <p:nvPicPr>
          <p:cNvPr id="18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st="440" end="1567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4852328" y="1237288"/>
            <a:ext cx="609600" cy="609600"/>
          </a:xfrm>
          <a:prstGeom prst="rect">
            <a:avLst/>
          </a:prstGeom>
        </p:spPr>
      </p:pic>
      <p:pic>
        <p:nvPicPr>
          <p:cNvPr id="8" name="Am-thanh-tra-loi-dung-www_yeualo_com_cut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4953000" y="2819400"/>
            <a:ext cx="609600" cy="6096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72001"/>
            <a:ext cx="12191999" cy="2285999"/>
          </a:xfrm>
          <a:prstGeom prst="rect">
            <a:avLst/>
          </a:prstGeom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6267" r="942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805"/>
          <a:stretch/>
        </p:blipFill>
        <p:spPr bwMode="auto">
          <a:xfrm>
            <a:off x="2362199" y="2362200"/>
            <a:ext cx="1830153" cy="2482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/>
        </p:blipFill>
        <p:spPr bwMode="auto">
          <a:xfrm>
            <a:off x="10287000" y="2362201"/>
            <a:ext cx="5486400" cy="43953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 descr="Icon&#10;&#10;Description automatically generated">
            <a:extLst>
              <a:ext uri="{FF2B5EF4-FFF2-40B4-BE49-F238E27FC236}">
                <a16:creationId xmlns:a16="http://schemas.microsoft.com/office/drawing/2014/main" id="{BAA11EDB-8337-4282-A2AD-4972D61C9D6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6567" y="4500389"/>
            <a:ext cx="2209800" cy="220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097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03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81481E-6 L -0.68333 0.00325 " pathEditMode="relative" rAng="0" ptsTypes="AA">
                                      <p:cBhvr>
                                        <p:cTn id="14" dur="5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167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902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0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0.25 -2.96296E-6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9027"/>
                            </p:stCondLst>
                            <p:childTnLst>
                              <p:par>
                                <p:cTn id="43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9527"/>
                            </p:stCondLst>
                            <p:childTnLst>
                              <p:par>
                                <p:cTn id="4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1014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8333 0.00325 L -1.69167 0.01297 " pathEditMode="relative" rAng="0" ptsTypes="AA">
                                      <p:cBhvr>
                                        <p:cTn id="52" dur="6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417" y="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105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1058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E23C01-F1C3-4F4A-A585-43D56DAABC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4300" y="1939925"/>
            <a:ext cx="10515600" cy="1325563"/>
          </a:xfrm>
        </p:spPr>
        <p:txBody>
          <a:bodyPr>
            <a:normAutofit/>
          </a:bodyPr>
          <a:lstStyle/>
          <a:p>
            <a:r>
              <a:rPr lang="en-US" sz="6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lang="en-US" sz="6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sz="6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6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66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AutoShape 12" descr="Photovoltaic Panel Fire Resistance Testing and Racking System Certification  QAI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8286" y="0"/>
            <a:ext cx="1723714" cy="1681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1199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五角星 32"/>
          <p:cNvSpPr/>
          <p:nvPr/>
        </p:nvSpPr>
        <p:spPr>
          <a:xfrm rot="2121297">
            <a:off x="11780047" y="978714"/>
            <a:ext cx="334275" cy="375024"/>
          </a:xfrm>
          <a:prstGeom prst="star5">
            <a:avLst>
              <a:gd name="adj" fmla="val 28548"/>
              <a:gd name="hf" fmla="val 105146"/>
              <a:gd name="vf" fmla="val 110557"/>
            </a:avLst>
          </a:prstGeom>
          <a:pattFill prst="ltDnDiag">
            <a:fgClr>
              <a:srgbClr val="00B0F0"/>
            </a:fgClr>
            <a:bgClr>
              <a:srgbClr val="FCFFD9"/>
            </a:bgClr>
          </a:patt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五角星 36"/>
          <p:cNvSpPr/>
          <p:nvPr/>
        </p:nvSpPr>
        <p:spPr>
          <a:xfrm rot="2755789">
            <a:off x="9975604" y="116091"/>
            <a:ext cx="286011" cy="286011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rgbClr val="EB3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五角星 35"/>
          <p:cNvSpPr/>
          <p:nvPr/>
        </p:nvSpPr>
        <p:spPr>
          <a:xfrm rot="19384917">
            <a:off x="10695818" y="37778"/>
            <a:ext cx="620833" cy="620833"/>
          </a:xfrm>
          <a:prstGeom prst="star5">
            <a:avLst>
              <a:gd name="adj" fmla="val 25251"/>
              <a:gd name="hf" fmla="val 105146"/>
              <a:gd name="vf" fmla="val 110557"/>
            </a:avLst>
          </a:prstGeom>
          <a:pattFill prst="ltDnDiag">
            <a:fgClr>
              <a:srgbClr val="00B050"/>
            </a:fgClr>
            <a:bgClr>
              <a:srgbClr val="FCFFD9"/>
            </a:bgClr>
          </a:patt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五角星 34"/>
          <p:cNvSpPr/>
          <p:nvPr/>
        </p:nvSpPr>
        <p:spPr>
          <a:xfrm rot="337835">
            <a:off x="11567479" y="-56956"/>
            <a:ext cx="632109" cy="632109"/>
          </a:xfrm>
          <a:prstGeom prst="star5">
            <a:avLst>
              <a:gd name="adj" fmla="val 30106"/>
              <a:gd name="hf" fmla="val 105146"/>
              <a:gd name="vf" fmla="val 110557"/>
            </a:avLst>
          </a:prstGeom>
          <a:pattFill prst="ltDnDiag">
            <a:fgClr>
              <a:srgbClr val="FFC000"/>
            </a:fgClr>
            <a:bgClr>
              <a:srgbClr val="FCFFD9"/>
            </a:bgClr>
          </a:patt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五角星 36"/>
          <p:cNvSpPr/>
          <p:nvPr/>
        </p:nvSpPr>
        <p:spPr>
          <a:xfrm rot="20248740">
            <a:off x="11665226" y="1623417"/>
            <a:ext cx="505484" cy="485649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rgbClr val="EB3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3"/>
          <a:srcRect l="7607" t="9720" r="7737" b="54882"/>
          <a:stretch/>
        </p:blipFill>
        <p:spPr>
          <a:xfrm>
            <a:off x="-19050" y="5753100"/>
            <a:ext cx="12211050" cy="1104900"/>
          </a:xfrm>
          <a:prstGeom prst="rect">
            <a:avLst/>
          </a:prstGeom>
        </p:spPr>
      </p:pic>
      <p:pic>
        <p:nvPicPr>
          <p:cNvPr id="32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2363" y="4676096"/>
            <a:ext cx="1670928" cy="2181904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4" name="文本框 22">
            <a:extLst>
              <a:ext uri="{FF2B5EF4-FFF2-40B4-BE49-F238E27FC236}">
                <a16:creationId xmlns:a16="http://schemas.microsoft.com/office/drawing/2014/main" id="{8E852256-A333-49D6-ADCD-2215C66790B1}"/>
              </a:ext>
            </a:extLst>
          </p:cNvPr>
          <p:cNvSpPr txBox="1"/>
          <p:nvPr/>
        </p:nvSpPr>
        <p:spPr>
          <a:xfrm>
            <a:off x="3887392" y="259750"/>
            <a:ext cx="50697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Yêu</a:t>
            </a:r>
            <a:r>
              <a:rPr kumimoji="0" lang="en-US" altLang="zh-CN" sz="5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cầu</a:t>
            </a:r>
            <a:r>
              <a:rPr kumimoji="0" lang="en-US" altLang="zh-CN" sz="5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cần</a:t>
            </a:r>
            <a:r>
              <a:rPr kumimoji="0" lang="en-US" altLang="zh-CN" sz="5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đạt</a:t>
            </a:r>
            <a:endParaRPr kumimoji="0" lang="zh-CN" altLang="en-US" sz="5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思源黑体 CN Bold" panose="020B0800000000000000" pitchFamily="34" charset="-122"/>
              <a:cs typeface="Times New Roman" panose="02020603050405020304" pitchFamily="18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C28F713-904E-4259-9070-57BE1EFD4B24}"/>
              </a:ext>
            </a:extLst>
          </p:cNvPr>
          <p:cNvGrpSpPr/>
          <p:nvPr/>
        </p:nvGrpSpPr>
        <p:grpSpPr>
          <a:xfrm>
            <a:off x="444973" y="1183081"/>
            <a:ext cx="10722519" cy="954107"/>
            <a:chOff x="774356" y="855884"/>
            <a:chExt cx="10722519" cy="954107"/>
          </a:xfrm>
        </p:grpSpPr>
        <p:grpSp>
          <p:nvGrpSpPr>
            <p:cNvPr id="6" name="Group 5"/>
            <p:cNvGrpSpPr/>
            <p:nvPr/>
          </p:nvGrpSpPr>
          <p:grpSpPr>
            <a:xfrm>
              <a:off x="774356" y="888444"/>
              <a:ext cx="1085297" cy="714672"/>
              <a:chOff x="2485459" y="1975436"/>
              <a:chExt cx="1772914" cy="1393004"/>
            </a:xfrm>
          </p:grpSpPr>
          <p:pic>
            <p:nvPicPr>
              <p:cNvPr id="15" name="图片 6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85459" y="1975436"/>
                <a:ext cx="1772914" cy="1393004"/>
              </a:xfrm>
              <a:prstGeom prst="rect">
                <a:avLst/>
              </a:prstGeom>
            </p:spPr>
          </p:pic>
          <p:pic>
            <p:nvPicPr>
              <p:cNvPr id="16" name="图片 2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674444" y="2576026"/>
                <a:ext cx="341348" cy="792414"/>
              </a:xfrm>
              <a:prstGeom prst="rect">
                <a:avLst/>
              </a:prstGeom>
            </p:spPr>
          </p:pic>
          <p:pic>
            <p:nvPicPr>
              <p:cNvPr id="18" name="图片 9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69695" y="2331298"/>
                <a:ext cx="596041" cy="841269"/>
              </a:xfrm>
              <a:prstGeom prst="rect">
                <a:avLst/>
              </a:prstGeom>
            </p:spPr>
          </p:pic>
        </p:grp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14B26D2C-1BC9-4238-BC4C-795267AEDD6F}"/>
                </a:ext>
              </a:extLst>
            </p:cNvPr>
            <p:cNvSpPr txBox="1"/>
            <p:nvPr/>
          </p:nvSpPr>
          <p:spPr>
            <a:xfrm>
              <a:off x="2056569" y="855884"/>
              <a:ext cx="9440306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Biết</a:t>
              </a:r>
              <a:r>
                <a:rPr kumimoji="0" lang="en-US" sz="2800" b="1" i="0" u="none" strike="noStrike" kern="120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cách</a:t>
              </a:r>
              <a:r>
                <a:rPr kumimoji="0" lang="en-US" sz="2800" b="1" i="0" u="none" strike="noStrike" kern="120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sử</a:t>
              </a:r>
              <a:r>
                <a:rPr kumimoji="0" lang="en-US" sz="2800" b="1" i="0" u="none" strike="noStrike" kern="120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lí</a:t>
              </a:r>
              <a:r>
                <a:rPr kumimoji="0" lang="en-US" sz="2800" b="1" i="0" u="none" strike="noStrike" kern="120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những</a:t>
              </a:r>
              <a:r>
                <a:rPr kumimoji="0" lang="en-US" sz="2800" b="1" i="0" u="none" strike="noStrike" kern="120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tình</a:t>
              </a:r>
              <a:r>
                <a:rPr kumimoji="0" lang="en-US" sz="2800" b="1" i="0" u="none" strike="noStrike" kern="120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huống</a:t>
              </a:r>
              <a:r>
                <a:rPr kumimoji="0" lang="en-US" sz="2800" b="1" i="0" u="none" strike="noStrike" kern="120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đơn</a:t>
              </a:r>
              <a:r>
                <a:rPr kumimoji="0" lang="en-US" sz="2800" b="1" i="0" u="none" strike="noStrike" kern="120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giản</a:t>
              </a:r>
              <a:r>
                <a:rPr kumimoji="0" lang="en-US" sz="2800" b="1" i="0" u="none" strike="noStrike" kern="120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xảy</a:t>
              </a:r>
              <a:r>
                <a:rPr kumimoji="0" lang="en-US" sz="2800" b="1" i="0" u="none" strike="noStrike" kern="120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ra</a:t>
              </a:r>
              <a:r>
                <a:rPr kumimoji="0" lang="en-US" sz="2800" b="1" i="0" u="none" strike="noStrike" kern="120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khi</a:t>
              </a:r>
              <a:r>
                <a:rPr kumimoji="0" lang="en-US" sz="2800" b="1" i="0" u="none" strike="noStrike" kern="120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bản</a:t>
              </a:r>
              <a:r>
                <a:rPr kumimoji="0" lang="en-US" sz="2800" b="1" i="0" u="none" strike="noStrike" kern="120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thân</a:t>
              </a:r>
              <a:r>
                <a:rPr kumimoji="0" lang="en-US" sz="2800" b="1" i="0" u="none" strike="noStrike" kern="120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hoặc</a:t>
              </a:r>
              <a:r>
                <a:rPr kumimoji="0" lang="en-US" sz="2800" b="1" i="0" u="none" strike="noStrike" kern="120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người</a:t>
              </a:r>
              <a:r>
                <a:rPr kumimoji="0" lang="en-US" sz="2800" b="1" i="0" u="none" strike="noStrike" kern="120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thân</a:t>
              </a:r>
              <a:r>
                <a:rPr kumimoji="0" lang="en-US" sz="2800" b="1" i="0" u="none" strike="noStrike" kern="120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tham</a:t>
              </a:r>
              <a:r>
                <a:rPr kumimoji="0" lang="en-US" sz="2800" b="1" i="0" u="none" strike="noStrike" kern="120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gia</a:t>
              </a:r>
              <a:r>
                <a:rPr kumimoji="0" lang="en-US" sz="2800" b="1" i="0" u="none" strike="noStrike" kern="120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giao</a:t>
              </a:r>
              <a:r>
                <a:rPr kumimoji="0" lang="en-US" sz="2800" b="1" i="0" u="none" strike="noStrike" kern="120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thông</a:t>
              </a:r>
              <a:r>
                <a:rPr kumimoji="0" lang="en-US" sz="2800" b="1" i="0" u="none" strike="noStrike" kern="120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.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4C1EF139-4416-44FF-AC02-49D6B4DBE8EA}"/>
              </a:ext>
            </a:extLst>
          </p:cNvPr>
          <p:cNvGrpSpPr/>
          <p:nvPr/>
        </p:nvGrpSpPr>
        <p:grpSpPr>
          <a:xfrm>
            <a:off x="352955" y="2979004"/>
            <a:ext cx="11617005" cy="985064"/>
            <a:chOff x="853046" y="1773223"/>
            <a:chExt cx="9166102" cy="985064"/>
          </a:xfrm>
        </p:grpSpPr>
        <p:grpSp>
          <p:nvGrpSpPr>
            <p:cNvPr id="22" name="Group 21"/>
            <p:cNvGrpSpPr/>
            <p:nvPr/>
          </p:nvGrpSpPr>
          <p:grpSpPr>
            <a:xfrm>
              <a:off x="853046" y="1773223"/>
              <a:ext cx="1085297" cy="714672"/>
              <a:chOff x="5220542" y="1406323"/>
              <a:chExt cx="1772914" cy="1393004"/>
            </a:xfrm>
          </p:grpSpPr>
          <p:pic>
            <p:nvPicPr>
              <p:cNvPr id="14" name="图片 11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220542" y="1406323"/>
                <a:ext cx="1772914" cy="1393004"/>
              </a:xfrm>
              <a:prstGeom prst="rect">
                <a:avLst/>
              </a:prstGeom>
            </p:spPr>
          </p:pic>
          <p:pic>
            <p:nvPicPr>
              <p:cNvPr id="17" name="图片 3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598337" y="1795962"/>
                <a:ext cx="455161" cy="736288"/>
              </a:xfrm>
              <a:prstGeom prst="rect">
                <a:avLst/>
              </a:prstGeom>
            </p:spPr>
          </p:pic>
          <p:pic>
            <p:nvPicPr>
              <p:cNvPr id="20" name="图片 5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078978" y="1733470"/>
                <a:ext cx="469353" cy="792414"/>
              </a:xfrm>
              <a:prstGeom prst="rect">
                <a:avLst/>
              </a:prstGeom>
            </p:spPr>
          </p:pic>
        </p:grp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D4F928FB-968A-4666-9173-178A617D7C9E}"/>
                </a:ext>
              </a:extLst>
            </p:cNvPr>
            <p:cNvSpPr txBox="1"/>
            <p:nvPr/>
          </p:nvSpPr>
          <p:spPr>
            <a:xfrm>
              <a:off x="2097599" y="1804180"/>
              <a:ext cx="7921549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Tuyên</a:t>
              </a:r>
              <a:r>
                <a:rPr kumimoji="0" lang="en-US" sz="2800" b="1" i="0" u="none" strike="noStrike" kern="120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truyền</a:t>
              </a:r>
              <a:r>
                <a:rPr kumimoji="0" lang="en-US" sz="2800" b="1" i="0" u="none" strike="noStrike" kern="120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và</a:t>
              </a:r>
              <a:r>
                <a:rPr kumimoji="0" lang="en-US" sz="2800" b="1" i="0" u="none" strike="noStrike" kern="120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hướng</a:t>
              </a:r>
              <a:r>
                <a:rPr kumimoji="0" lang="en-US" sz="2800" b="1" i="0" u="none" strike="noStrike" kern="120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dẫn</a:t>
              </a:r>
              <a:r>
                <a:rPr kumimoji="0" lang="en-US" sz="2800" b="1" i="0" u="none" strike="noStrike" kern="120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người</a:t>
              </a:r>
              <a:r>
                <a:rPr kumimoji="0" lang="en-US" sz="2800" b="1" i="0" u="none" strike="noStrike" kern="120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khác</a:t>
              </a:r>
              <a:r>
                <a:rPr kumimoji="0" lang="en-US" sz="2800" b="1" i="0" u="none" strike="noStrike" kern="120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biết</a:t>
              </a:r>
              <a:r>
                <a:rPr kumimoji="0" lang="en-US" sz="2800" b="1" i="0" u="none" strike="noStrike" kern="120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chấp</a:t>
              </a:r>
              <a:r>
                <a:rPr kumimoji="0" lang="en-US" sz="2800" b="1" i="0" u="none" strike="noStrike" kern="120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hành</a:t>
              </a:r>
              <a:r>
                <a:rPr kumimoji="0" lang="en-US" sz="2800" b="1" i="0" u="none" strike="noStrike" kern="120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các</a:t>
              </a:r>
              <a:r>
                <a:rPr kumimoji="0" lang="en-US" sz="2800" b="1" i="0" u="none" strike="noStrike" kern="120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qui </a:t>
              </a:r>
              <a:r>
                <a:rPr kumimoji="0" lang="en-US" sz="28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định</a:t>
              </a:r>
              <a:r>
                <a:rPr kumimoji="0" lang="en-US" sz="2800" b="1" i="0" u="none" strike="noStrike" kern="120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về</a:t>
              </a:r>
              <a:r>
                <a:rPr kumimoji="0" lang="en-US" sz="2800" b="1" i="0" u="none" strike="noStrike" kern="120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trật</a:t>
              </a:r>
              <a:r>
                <a:rPr kumimoji="0" lang="en-US" sz="2800" b="1" i="0" u="none" strike="noStrike" kern="120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tự</a:t>
              </a:r>
              <a:r>
                <a:rPr kumimoji="0" lang="en-US" sz="2800" b="1" i="0" u="none" strike="noStrike" kern="120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an </a:t>
              </a:r>
              <a:r>
                <a:rPr kumimoji="0" lang="en-US" sz="28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toàn</a:t>
              </a:r>
              <a:r>
                <a:rPr kumimoji="0" lang="en-US" sz="2800" b="1" i="0" u="none" strike="noStrike" kern="120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giao</a:t>
              </a:r>
              <a:r>
                <a:rPr kumimoji="0" lang="en-US" sz="2800" b="1" i="0" u="none" strike="noStrike" kern="120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thông</a:t>
              </a:r>
              <a:r>
                <a:rPr kumimoji="0" lang="en-US" sz="2800" b="1" i="0" u="none" strike="noStrike" kern="120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.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6" name="Rectangle 35">
            <a:extLst>
              <a:ext uri="{FF2B5EF4-FFF2-40B4-BE49-F238E27FC236}">
                <a16:creationId xmlns:a16="http://schemas.microsoft.com/office/drawing/2014/main" id="{3E57E9B3-CF20-4242-BB3A-5344FB496353}"/>
              </a:ext>
            </a:extLst>
          </p:cNvPr>
          <p:cNvSpPr/>
          <p:nvPr/>
        </p:nvSpPr>
        <p:spPr>
          <a:xfrm>
            <a:off x="9734550" y="6457950"/>
            <a:ext cx="1714500" cy="31432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3" name="图片 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253757" y="4727379"/>
            <a:ext cx="1504954" cy="2079337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2446583476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66CCFF"/>
                                      </p:to>
                                    </p:animClr>
                                    <p:animClr clrSpc="rgb" dir="cw">
                                      <p:cBhvr>
                                        <p:cTn id="15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CCFF"/>
                                      </p:to>
                                    </p:animClr>
                                    <p:set>
                                      <p:cBhvr>
                                        <p:cTn id="16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animClr clrSpc="rgb" dir="cw">
                                      <p:cBhvr>
                                        <p:cTn id="23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24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animClr clrSpc="rgb" dir="cw">
                                      <p:cBhvr>
                                        <p:cTn id="31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set>
                                      <p:cBhvr>
                                        <p:cTn id="32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8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9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0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6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animClr clrSpc="rgb" dir="cw">
                                      <p:cBhvr>
                                        <p:cTn id="47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48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32" presetClass="emph" presetSubtype="0" repeatCount="999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2" presetID="32" presetClass="emph" presetSubtype="0" repeatCount="999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bldLvl="0" animBg="1"/>
      <p:bldP spid="25" grpId="1" bldLvl="0" animBg="1"/>
      <p:bldP spid="27" grpId="0" bldLvl="0" animBg="1"/>
      <p:bldP spid="27" grpId="1" bldLvl="0" animBg="1"/>
      <p:bldP spid="28" grpId="0" bldLvl="0" animBg="1"/>
      <p:bldP spid="28" grpId="1" bldLvl="0" animBg="1"/>
      <p:bldP spid="29" grpId="0" bldLvl="0" animBg="1"/>
      <p:bldP spid="29" grpId="1" bldLvl="0" animBg="1"/>
      <p:bldP spid="30" grpId="0" bldLvl="0" animBg="1"/>
      <p:bldP spid="30" grpId="1" bldLvl="0" animBg="1"/>
      <p:bldP spid="2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7" name="图片 39">
            <a:extLst>
              <a:ext uri="{FF2B5EF4-FFF2-40B4-BE49-F238E27FC236}">
                <a16:creationId xmlns:a16="http://schemas.microsoft.com/office/drawing/2014/main" id="{B6A43CE9-BBC5-4E98-BF98-A297DCD679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78" y="1419214"/>
            <a:ext cx="2864392" cy="2423717"/>
          </a:xfrm>
          <a:prstGeom prst="rect">
            <a:avLst/>
          </a:prstGeom>
        </p:spPr>
      </p:pic>
      <p:pic>
        <p:nvPicPr>
          <p:cNvPr id="9" name="图片 43">
            <a:extLst>
              <a:ext uri="{FF2B5EF4-FFF2-40B4-BE49-F238E27FC236}">
                <a16:creationId xmlns:a16="http://schemas.microsoft.com/office/drawing/2014/main" id="{839B62AF-AC7B-4DF2-8D1A-02CAE1D3E41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555" y="332431"/>
            <a:ext cx="1629316" cy="2629124"/>
          </a:xfrm>
          <a:prstGeom prst="rect">
            <a:avLst/>
          </a:prstGeom>
        </p:spPr>
      </p:pic>
      <p:pic>
        <p:nvPicPr>
          <p:cNvPr id="10" name="图片 30">
            <a:extLst>
              <a:ext uri="{FF2B5EF4-FFF2-40B4-BE49-F238E27FC236}">
                <a16:creationId xmlns:a16="http://schemas.microsoft.com/office/drawing/2014/main" id="{EBF68672-5F38-4E5A-9D6B-7255921E423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5144" y="2481669"/>
            <a:ext cx="2546478" cy="432434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C722568-5BEC-4CC9-9200-292359A25631}"/>
              </a:ext>
            </a:extLst>
          </p:cNvPr>
          <p:cNvSpPr txBox="1"/>
          <p:nvPr/>
        </p:nvSpPr>
        <p:spPr>
          <a:xfrm>
            <a:off x="1996048" y="2824492"/>
            <a:ext cx="7633146" cy="14811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Tạm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hẹn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714014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72"/>
          <a:stretch/>
        </p:blipFill>
        <p:spPr bwMode="auto"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7395" l="6550" r="92652">
                        <a14:foregroundMark x1="30192" y1="95130" x2="43291" y2="87542"/>
                        <a14:foregroundMark x1="37220" y1="86070" x2="26198" y2="93318"/>
                        <a14:foregroundMark x1="61182" y1="86636" x2="73003" y2="94224"/>
                        <a14:foregroundMark x1="57987" y1="89921" x2="61661" y2="921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133600" y="3352800"/>
            <a:ext cx="2003681" cy="22928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3135440" y="152402"/>
            <a:ext cx="7010400" cy="1142999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báo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này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cấm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xe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278785" y="1756400"/>
            <a:ext cx="2894894" cy="1600200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Xe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đạp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điện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324199" y="1964586"/>
            <a:ext cx="2487960" cy="1335425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Xe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đạp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8602292" y="2039314"/>
            <a:ext cx="3369415" cy="1142999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 Xe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máy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/>
        </p:blipFill>
        <p:spPr bwMode="auto">
          <a:xfrm>
            <a:off x="10287000" y="3733800"/>
            <a:ext cx="5486400" cy="30237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2514600" y="114300"/>
            <a:ext cx="609600" cy="609600"/>
          </a:xfrm>
          <a:prstGeom prst="rect">
            <a:avLst/>
          </a:prstGeom>
        </p:spPr>
      </p:pic>
      <p:pic>
        <p:nvPicPr>
          <p:cNvPr id="1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2324100" y="1485900"/>
            <a:ext cx="609600" cy="609600"/>
          </a:xfrm>
          <a:prstGeom prst="rect">
            <a:avLst/>
          </a:prstGeom>
        </p:spPr>
      </p:pic>
      <p:pic>
        <p:nvPicPr>
          <p:cNvPr id="16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4871378" y="7010400"/>
            <a:ext cx="609600" cy="609600"/>
          </a:xfrm>
          <a:prstGeom prst="rect">
            <a:avLst/>
          </a:prstGeom>
        </p:spPr>
      </p:pic>
      <p:pic>
        <p:nvPicPr>
          <p:cNvPr id="18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st="440" end="15675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4852328" y="1237288"/>
            <a:ext cx="609600" cy="609600"/>
          </a:xfrm>
          <a:prstGeom prst="rect">
            <a:avLst/>
          </a:prstGeom>
        </p:spPr>
      </p:pic>
      <p:pic>
        <p:nvPicPr>
          <p:cNvPr id="8" name="Am-thanh-tra-loi-dung-www_yeualo_com_cut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4953000" y="2819400"/>
            <a:ext cx="609600" cy="6096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447AB15-C5EE-4C5F-96C7-027DF5FC196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494593" y="3835701"/>
            <a:ext cx="2003681" cy="1992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6511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03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81481E-6 L -0.68333 0.00325 " pathEditMode="relative" rAng="0" ptsTypes="AA">
                                      <p:cBhvr>
                                        <p:cTn id="14" dur="5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167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902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1.48148E-6 L 0.25 1.48148E-6 " pathEditMode="relative" rAng="0" ptsTypes="AA">
                                      <p:cBhvr>
                                        <p:cTn id="43" dur="3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9027"/>
                            </p:stCondLst>
                            <p:childTnLst>
                              <p:par>
                                <p:cTn id="45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10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1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9037"/>
                            </p:stCondLst>
                            <p:childTnLst>
                              <p:par>
                                <p:cTn id="5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1014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8333 0.00325 L -1.69167 0.01297 " pathEditMode="relative" rAng="0" ptsTypes="AA">
                                      <p:cBhvr>
                                        <p:cTn id="54" dur="6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417" y="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105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1058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8" b="10145"/>
          <a:stretch/>
        </p:blipFill>
        <p:spPr bwMode="auto">
          <a:xfrm>
            <a:off x="64765" y="85725"/>
            <a:ext cx="12192000" cy="472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2057400" y="38101"/>
            <a:ext cx="9140103" cy="1142999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báo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này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ý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nghĩa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067445" y="1660972"/>
            <a:ext cx="1797066" cy="1006027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Nguy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hiểm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9322360" y="1551435"/>
            <a:ext cx="2641040" cy="1165673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Công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công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620294" y="1562100"/>
            <a:ext cx="1797066" cy="1104900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Cấm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xúc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đất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2514600" y="114300"/>
            <a:ext cx="609600" cy="609600"/>
          </a:xfrm>
          <a:prstGeom prst="rect">
            <a:avLst/>
          </a:prstGeom>
        </p:spPr>
      </p:pic>
      <p:pic>
        <p:nvPicPr>
          <p:cNvPr id="1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2324100" y="1485900"/>
            <a:ext cx="609600" cy="609600"/>
          </a:xfrm>
          <a:prstGeom prst="rect">
            <a:avLst/>
          </a:prstGeom>
        </p:spPr>
      </p:pic>
      <p:pic>
        <p:nvPicPr>
          <p:cNvPr id="16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4871378" y="7010400"/>
            <a:ext cx="609600" cy="609600"/>
          </a:xfrm>
          <a:prstGeom prst="rect">
            <a:avLst/>
          </a:prstGeom>
        </p:spPr>
      </p:pic>
      <p:pic>
        <p:nvPicPr>
          <p:cNvPr id="18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st="440" end="1567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4852328" y="1237288"/>
            <a:ext cx="609600" cy="609600"/>
          </a:xfrm>
          <a:prstGeom prst="rect">
            <a:avLst/>
          </a:prstGeom>
        </p:spPr>
      </p:pic>
      <p:pic>
        <p:nvPicPr>
          <p:cNvPr id="8" name="Am-thanh-tra-loi-dung-www_yeualo_com_cut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4953000" y="2819400"/>
            <a:ext cx="609600" cy="6096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4724400"/>
            <a:ext cx="12268199" cy="2133600"/>
          </a:xfrm>
          <a:prstGeom prst="rect">
            <a:avLst/>
          </a:prstGeom>
        </p:spPr>
      </p:pic>
      <p:pic>
        <p:nvPicPr>
          <p:cNvPr id="19" name="Picture 3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19" b="92037" l="9787" r="93191">
                        <a14:foregroundMark x1="43688" y1="28519" x2="51915" y2="34444"/>
                        <a14:foregroundMark x1="57730" y1="28519" x2="57730" y2="35463"/>
                        <a14:foregroundMark x1="31773" y1="15556" x2="29220" y2="19352"/>
                        <a14:foregroundMark x1="49078" y1="69907" x2="49078" y2="71852"/>
                        <a14:foregroundMark x1="46950" y1="75833" x2="44539" y2="85000"/>
                        <a14:foregroundMark x1="43262" y1="84167" x2="36738" y2="89907"/>
                        <a14:foregroundMark x1="69645" y1="76944" x2="74610" y2="88796"/>
                        <a14:foregroundMark x1="74184" y1="84167" x2="77872" y2="86667"/>
                        <a14:foregroundMark x1="36738" y1="85278" x2="36738" y2="86389"/>
                        <a14:foregroundMark x1="43948" y1="74574" x2="40968" y2="80049"/>
                        <a14:foregroundMark x1="51769" y1="22141" x2="45810" y2="367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87" b="7407"/>
          <a:stretch/>
        </p:blipFill>
        <p:spPr bwMode="auto">
          <a:xfrm flipH="1">
            <a:off x="2590800" y="2667000"/>
            <a:ext cx="1687656" cy="1584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/>
        </p:blipFill>
        <p:spPr bwMode="auto">
          <a:xfrm>
            <a:off x="10287000" y="2362201"/>
            <a:ext cx="5486400" cy="43953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663770B-5F13-4016-969E-9B3B75BEB52B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023692" y="4538949"/>
            <a:ext cx="2225407" cy="213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6481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03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48148E-6 L -0.68334 0.00324 " pathEditMode="relative" rAng="0" ptsTypes="AA">
                                      <p:cBhvr>
                                        <p:cTn id="14" dur="5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167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902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1.85185E-6 L 0.25 1.85185E-6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9027"/>
                            </p:stCondLst>
                            <p:childTnLst>
                              <p:par>
                                <p:cTn id="3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1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1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9037"/>
                            </p:stCondLst>
                            <p:childTnLst>
                              <p:par>
                                <p:cTn id="4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014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8333 0.00324 L -1.69166 0.01296 " pathEditMode="relative" rAng="0" ptsTypes="AA">
                                      <p:cBhvr>
                                        <p:cTn id="48" dur="6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417" y="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5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303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10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10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05200"/>
            <a:ext cx="12192000" cy="3327400"/>
          </a:xfrm>
          <a:prstGeom prst="rect">
            <a:avLst/>
          </a:prstGeom>
        </p:spPr>
      </p:pic>
      <p:pic>
        <p:nvPicPr>
          <p:cNvPr id="10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4871378" y="7010400"/>
            <a:ext cx="609600" cy="609600"/>
          </a:xfrm>
          <a:prstGeom prst="rect">
            <a:avLst/>
          </a:prstGeom>
        </p:spPr>
      </p:pic>
      <p:pic>
        <p:nvPicPr>
          <p:cNvPr id="11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440" end="1567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4852328" y="1237288"/>
            <a:ext cx="609600" cy="609600"/>
          </a:xfrm>
          <a:prstGeom prst="rect">
            <a:avLst/>
          </a:prstGeom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24" r="-2133" b="21481"/>
          <a:stretch/>
        </p:blipFill>
        <p:spPr bwMode="auto">
          <a:xfrm>
            <a:off x="0" y="0"/>
            <a:ext cx="12496800" cy="45598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/>
        </p:blipFill>
        <p:spPr bwMode="auto">
          <a:xfrm>
            <a:off x="12204544" y="2362200"/>
            <a:ext cx="5486400" cy="43953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89752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3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032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014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48148E-6 L -0.68334 0.00324 " pathEditMode="relative" rAng="0" ptsTypes="AA">
                                      <p:cBhvr>
                                        <p:cTn id="11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167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10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3" cstate="screen"/>
          <a:srcRect r="1773"/>
          <a:stretch>
            <a:fillRect/>
          </a:stretch>
        </p:blipFill>
        <p:spPr>
          <a:xfrm>
            <a:off x="-11511" y="3927336"/>
            <a:ext cx="12203511" cy="3004447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4" cstate="screen"/>
          <a:srcRect l="1020" b="5828"/>
          <a:stretch>
            <a:fillRect/>
          </a:stretch>
        </p:blipFill>
        <p:spPr>
          <a:xfrm>
            <a:off x="28241" y="4782626"/>
            <a:ext cx="12188826" cy="2149157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344495" y="4204133"/>
            <a:ext cx="11936455" cy="278620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28241" y="2844921"/>
            <a:ext cx="810409" cy="95692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18804" y="295458"/>
            <a:ext cx="1525010" cy="272976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415841" y="945067"/>
            <a:ext cx="793719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sz="72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14: </a:t>
            </a:r>
            <a:r>
              <a:rPr kumimoji="0" lang="en-US" sz="72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kumimoji="0" lang="en-US" sz="7200" b="1" i="0" u="none" strike="noStrike" kern="1200" cap="none" spc="0" normalizeH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7200" b="1" i="0" u="none" strike="noStrike" kern="1200" cap="none" spc="0" normalizeH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kumimoji="0" lang="en-US" sz="7200" b="1" i="0" u="none" strike="noStrike" kern="1200" cap="none" spc="0" normalizeH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7200" b="1" i="0" u="none" strike="noStrike" kern="1200" cap="none" spc="0" normalizeH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kumimoji="0" lang="en-US" sz="7200" b="1" i="0" u="none" strike="noStrike" kern="1200" cap="none" spc="0" normalizeH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7200" b="1" i="0" u="none" strike="noStrike" kern="1200" cap="none" spc="0" normalizeH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kumimoji="0" lang="en-US" sz="7200" b="1" i="0" u="none" strike="noStrike" kern="1200" cap="none" spc="0" normalizeH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7200" b="1" i="0" u="none" strike="noStrike" kern="1200" cap="none" spc="0" normalizeH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endParaRPr kumimoji="0" lang="en-US" sz="72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ED7D31">
                  <a:lumMod val="40000"/>
                  <a:lumOff val="60000"/>
                </a:srgb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3691255" y="60960"/>
            <a:ext cx="5455920" cy="63944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Chủ đề 3: Cộng đồng địa phương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2" grpId="0" bldLvl="0" animBg="1"/>
      <p:bldP spid="2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五角星 32"/>
          <p:cNvSpPr/>
          <p:nvPr/>
        </p:nvSpPr>
        <p:spPr>
          <a:xfrm rot="2121297">
            <a:off x="11780047" y="978714"/>
            <a:ext cx="334275" cy="375024"/>
          </a:xfrm>
          <a:prstGeom prst="star5">
            <a:avLst>
              <a:gd name="adj" fmla="val 28548"/>
              <a:gd name="hf" fmla="val 105146"/>
              <a:gd name="vf" fmla="val 110557"/>
            </a:avLst>
          </a:prstGeom>
          <a:pattFill prst="ltDnDiag">
            <a:fgClr>
              <a:srgbClr val="00B0F0"/>
            </a:fgClr>
            <a:bgClr>
              <a:srgbClr val="FCFFD9"/>
            </a:bgClr>
          </a:patt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五角星 36"/>
          <p:cNvSpPr/>
          <p:nvPr/>
        </p:nvSpPr>
        <p:spPr>
          <a:xfrm rot="2755789">
            <a:off x="9975604" y="116091"/>
            <a:ext cx="286011" cy="286011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rgbClr val="EB3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五角星 35"/>
          <p:cNvSpPr/>
          <p:nvPr/>
        </p:nvSpPr>
        <p:spPr>
          <a:xfrm rot="19384917">
            <a:off x="10695818" y="37778"/>
            <a:ext cx="620833" cy="620833"/>
          </a:xfrm>
          <a:prstGeom prst="star5">
            <a:avLst>
              <a:gd name="adj" fmla="val 25251"/>
              <a:gd name="hf" fmla="val 105146"/>
              <a:gd name="vf" fmla="val 110557"/>
            </a:avLst>
          </a:prstGeom>
          <a:pattFill prst="ltDnDiag">
            <a:fgClr>
              <a:srgbClr val="00B050"/>
            </a:fgClr>
            <a:bgClr>
              <a:srgbClr val="FCFFD9"/>
            </a:bgClr>
          </a:patt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五角星 34"/>
          <p:cNvSpPr/>
          <p:nvPr/>
        </p:nvSpPr>
        <p:spPr>
          <a:xfrm rot="337835">
            <a:off x="11567479" y="-56956"/>
            <a:ext cx="632109" cy="632109"/>
          </a:xfrm>
          <a:prstGeom prst="star5">
            <a:avLst>
              <a:gd name="adj" fmla="val 30106"/>
              <a:gd name="hf" fmla="val 105146"/>
              <a:gd name="vf" fmla="val 110557"/>
            </a:avLst>
          </a:prstGeom>
          <a:pattFill prst="ltDnDiag">
            <a:fgClr>
              <a:srgbClr val="FFC000"/>
            </a:fgClr>
            <a:bgClr>
              <a:srgbClr val="FCFFD9"/>
            </a:bgClr>
          </a:patt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五角星 36"/>
          <p:cNvSpPr/>
          <p:nvPr/>
        </p:nvSpPr>
        <p:spPr>
          <a:xfrm rot="20248740">
            <a:off x="11665226" y="1623417"/>
            <a:ext cx="505484" cy="485649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rgbClr val="EB3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3"/>
          <a:srcRect l="7607" t="9720" r="7737" b="54882"/>
          <a:stretch/>
        </p:blipFill>
        <p:spPr>
          <a:xfrm>
            <a:off x="-19050" y="5753100"/>
            <a:ext cx="12211050" cy="1104900"/>
          </a:xfrm>
          <a:prstGeom prst="rect">
            <a:avLst/>
          </a:prstGeom>
        </p:spPr>
      </p:pic>
      <p:pic>
        <p:nvPicPr>
          <p:cNvPr id="32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2363" y="4676096"/>
            <a:ext cx="1670928" cy="2181904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4" name="文本框 22">
            <a:extLst>
              <a:ext uri="{FF2B5EF4-FFF2-40B4-BE49-F238E27FC236}">
                <a16:creationId xmlns:a16="http://schemas.microsoft.com/office/drawing/2014/main" id="{8E852256-A333-49D6-ADCD-2215C66790B1}"/>
              </a:ext>
            </a:extLst>
          </p:cNvPr>
          <p:cNvSpPr txBox="1"/>
          <p:nvPr/>
        </p:nvSpPr>
        <p:spPr>
          <a:xfrm>
            <a:off x="3887392" y="259750"/>
            <a:ext cx="50697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Yêu</a:t>
            </a:r>
            <a:r>
              <a:rPr kumimoji="0" lang="en-US" altLang="zh-CN" sz="5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cầu</a:t>
            </a:r>
            <a:r>
              <a:rPr kumimoji="0" lang="en-US" altLang="zh-CN" sz="5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cần</a:t>
            </a:r>
            <a:r>
              <a:rPr kumimoji="0" lang="en-US" altLang="zh-CN" sz="5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đạt</a:t>
            </a:r>
            <a:endParaRPr kumimoji="0" lang="zh-CN" altLang="en-US" sz="5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思源黑体 CN Bold" panose="020B0800000000000000" pitchFamily="34" charset="-122"/>
              <a:cs typeface="Times New Roman" panose="02020603050405020304" pitchFamily="18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C28F713-904E-4259-9070-57BE1EFD4B24}"/>
              </a:ext>
            </a:extLst>
          </p:cNvPr>
          <p:cNvGrpSpPr/>
          <p:nvPr/>
        </p:nvGrpSpPr>
        <p:grpSpPr>
          <a:xfrm>
            <a:off x="444973" y="1183081"/>
            <a:ext cx="10722519" cy="954107"/>
            <a:chOff x="774356" y="855884"/>
            <a:chExt cx="10722519" cy="954107"/>
          </a:xfrm>
        </p:grpSpPr>
        <p:grpSp>
          <p:nvGrpSpPr>
            <p:cNvPr id="6" name="Group 5"/>
            <p:cNvGrpSpPr/>
            <p:nvPr/>
          </p:nvGrpSpPr>
          <p:grpSpPr>
            <a:xfrm>
              <a:off x="774356" y="888444"/>
              <a:ext cx="1085297" cy="714672"/>
              <a:chOff x="2485459" y="1975436"/>
              <a:chExt cx="1772914" cy="1393004"/>
            </a:xfrm>
          </p:grpSpPr>
          <p:pic>
            <p:nvPicPr>
              <p:cNvPr id="15" name="图片 6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85459" y="1975436"/>
                <a:ext cx="1772914" cy="1393004"/>
              </a:xfrm>
              <a:prstGeom prst="rect">
                <a:avLst/>
              </a:prstGeom>
            </p:spPr>
          </p:pic>
          <p:pic>
            <p:nvPicPr>
              <p:cNvPr id="16" name="图片 2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674444" y="2576026"/>
                <a:ext cx="341348" cy="792414"/>
              </a:xfrm>
              <a:prstGeom prst="rect">
                <a:avLst/>
              </a:prstGeom>
            </p:spPr>
          </p:pic>
          <p:pic>
            <p:nvPicPr>
              <p:cNvPr id="18" name="图片 9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69695" y="2331298"/>
                <a:ext cx="596041" cy="841269"/>
              </a:xfrm>
              <a:prstGeom prst="rect">
                <a:avLst/>
              </a:prstGeom>
            </p:spPr>
          </p:pic>
        </p:grp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14B26D2C-1BC9-4238-BC4C-795267AEDD6F}"/>
                </a:ext>
              </a:extLst>
            </p:cNvPr>
            <p:cNvSpPr txBox="1"/>
            <p:nvPr/>
          </p:nvSpPr>
          <p:spPr>
            <a:xfrm>
              <a:off x="2056569" y="855884"/>
              <a:ext cx="9440306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Biết</a:t>
              </a:r>
              <a:r>
                <a:rPr kumimoji="0" lang="en-US" sz="2800" b="1" i="0" u="none" strike="noStrike" kern="120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cách</a:t>
              </a:r>
              <a:r>
                <a:rPr kumimoji="0" lang="en-US" sz="2800" b="1" i="0" u="none" strike="noStrike" kern="120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sử</a:t>
              </a:r>
              <a:r>
                <a:rPr kumimoji="0" lang="en-US" sz="2800" b="1" i="0" u="none" strike="noStrike" kern="120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lí</a:t>
              </a:r>
              <a:r>
                <a:rPr kumimoji="0" lang="en-US" sz="2800" b="1" i="0" u="none" strike="noStrike" kern="120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những</a:t>
              </a:r>
              <a:r>
                <a:rPr kumimoji="0" lang="en-US" sz="2800" b="1" i="0" u="none" strike="noStrike" kern="120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tình</a:t>
              </a:r>
              <a:r>
                <a:rPr kumimoji="0" lang="en-US" sz="2800" b="1" i="0" u="none" strike="noStrike" kern="120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huống</a:t>
              </a:r>
              <a:r>
                <a:rPr kumimoji="0" lang="en-US" sz="2800" b="1" i="0" u="none" strike="noStrike" kern="120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đơn</a:t>
              </a:r>
              <a:r>
                <a:rPr kumimoji="0" lang="en-US" sz="2800" b="1" i="0" u="none" strike="noStrike" kern="120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giản</a:t>
              </a:r>
              <a:r>
                <a:rPr kumimoji="0" lang="en-US" sz="2800" b="1" i="0" u="none" strike="noStrike" kern="120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xảy</a:t>
              </a:r>
              <a:r>
                <a:rPr kumimoji="0" lang="en-US" sz="2800" b="1" i="0" u="none" strike="noStrike" kern="120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ra</a:t>
              </a:r>
              <a:r>
                <a:rPr kumimoji="0" lang="en-US" sz="2800" b="1" i="0" u="none" strike="noStrike" kern="120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khi</a:t>
              </a:r>
              <a:r>
                <a:rPr kumimoji="0" lang="en-US" sz="2800" b="1" i="0" u="none" strike="noStrike" kern="120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bản</a:t>
              </a:r>
              <a:r>
                <a:rPr kumimoji="0" lang="en-US" sz="2800" b="1" i="0" u="none" strike="noStrike" kern="120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thân</a:t>
              </a:r>
              <a:r>
                <a:rPr kumimoji="0" lang="en-US" sz="2800" b="1" i="0" u="none" strike="noStrike" kern="120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hoặc</a:t>
              </a:r>
              <a:r>
                <a:rPr kumimoji="0" lang="en-US" sz="2800" b="1" i="0" u="none" strike="noStrike" kern="120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người</a:t>
              </a:r>
              <a:r>
                <a:rPr kumimoji="0" lang="en-US" sz="2800" b="1" i="0" u="none" strike="noStrike" kern="120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thân</a:t>
              </a:r>
              <a:r>
                <a:rPr kumimoji="0" lang="en-US" sz="2800" b="1" i="0" u="none" strike="noStrike" kern="120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tham</a:t>
              </a:r>
              <a:r>
                <a:rPr kumimoji="0" lang="en-US" sz="2800" b="1" i="0" u="none" strike="noStrike" kern="120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gia</a:t>
              </a:r>
              <a:r>
                <a:rPr kumimoji="0" lang="en-US" sz="2800" b="1" i="0" u="none" strike="noStrike" kern="120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giao</a:t>
              </a:r>
              <a:r>
                <a:rPr kumimoji="0" lang="en-US" sz="2800" b="1" i="0" u="none" strike="noStrike" kern="120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thông</a:t>
              </a:r>
              <a:r>
                <a:rPr kumimoji="0" lang="en-US" sz="2800" b="1" i="0" u="none" strike="noStrike" kern="120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.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4C1EF139-4416-44FF-AC02-49D6B4DBE8EA}"/>
              </a:ext>
            </a:extLst>
          </p:cNvPr>
          <p:cNvGrpSpPr/>
          <p:nvPr/>
        </p:nvGrpSpPr>
        <p:grpSpPr>
          <a:xfrm>
            <a:off x="352955" y="2979004"/>
            <a:ext cx="11617005" cy="985064"/>
            <a:chOff x="853046" y="1773223"/>
            <a:chExt cx="9166102" cy="985064"/>
          </a:xfrm>
        </p:grpSpPr>
        <p:grpSp>
          <p:nvGrpSpPr>
            <p:cNvPr id="22" name="Group 21"/>
            <p:cNvGrpSpPr/>
            <p:nvPr/>
          </p:nvGrpSpPr>
          <p:grpSpPr>
            <a:xfrm>
              <a:off x="853046" y="1773223"/>
              <a:ext cx="1085297" cy="714672"/>
              <a:chOff x="5220542" y="1406323"/>
              <a:chExt cx="1772914" cy="1393004"/>
            </a:xfrm>
          </p:grpSpPr>
          <p:pic>
            <p:nvPicPr>
              <p:cNvPr id="14" name="图片 11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220542" y="1406323"/>
                <a:ext cx="1772914" cy="1393004"/>
              </a:xfrm>
              <a:prstGeom prst="rect">
                <a:avLst/>
              </a:prstGeom>
            </p:spPr>
          </p:pic>
          <p:pic>
            <p:nvPicPr>
              <p:cNvPr id="17" name="图片 3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598337" y="1795962"/>
                <a:ext cx="455161" cy="736288"/>
              </a:xfrm>
              <a:prstGeom prst="rect">
                <a:avLst/>
              </a:prstGeom>
            </p:spPr>
          </p:pic>
          <p:pic>
            <p:nvPicPr>
              <p:cNvPr id="20" name="图片 5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078978" y="1733470"/>
                <a:ext cx="469353" cy="792414"/>
              </a:xfrm>
              <a:prstGeom prst="rect">
                <a:avLst/>
              </a:prstGeom>
            </p:spPr>
          </p:pic>
        </p:grp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D4F928FB-968A-4666-9173-178A617D7C9E}"/>
                </a:ext>
              </a:extLst>
            </p:cNvPr>
            <p:cNvSpPr txBox="1"/>
            <p:nvPr/>
          </p:nvSpPr>
          <p:spPr>
            <a:xfrm>
              <a:off x="2097599" y="1804180"/>
              <a:ext cx="7921549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Tuyên</a:t>
              </a:r>
              <a:r>
                <a:rPr kumimoji="0" lang="en-US" sz="2800" b="1" i="0" u="none" strike="noStrike" kern="120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truyền</a:t>
              </a:r>
              <a:r>
                <a:rPr kumimoji="0" lang="en-US" sz="2800" b="1" i="0" u="none" strike="noStrike" kern="120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và</a:t>
              </a:r>
              <a:r>
                <a:rPr kumimoji="0" lang="en-US" sz="2800" b="1" i="0" u="none" strike="noStrike" kern="120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hướng</a:t>
              </a:r>
              <a:r>
                <a:rPr kumimoji="0" lang="en-US" sz="2800" b="1" i="0" u="none" strike="noStrike" kern="120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dẫn</a:t>
              </a:r>
              <a:r>
                <a:rPr kumimoji="0" lang="en-US" sz="2800" b="1" i="0" u="none" strike="noStrike" kern="120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người</a:t>
              </a:r>
              <a:r>
                <a:rPr kumimoji="0" lang="en-US" sz="2800" b="1" i="0" u="none" strike="noStrike" kern="120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khác</a:t>
              </a:r>
              <a:r>
                <a:rPr kumimoji="0" lang="en-US" sz="2800" b="1" i="0" u="none" strike="noStrike" kern="120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biết</a:t>
              </a:r>
              <a:r>
                <a:rPr kumimoji="0" lang="en-US" sz="2800" b="1" i="0" u="none" strike="noStrike" kern="120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chấp</a:t>
              </a:r>
              <a:r>
                <a:rPr kumimoji="0" lang="en-US" sz="2800" b="1" i="0" u="none" strike="noStrike" kern="120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hành</a:t>
              </a:r>
              <a:r>
                <a:rPr kumimoji="0" lang="en-US" sz="2800" b="1" i="0" u="none" strike="noStrike" kern="120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các</a:t>
              </a:r>
              <a:r>
                <a:rPr kumimoji="0" lang="en-US" sz="2800" b="1" i="0" u="none" strike="noStrike" kern="120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qui </a:t>
              </a:r>
              <a:r>
                <a:rPr kumimoji="0" lang="en-US" sz="28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định</a:t>
              </a:r>
              <a:r>
                <a:rPr kumimoji="0" lang="en-US" sz="2800" b="1" i="0" u="none" strike="noStrike" kern="120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về</a:t>
              </a:r>
              <a:r>
                <a:rPr kumimoji="0" lang="en-US" sz="2800" b="1" i="0" u="none" strike="noStrike" kern="120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trật</a:t>
              </a:r>
              <a:r>
                <a:rPr kumimoji="0" lang="en-US" sz="2800" b="1" i="0" u="none" strike="noStrike" kern="120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tự</a:t>
              </a:r>
              <a:r>
                <a:rPr kumimoji="0" lang="en-US" sz="2800" b="1" i="0" u="none" strike="noStrike" kern="120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an </a:t>
              </a:r>
              <a:r>
                <a:rPr kumimoji="0" lang="en-US" sz="28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toàn</a:t>
              </a:r>
              <a:r>
                <a:rPr kumimoji="0" lang="en-US" sz="2800" b="1" i="0" u="none" strike="noStrike" kern="120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giao</a:t>
              </a:r>
              <a:r>
                <a:rPr kumimoji="0" lang="en-US" sz="2800" b="1" i="0" u="none" strike="noStrike" kern="120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thông</a:t>
              </a:r>
              <a:r>
                <a:rPr kumimoji="0" lang="en-US" sz="2800" b="1" i="0" u="none" strike="noStrike" kern="120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.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6" name="Rectangle 35">
            <a:extLst>
              <a:ext uri="{FF2B5EF4-FFF2-40B4-BE49-F238E27FC236}">
                <a16:creationId xmlns:a16="http://schemas.microsoft.com/office/drawing/2014/main" id="{3E57E9B3-CF20-4242-BB3A-5344FB496353}"/>
              </a:ext>
            </a:extLst>
          </p:cNvPr>
          <p:cNvSpPr/>
          <p:nvPr/>
        </p:nvSpPr>
        <p:spPr>
          <a:xfrm>
            <a:off x="9734550" y="6457950"/>
            <a:ext cx="1714500" cy="31432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3" name="图片 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253757" y="4727379"/>
            <a:ext cx="1504954" cy="2079337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105709228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66CCFF"/>
                                      </p:to>
                                    </p:animClr>
                                    <p:animClr clrSpc="rgb" dir="cw">
                                      <p:cBhvr>
                                        <p:cTn id="15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CCFF"/>
                                      </p:to>
                                    </p:animClr>
                                    <p:set>
                                      <p:cBhvr>
                                        <p:cTn id="16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animClr clrSpc="rgb" dir="cw">
                                      <p:cBhvr>
                                        <p:cTn id="23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24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animClr clrSpc="rgb" dir="cw">
                                      <p:cBhvr>
                                        <p:cTn id="31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set>
                                      <p:cBhvr>
                                        <p:cTn id="32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8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9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0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6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animClr clrSpc="rgb" dir="cw">
                                      <p:cBhvr>
                                        <p:cTn id="47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48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32" presetClass="emph" presetSubtype="0" repeatCount="999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2" presetID="32" presetClass="emph" presetSubtype="0" repeatCount="999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bldLvl="0" animBg="1"/>
      <p:bldP spid="25" grpId="1" bldLvl="0" animBg="1"/>
      <p:bldP spid="27" grpId="0" bldLvl="0" animBg="1"/>
      <p:bldP spid="27" grpId="1" bldLvl="0" animBg="1"/>
      <p:bldP spid="28" grpId="0" bldLvl="0" animBg="1"/>
      <p:bldP spid="28" grpId="1" bldLvl="0" animBg="1"/>
      <p:bldP spid="29" grpId="0" bldLvl="0" animBg="1"/>
      <p:bldP spid="29" grpId="1" bldLvl="0" animBg="1"/>
      <p:bldP spid="30" grpId="0" bldLvl="0" animBg="1"/>
      <p:bldP spid="30" grpId="1" bldLvl="0" animBg="1"/>
      <p:bldP spid="2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 t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1981161" y="2022035"/>
            <a:ext cx="8736458" cy="2055304"/>
            <a:chOff x="7019" y="5598"/>
            <a:chExt cx="6358" cy="1378"/>
          </a:xfrm>
        </p:grpSpPr>
        <p:sp>
          <p:nvSpPr>
            <p:cNvPr id="19" name="任意多边形 18"/>
            <p:cNvSpPr/>
            <p:nvPr/>
          </p:nvSpPr>
          <p:spPr>
            <a:xfrm>
              <a:off x="7117" y="6476"/>
              <a:ext cx="6260" cy="500"/>
            </a:xfrm>
            <a:custGeom>
              <a:avLst/>
              <a:gdLst>
                <a:gd name="connsiteX0" fmla="*/ 0 w 6766560"/>
                <a:gd name="connsiteY0" fmla="*/ 39809 h 361457"/>
                <a:gd name="connsiteX1" fmla="*/ 4411980 w 6766560"/>
                <a:gd name="connsiteY1" fmla="*/ 28379 h 361457"/>
                <a:gd name="connsiteX2" fmla="*/ 4023360 w 6766560"/>
                <a:gd name="connsiteY2" fmla="*/ 359849 h 361457"/>
                <a:gd name="connsiteX3" fmla="*/ 6766560 w 6766560"/>
                <a:gd name="connsiteY3" fmla="*/ 131249 h 361457"/>
                <a:gd name="connsiteX0-1" fmla="*/ 0 w 6766560"/>
                <a:gd name="connsiteY0-2" fmla="*/ 75291 h 398381"/>
                <a:gd name="connsiteX1-3" fmla="*/ 4369154 w 6766560"/>
                <a:gd name="connsiteY1-4" fmla="*/ 18141 h 398381"/>
                <a:gd name="connsiteX2-5" fmla="*/ 4023360 w 6766560"/>
                <a:gd name="connsiteY2-6" fmla="*/ 395331 h 398381"/>
                <a:gd name="connsiteX3-7" fmla="*/ 6766560 w 6766560"/>
                <a:gd name="connsiteY3-8" fmla="*/ 166731 h 398381"/>
                <a:gd name="connsiteX0-9" fmla="*/ 0 w 6766560"/>
                <a:gd name="connsiteY0-10" fmla="*/ 71354 h 339035"/>
                <a:gd name="connsiteX1-11" fmla="*/ 4369154 w 6766560"/>
                <a:gd name="connsiteY1-12" fmla="*/ 14204 h 339035"/>
                <a:gd name="connsiteX2-13" fmla="*/ 4351696 w 6766560"/>
                <a:gd name="connsiteY2-14" fmla="*/ 334244 h 339035"/>
                <a:gd name="connsiteX3-15" fmla="*/ 6766560 w 6766560"/>
                <a:gd name="connsiteY3-16" fmla="*/ 162794 h 339035"/>
                <a:gd name="connsiteX0-17" fmla="*/ 0 w 7194823"/>
                <a:gd name="connsiteY0-18" fmla="*/ 71354 h 334304"/>
                <a:gd name="connsiteX1-19" fmla="*/ 4369154 w 7194823"/>
                <a:gd name="connsiteY1-20" fmla="*/ 14204 h 334304"/>
                <a:gd name="connsiteX2-21" fmla="*/ 4351696 w 7194823"/>
                <a:gd name="connsiteY2-22" fmla="*/ 334244 h 334304"/>
                <a:gd name="connsiteX3-23" fmla="*/ 7194823 w 7194823"/>
                <a:gd name="connsiteY3-24" fmla="*/ 37064 h 334304"/>
                <a:gd name="connsiteX0-25" fmla="*/ 0 w 7194823"/>
                <a:gd name="connsiteY0-26" fmla="*/ 72918 h 358721"/>
                <a:gd name="connsiteX1-27" fmla="*/ 4369154 w 7194823"/>
                <a:gd name="connsiteY1-28" fmla="*/ 15768 h 358721"/>
                <a:gd name="connsiteX2-29" fmla="*/ 4051911 w 7194823"/>
                <a:gd name="connsiteY2-30" fmla="*/ 358668 h 358721"/>
                <a:gd name="connsiteX3-31" fmla="*/ 7194823 w 7194823"/>
                <a:gd name="connsiteY3-32" fmla="*/ 38628 h 358721"/>
                <a:gd name="connsiteX0-33" fmla="*/ 0 w 6454042"/>
                <a:gd name="connsiteY0-34" fmla="*/ 72918 h 359955"/>
                <a:gd name="connsiteX1-35" fmla="*/ 4369154 w 6454042"/>
                <a:gd name="connsiteY1-36" fmla="*/ 15768 h 359955"/>
                <a:gd name="connsiteX2-37" fmla="*/ 4051911 w 6454042"/>
                <a:gd name="connsiteY2-38" fmla="*/ 358668 h 359955"/>
                <a:gd name="connsiteX3-39" fmla="*/ 6454042 w 6454042"/>
                <a:gd name="connsiteY3-40" fmla="*/ 112769 h 359955"/>
                <a:gd name="connsiteX0-41" fmla="*/ 0 w 6454042"/>
                <a:gd name="connsiteY0-42" fmla="*/ 62493 h 349247"/>
                <a:gd name="connsiteX1-43" fmla="*/ 4122228 w 6454042"/>
                <a:gd name="connsiteY1-44" fmla="*/ 17700 h 349247"/>
                <a:gd name="connsiteX2-45" fmla="*/ 4051911 w 6454042"/>
                <a:gd name="connsiteY2-46" fmla="*/ 348243 h 349247"/>
                <a:gd name="connsiteX3-47" fmla="*/ 6454042 w 6454042"/>
                <a:gd name="connsiteY3-48" fmla="*/ 102344 h 349247"/>
                <a:gd name="connsiteX0-49" fmla="*/ 0 w 4341830"/>
                <a:gd name="connsiteY0-50" fmla="*/ 62493 h 348243"/>
                <a:gd name="connsiteX1-51" fmla="*/ 4122228 w 4341830"/>
                <a:gd name="connsiteY1-52" fmla="*/ 17700 h 348243"/>
                <a:gd name="connsiteX2-53" fmla="*/ 4051911 w 4341830"/>
                <a:gd name="connsiteY2-54" fmla="*/ 348243 h 348243"/>
                <a:gd name="connsiteX0-55" fmla="*/ 0 w 4122228"/>
                <a:gd name="connsiteY0-56" fmla="*/ 62493 h 62493"/>
                <a:gd name="connsiteX1-57" fmla="*/ 4122228 w 4122228"/>
                <a:gd name="connsiteY1-58" fmla="*/ 17700 h 62493"/>
                <a:gd name="connsiteX0-59" fmla="*/ 0 w 4122228"/>
                <a:gd name="connsiteY0-60" fmla="*/ 44793 h 66159"/>
                <a:gd name="connsiteX1-61" fmla="*/ 4122228 w 4122228"/>
                <a:gd name="connsiteY1-62" fmla="*/ 0 h 66159"/>
                <a:gd name="connsiteX0-63" fmla="*/ 0 w 4245691"/>
                <a:gd name="connsiteY0-64" fmla="*/ 156004 h 156004"/>
                <a:gd name="connsiteX1-65" fmla="*/ 4245691 w 4245691"/>
                <a:gd name="connsiteY1-66" fmla="*/ 0 h 156004"/>
                <a:gd name="connsiteX0-67" fmla="*/ 0 w 4245691"/>
                <a:gd name="connsiteY0-68" fmla="*/ 156004 h 163985"/>
                <a:gd name="connsiteX1-69" fmla="*/ 4245691 w 4245691"/>
                <a:gd name="connsiteY1-70" fmla="*/ 0 h 163985"/>
                <a:gd name="connsiteX0-71" fmla="*/ 0 w 5449458"/>
                <a:gd name="connsiteY0-72" fmla="*/ 143648 h 143648"/>
                <a:gd name="connsiteX1-73" fmla="*/ 5449458 w 5449458"/>
                <a:gd name="connsiteY1-74" fmla="*/ 0 h 143648"/>
                <a:gd name="connsiteX0-75" fmla="*/ 0 w 5449458"/>
                <a:gd name="connsiteY0-76" fmla="*/ 143648 h 260913"/>
                <a:gd name="connsiteX1-77" fmla="*/ 1990356 w 5449458"/>
                <a:gd name="connsiteY1-78" fmla="*/ 260339 h 260913"/>
                <a:gd name="connsiteX2-79" fmla="*/ 5449458 w 5449458"/>
                <a:gd name="connsiteY2-80" fmla="*/ 0 h 260913"/>
                <a:gd name="connsiteX0-81" fmla="*/ 0 w 4693246"/>
                <a:gd name="connsiteY0-82" fmla="*/ 169 h 463018"/>
                <a:gd name="connsiteX1-83" fmla="*/ 1234144 w 4693246"/>
                <a:gd name="connsiteY1-84" fmla="*/ 462849 h 463018"/>
                <a:gd name="connsiteX2-85" fmla="*/ 4693246 w 4693246"/>
                <a:gd name="connsiteY2-86" fmla="*/ 202510 h 463018"/>
                <a:gd name="connsiteX0-87" fmla="*/ 153395 w 4846641"/>
                <a:gd name="connsiteY0-88" fmla="*/ 0 h 462988"/>
                <a:gd name="connsiteX1-89" fmla="*/ 1387539 w 4846641"/>
                <a:gd name="connsiteY1-90" fmla="*/ 462680 h 462988"/>
                <a:gd name="connsiteX2-91" fmla="*/ 4846641 w 4846641"/>
                <a:gd name="connsiteY2-92" fmla="*/ 202341 h 462988"/>
                <a:gd name="connsiteX0-93" fmla="*/ 212160 w 4457851"/>
                <a:gd name="connsiteY0-94" fmla="*/ 0 h 462988"/>
                <a:gd name="connsiteX1-95" fmla="*/ 998749 w 4457851"/>
                <a:gd name="connsiteY1-96" fmla="*/ 462680 h 462988"/>
                <a:gd name="connsiteX2-97" fmla="*/ 4457851 w 4457851"/>
                <a:gd name="connsiteY2-98" fmla="*/ 202341 h 462988"/>
                <a:gd name="connsiteX0-99" fmla="*/ 238795 w 4484486"/>
                <a:gd name="connsiteY0-100" fmla="*/ 0 h 462868"/>
                <a:gd name="connsiteX1-101" fmla="*/ 1025384 w 4484486"/>
                <a:gd name="connsiteY1-102" fmla="*/ 462680 h 462868"/>
                <a:gd name="connsiteX2-103" fmla="*/ 4484486 w 4484486"/>
                <a:gd name="connsiteY2-104" fmla="*/ 202341 h 462868"/>
                <a:gd name="connsiteX0-105" fmla="*/ 410770 w 4656461"/>
                <a:gd name="connsiteY0-106" fmla="*/ 0 h 425815"/>
                <a:gd name="connsiteX1-107" fmla="*/ 595476 w 4656461"/>
                <a:gd name="connsiteY1-108" fmla="*/ 425610 h 425815"/>
                <a:gd name="connsiteX2-109" fmla="*/ 4656461 w 4656461"/>
                <a:gd name="connsiteY2-110" fmla="*/ 202341 h 425815"/>
                <a:gd name="connsiteX0-111" fmla="*/ 410770 w 4656461"/>
                <a:gd name="connsiteY0-112" fmla="*/ 0 h 364069"/>
                <a:gd name="connsiteX1-113" fmla="*/ 595476 w 4656461"/>
                <a:gd name="connsiteY1-114" fmla="*/ 363827 h 364069"/>
                <a:gd name="connsiteX2-115" fmla="*/ 4656461 w 4656461"/>
                <a:gd name="connsiteY2-116" fmla="*/ 202341 h 364069"/>
                <a:gd name="connsiteX0-117" fmla="*/ 558636 w 4511100"/>
                <a:gd name="connsiteY0-118" fmla="*/ 0 h 388767"/>
                <a:gd name="connsiteX1-119" fmla="*/ 450115 w 4511100"/>
                <a:gd name="connsiteY1-120" fmla="*/ 388541 h 388767"/>
                <a:gd name="connsiteX2-121" fmla="*/ 4511100 w 4511100"/>
                <a:gd name="connsiteY2-122" fmla="*/ 227055 h 388767"/>
                <a:gd name="connsiteX0-123" fmla="*/ 445007 w 4613533"/>
                <a:gd name="connsiteY0-124" fmla="*/ 0 h 413467"/>
                <a:gd name="connsiteX1-125" fmla="*/ 552548 w 4613533"/>
                <a:gd name="connsiteY1-126" fmla="*/ 413255 h 413467"/>
                <a:gd name="connsiteX2-127" fmla="*/ 4613533 w 4613533"/>
                <a:gd name="connsiteY2-128" fmla="*/ 251769 h 413467"/>
                <a:gd name="connsiteX0-129" fmla="*/ 437894 w 4606420"/>
                <a:gd name="connsiteY0-130" fmla="*/ 0 h 351722"/>
                <a:gd name="connsiteX1-131" fmla="*/ 560868 w 4606420"/>
                <a:gd name="connsiteY1-132" fmla="*/ 351471 h 351722"/>
                <a:gd name="connsiteX2-133" fmla="*/ 4606420 w 4606420"/>
                <a:gd name="connsiteY2-134" fmla="*/ 251769 h 351722"/>
                <a:gd name="connsiteX0-135" fmla="*/ 424068 w 4592594"/>
                <a:gd name="connsiteY0-136" fmla="*/ 0 h 401116"/>
                <a:gd name="connsiteX1-137" fmla="*/ 577907 w 4592594"/>
                <a:gd name="connsiteY1-138" fmla="*/ 400898 h 401116"/>
                <a:gd name="connsiteX2-139" fmla="*/ 4592594 w 4592594"/>
                <a:gd name="connsiteY2-140" fmla="*/ 251769 h 401116"/>
                <a:gd name="connsiteX0-141" fmla="*/ 424068 w 4592594"/>
                <a:gd name="connsiteY0-142" fmla="*/ 0 h 401116"/>
                <a:gd name="connsiteX1-143" fmla="*/ 577907 w 4592594"/>
                <a:gd name="connsiteY1-144" fmla="*/ 400898 h 401116"/>
                <a:gd name="connsiteX2-145" fmla="*/ 4592594 w 4592594"/>
                <a:gd name="connsiteY2-146" fmla="*/ 338266 h 401116"/>
                <a:gd name="connsiteX0-147" fmla="*/ 391353 w 4638179"/>
                <a:gd name="connsiteY0-148" fmla="*/ 0 h 401116"/>
                <a:gd name="connsiteX1-149" fmla="*/ 623492 w 4638179"/>
                <a:gd name="connsiteY1-150" fmla="*/ 400898 h 401116"/>
                <a:gd name="connsiteX2-151" fmla="*/ 4638179 w 4638179"/>
                <a:gd name="connsiteY2-152" fmla="*/ 338266 h 401116"/>
                <a:gd name="connsiteX0-153" fmla="*/ 391353 w 4904398"/>
                <a:gd name="connsiteY0-154" fmla="*/ 0 h 401116"/>
                <a:gd name="connsiteX1-155" fmla="*/ 623492 w 4904398"/>
                <a:gd name="connsiteY1-156" fmla="*/ 400898 h 401116"/>
                <a:gd name="connsiteX2-157" fmla="*/ 4904398 w 4904398"/>
                <a:gd name="connsiteY2-158" fmla="*/ 322224 h 40111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4904398" h="401116">
                  <a:moveTo>
                    <a:pt x="391353" y="0"/>
                  </a:moveTo>
                  <a:cubicBezTo>
                    <a:pt x="-226127" y="38897"/>
                    <a:pt x="-86259" y="411428"/>
                    <a:pt x="623492" y="400898"/>
                  </a:cubicBezTo>
                  <a:lnTo>
                    <a:pt x="4904398" y="322224"/>
                  </a:lnTo>
                </a:path>
              </a:pathLst>
            </a:custGeom>
            <a:noFill/>
            <a:ln w="25400" cap="rnd">
              <a:solidFill>
                <a:schemeClr val="tx1">
                  <a:lumMod val="85000"/>
                  <a:lumOff val="15000"/>
                </a:schemeClr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7019" y="5598"/>
              <a:ext cx="6260" cy="618"/>
            </a:xfrm>
            <a:prstGeom prst="rect">
              <a:avLst/>
            </a:prstGeom>
            <a:solidFill>
              <a:srgbClr val="FFDB40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Hoạt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động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mở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đầu</a:t>
              </a:r>
              <a:endParaRPr kumimoji="0" lang="zh-CN" alt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3043" y="0"/>
            <a:ext cx="1258957" cy="1193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wheel spokes="8"/>
      </p:transition>
    </mc:Choice>
    <mc:Fallback xmlns="">
      <p:transition spd="slow">
        <p:wheel spokes="8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13A8B19-337A-471A-93BB-D26C03DD8148}"/>
              </a:ext>
            </a:extLst>
          </p:cNvPr>
          <p:cNvSpPr txBox="1"/>
          <p:nvPr/>
        </p:nvSpPr>
        <p:spPr>
          <a:xfrm>
            <a:off x="318977" y="116958"/>
            <a:ext cx="106112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hiểm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C79F7BB-9264-45AD-932F-4338C24357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37781" y="972911"/>
            <a:ext cx="6565447" cy="362086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334C64B-5AD8-4310-8365-FFA4DB5265B7}"/>
              </a:ext>
            </a:extLst>
          </p:cNvPr>
          <p:cNvSpPr/>
          <p:nvPr/>
        </p:nvSpPr>
        <p:spPr>
          <a:xfrm>
            <a:off x="2601686" y="4920342"/>
            <a:ext cx="7064827" cy="182069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dễ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tai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nạn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0680700" y="1"/>
            <a:ext cx="1511300" cy="1600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四色华丽色系">
      <a:dk1>
        <a:sysClr val="windowText" lastClr="000000"/>
      </a:dk1>
      <a:lt1>
        <a:sysClr val="window" lastClr="FFFFFF"/>
      </a:lt1>
      <a:dk2>
        <a:srgbClr val="2F2F2F"/>
      </a:dk2>
      <a:lt2>
        <a:srgbClr val="FFFFF4"/>
      </a:lt2>
      <a:accent1>
        <a:srgbClr val="FC6E5B"/>
      </a:accent1>
      <a:accent2>
        <a:srgbClr val="FBC75D"/>
      </a:accent2>
      <a:accent3>
        <a:srgbClr val="66BFBC"/>
      </a:accent3>
      <a:accent4>
        <a:srgbClr val="8CC066"/>
      </a:accent4>
      <a:accent5>
        <a:srgbClr val="3F3F3F"/>
      </a:accent5>
      <a:accent6>
        <a:srgbClr val="262626"/>
      </a:accent6>
      <a:hlink>
        <a:srgbClr val="00D5D5"/>
      </a:hlink>
      <a:folHlink>
        <a:srgbClr val="DD00DD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169</TotalTime>
  <Words>555</Words>
  <Application>Microsoft Office PowerPoint</Application>
  <PresentationFormat>Widescreen</PresentationFormat>
  <Paragraphs>61</Paragraphs>
  <Slides>22</Slides>
  <Notes>12</Notes>
  <HiddenSlides>0</HiddenSlides>
  <MMClips>17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22</vt:i4>
      </vt:variant>
    </vt:vector>
  </HeadingPairs>
  <TitlesOfParts>
    <vt:vector size="40" baseType="lpstr">
      <vt:lpstr>Microsoft YaHei</vt:lpstr>
      <vt:lpstr>宋体</vt:lpstr>
      <vt:lpstr>宋体</vt:lpstr>
      <vt:lpstr>Arial</vt:lpstr>
      <vt:lpstr>Arial-Rounded</vt:lpstr>
      <vt:lpstr>Calibri</vt:lpstr>
      <vt:lpstr>Calibri Light</vt:lpstr>
      <vt:lpstr>等线</vt:lpstr>
      <vt:lpstr>黑体</vt:lpstr>
      <vt:lpstr>Times New Roman</vt:lpstr>
      <vt:lpstr>字魂59号-创粗黑</vt:lpstr>
      <vt:lpstr>思源黑体 CN Bold</vt:lpstr>
      <vt:lpstr>方正卡通简体</vt:lpstr>
      <vt:lpstr>1_Office Theme</vt:lpstr>
      <vt:lpstr>2_Office Theme</vt:lpstr>
      <vt:lpstr>Office 主题​​</vt:lpstr>
      <vt:lpstr>4_Office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Củng cố bài học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Windows User</cp:lastModifiedBy>
  <cp:revision>26</cp:revision>
  <dcterms:created xsi:type="dcterms:W3CDTF">2021-06-05T04:03:17Z</dcterms:created>
  <dcterms:modified xsi:type="dcterms:W3CDTF">2021-12-12T06:48:49Z</dcterms:modified>
</cp:coreProperties>
</file>