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68" r:id="rId4"/>
    <p:sldId id="257" r:id="rId5"/>
    <p:sldId id="259" r:id="rId6"/>
    <p:sldId id="263" r:id="rId7"/>
    <p:sldId id="262" r:id="rId8"/>
    <p:sldId id="264" r:id="rId9"/>
    <p:sldId id="271" r:id="rId10"/>
    <p:sldId id="272" r:id="rId11"/>
    <p:sldId id="260" r:id="rId12"/>
    <p:sldId id="265" r:id="rId13"/>
    <p:sldId id="261" r:id="rId14"/>
    <p:sldId id="267" r:id="rId15"/>
    <p:sldId id="2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015"/>
    <a:srgbClr val="E6E6E6"/>
    <a:srgbClr val="F6A108"/>
    <a:srgbClr val="FEEEBD"/>
    <a:srgbClr val="2FBFC8"/>
    <a:srgbClr val="C00000"/>
    <a:srgbClr val="7030A0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64350-F69E-45F9-823F-375E74A96092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BE214-9BB6-4DDF-8107-6CBE0742C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7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1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751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38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8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93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e Climber Clipart - Climbing Trees Cartoon , Transparent Cartoon -  Jing.fm">
            <a:extLst>
              <a:ext uri="{FF2B5EF4-FFF2-40B4-BE49-F238E27FC236}">
                <a16:creationId xmlns:a16="http://schemas.microsoft.com/office/drawing/2014/main" id="{C42FCA43-CFA9-4735-B14D-394D92282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0"/>
          <a:stretch/>
        </p:blipFill>
        <p:spPr bwMode="auto">
          <a:xfrm>
            <a:off x="4974589" y="1327521"/>
            <a:ext cx="6742466" cy="54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66700" y="4320891"/>
            <a:ext cx="5753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SỐNG </a:t>
            </a:r>
            <a:r>
              <a:rPr lang="vi-VN" sz="6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ĐÂU</a:t>
            </a:r>
            <a:r>
              <a:rPr lang="vi-VN" sz="6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4212049" y="222074"/>
            <a:ext cx="81743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492168" y="3221092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59" y="6310477"/>
            <a:ext cx="1952898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747232"/>
            <a:chOff x="774356" y="855884"/>
            <a:chExt cx="10722519" cy="74723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loại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môi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714672"/>
            <a:chOff x="853046" y="1773223"/>
            <a:chExt cx="9166102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tưới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857829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78882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286061" y="216415"/>
            <a:ext cx="6673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em đang sống có những cây gì? Chúng sống ở môi trường nào?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0D6F60-C212-40A6-9C6B-B9806A20C4A1}"/>
              </a:ext>
            </a:extLst>
          </p:cNvPr>
          <p:cNvSpPr txBox="1"/>
          <p:nvPr/>
        </p:nvSpPr>
        <p:spPr>
          <a:xfrm>
            <a:off x="351501" y="2305615"/>
            <a:ext cx="2563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hỏi bạn về tên và nơi sống của cây trong mỗi thẻ hình dưới đây.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9F2EE8-8971-476D-B096-DD1505FD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3104" y="1129783"/>
            <a:ext cx="8796667" cy="507949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FDDC28-5114-4BF0-A084-0407EA4D0DC0}"/>
              </a:ext>
            </a:extLst>
          </p:cNvPr>
          <p:cNvSpPr/>
          <p:nvPr/>
        </p:nvSpPr>
        <p:spPr>
          <a:xfrm>
            <a:off x="3163103" y="3624701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đu đủ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868007-A0E9-44FA-AEFD-EF1C7BE8D983}"/>
              </a:ext>
            </a:extLst>
          </p:cNvPr>
          <p:cNvSpPr/>
          <p:nvPr/>
        </p:nvSpPr>
        <p:spPr>
          <a:xfrm>
            <a:off x="6158499" y="3494283"/>
            <a:ext cx="302494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súng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B673F0-1DCD-4ABA-909B-7596F97992AA}"/>
              </a:ext>
            </a:extLst>
          </p:cNvPr>
          <p:cNvSpPr/>
          <p:nvPr/>
        </p:nvSpPr>
        <p:spPr>
          <a:xfrm>
            <a:off x="9718153" y="3624699"/>
            <a:ext cx="2122346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lúa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9DDC10-312A-4D73-8EB1-E29B4D9F568B}"/>
              </a:ext>
            </a:extLst>
          </p:cNvPr>
          <p:cNvSpPr/>
          <p:nvPr/>
        </p:nvSpPr>
        <p:spPr>
          <a:xfrm>
            <a:off x="4605479" y="6209277"/>
            <a:ext cx="2696469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bèo cái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686CCC-91B0-49BD-9C10-1CFF9FB0726A}"/>
              </a:ext>
            </a:extLst>
          </p:cNvPr>
          <p:cNvSpPr/>
          <p:nvPr/>
        </p:nvSpPr>
        <p:spPr>
          <a:xfrm>
            <a:off x="7968966" y="6078876"/>
            <a:ext cx="2517605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xấu hổ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671195" y="6514846"/>
            <a:ext cx="1630752" cy="289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3AF73-2AEB-418B-8E83-8971E174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88968"/>
            <a:ext cx="12192000" cy="5584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356C9-C80E-477C-B2B7-4218C7718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4" y="90682"/>
            <a:ext cx="791848" cy="798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4AB83A-E5D6-41D0-B1A6-BBE6C76FEA03}"/>
              </a:ext>
            </a:extLst>
          </p:cNvPr>
          <p:cNvSpPr txBox="1"/>
          <p:nvPr/>
        </p:nvSpPr>
        <p:spPr>
          <a:xfrm>
            <a:off x="899592" y="201711"/>
            <a:ext cx="1118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Gắn các thẻ hình ở trên vào môi trường sống phù hợp trong bức tranh sau.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F348FF-7166-4AF1-9D90-EE6CFA239B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14" t="4589" r="75396" b="60006"/>
          <a:stretch/>
        </p:blipFill>
        <p:spPr>
          <a:xfrm>
            <a:off x="168302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B8F101-8F38-4CA8-9315-ABBFF501F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280" t="4534" r="38630" b="60061"/>
          <a:stretch/>
        </p:blipFill>
        <p:spPr>
          <a:xfrm>
            <a:off x="3445566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BB02A-C59B-44A5-ABB8-2D0172CE8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5879" t="4534" r="3031" b="60061"/>
          <a:stretch/>
        </p:blipFill>
        <p:spPr>
          <a:xfrm>
            <a:off x="5179958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1A0E1-6838-42D0-92CA-518CE6AB6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39" t="55844" r="57671" b="8751"/>
          <a:stretch/>
        </p:blipFill>
        <p:spPr>
          <a:xfrm>
            <a:off x="6914350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711F33-3E43-4F80-94B9-A13D2AAD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070" t="55844" r="21840" b="8751"/>
          <a:stretch/>
        </p:blipFill>
        <p:spPr>
          <a:xfrm>
            <a:off x="8648742" y="687963"/>
            <a:ext cx="1596383" cy="1547397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9804400" y="6473687"/>
            <a:ext cx="1765300" cy="38431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-0.12201 0.1166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41823 0.246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1233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25234 0.4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1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27943 0.2527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1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52161 0.1129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8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802CC6-ECF0-4385-B353-815D1A974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684" y="0"/>
            <a:ext cx="1174368" cy="1129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879A2-9296-48FC-ADB0-163A915AA9B4}"/>
              </a:ext>
            </a:extLst>
          </p:cNvPr>
          <p:cNvSpPr txBox="1"/>
          <p:nvPr/>
        </p:nvSpPr>
        <p:spPr>
          <a:xfrm>
            <a:off x="5233052" y="136902"/>
            <a:ext cx="6673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dưới đây và giải thích vì sao cây lục bình sau khi đưa lên cạn một thời gian lại bị héo.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71E4D9-01C1-4A75-A68E-9BEB932B1D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211" t="11957" r="55700" b="18233"/>
          <a:stretch/>
        </p:blipFill>
        <p:spPr>
          <a:xfrm>
            <a:off x="2125029" y="1811309"/>
            <a:ext cx="3301232" cy="325538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A9B58A-BA08-4FD8-A944-92C8CC34B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850" t="11958" r="5061" b="18232"/>
          <a:stretch/>
        </p:blipFill>
        <p:spPr>
          <a:xfrm>
            <a:off x="6574632" y="1811309"/>
            <a:ext cx="3301232" cy="325538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166AC-224C-4781-9D71-6463505EE1C3}"/>
              </a:ext>
            </a:extLst>
          </p:cNvPr>
          <p:cNvSpPr txBox="1"/>
          <p:nvPr/>
        </p:nvSpPr>
        <p:spPr>
          <a:xfrm>
            <a:off x="4645868" y="1518922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lục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62D6EE-1B77-4E35-BA20-0859C911F878}"/>
              </a:ext>
            </a:extLst>
          </p:cNvPr>
          <p:cNvSpPr/>
          <p:nvPr/>
        </p:nvSpPr>
        <p:spPr>
          <a:xfrm>
            <a:off x="424536" y="2600176"/>
            <a:ext cx="1570255" cy="1962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dưới nước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3E42EF5-25A0-408E-9D5D-0EC1883FB939}"/>
              </a:ext>
            </a:extLst>
          </p:cNvPr>
          <p:cNvSpPr/>
          <p:nvPr/>
        </p:nvSpPr>
        <p:spPr>
          <a:xfrm>
            <a:off x="5556499" y="3289122"/>
            <a:ext cx="887895" cy="584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47109E-D2FA-439F-A8A9-63F1D80C14D5}"/>
              </a:ext>
            </a:extLst>
          </p:cNvPr>
          <p:cNvSpPr/>
          <p:nvPr/>
        </p:nvSpPr>
        <p:spPr>
          <a:xfrm>
            <a:off x="10006102" y="2526117"/>
            <a:ext cx="1550662" cy="18257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trên cạn</a:t>
            </a:r>
            <a:endParaRPr lang="vi-VN" sz="32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76DF5-8978-4A67-B419-AFD3A6B52045}"/>
              </a:ext>
            </a:extLst>
          </p:cNvPr>
          <p:cNvSpPr txBox="1"/>
          <p:nvPr/>
        </p:nvSpPr>
        <p:spPr>
          <a:xfrm>
            <a:off x="424536" y="5271212"/>
            <a:ext cx="7421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nếu môi trường sống của cây bị thay đổi?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68D03-E9CF-47EE-8BBF-9B4456863E4F}"/>
              </a:ext>
            </a:extLst>
          </p:cNvPr>
          <p:cNvSpPr txBox="1"/>
          <p:nvPr/>
        </p:nvSpPr>
        <p:spPr>
          <a:xfrm>
            <a:off x="4058684" y="5895907"/>
            <a:ext cx="55899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Cây sẽ bị héo khô hoặc đuối nước.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1200" y="6419127"/>
            <a:ext cx="1955564" cy="31187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 animBg="1"/>
      <p:bldP spid="1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139754-B286-4A1B-A3D0-73D4BCF2868F}"/>
              </a:ext>
            </a:extLst>
          </p:cNvPr>
          <p:cNvGrpSpPr/>
          <p:nvPr/>
        </p:nvGrpSpPr>
        <p:grpSpPr>
          <a:xfrm>
            <a:off x="1593020" y="460513"/>
            <a:ext cx="8859081" cy="5936974"/>
            <a:chOff x="3344032" y="182217"/>
            <a:chExt cx="8850726" cy="64935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5B5433-8101-46D9-AB89-205DDA665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44032" y="182217"/>
              <a:ext cx="8698469" cy="6493565"/>
            </a:xfrm>
            <a:prstGeom prst="rect">
              <a:avLst/>
            </a:prstGeom>
          </p:spPr>
        </p:pic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A58FE8D0-6E1C-41AE-81D7-7EA18B98B9C6}"/>
                </a:ext>
              </a:extLst>
            </p:cNvPr>
            <p:cNvSpPr/>
            <p:nvPr/>
          </p:nvSpPr>
          <p:spPr>
            <a:xfrm>
              <a:off x="8527919" y="539750"/>
              <a:ext cx="3666839" cy="977366"/>
            </a:xfrm>
            <a:prstGeom prst="wedgeRoundRectCallout">
              <a:avLst>
                <a:gd name="adj1" fmla="val -42455"/>
                <a:gd name="adj2" fmla="val 7275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8A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này sống trên cạn, em tưới ngập nước thế nó chết đấy!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9817100" y="6397487"/>
            <a:ext cx="1600200" cy="4605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87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5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63" y="4676096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87392" y="259750"/>
            <a:ext cx="5069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44973" y="1183081"/>
            <a:ext cx="10722519" cy="747232"/>
            <a:chOff x="774356" y="855884"/>
            <a:chExt cx="10722519" cy="74723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855884"/>
              <a:ext cx="9440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quanh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352955" y="2979004"/>
            <a:ext cx="11617005" cy="985064"/>
            <a:chOff x="853046" y="1773223"/>
            <a:chExt cx="9166102" cy="985064"/>
          </a:xfrm>
        </p:grpSpPr>
        <p:grpSp>
          <p:nvGrpSpPr>
            <p:cNvPr id="22" name="Group 21"/>
            <p:cNvGrpSpPr/>
            <p:nvPr/>
          </p:nvGrpSpPr>
          <p:grpSpPr>
            <a:xfrm>
              <a:off x="853046" y="1773223"/>
              <a:ext cx="1085297" cy="714672"/>
              <a:chOff x="5220542" y="1406323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542" y="1406323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8337" y="1795962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8978" y="1733470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97599" y="1804180"/>
              <a:ext cx="79215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thông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video.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E57E9B3-CF20-4242-BB3A-5344FB496353}"/>
              </a:ext>
            </a:extLst>
          </p:cNvPr>
          <p:cNvSpPr/>
          <p:nvPr/>
        </p:nvSpPr>
        <p:spPr>
          <a:xfrm>
            <a:off x="9734550" y="6457950"/>
            <a:ext cx="1714500" cy="314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3757" y="4727379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541957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F3F05-AE67-4271-AFBC-3FA69E695D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86408"/>
          <a:stretch/>
        </p:blipFill>
        <p:spPr>
          <a:xfrm>
            <a:off x="296519" y="5632174"/>
            <a:ext cx="1108212" cy="108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B95DD-23BA-4D3E-A2F4-74F1A761295B}"/>
              </a:ext>
            </a:extLst>
          </p:cNvPr>
          <p:cNvSpPr txBox="1"/>
          <p:nvPr/>
        </p:nvSpPr>
        <p:spPr>
          <a:xfrm>
            <a:off x="1404731" y="5913489"/>
            <a:ext cx="7275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tên và nơi sống của các cây mà em biết.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6EAF4-D0AF-43DB-A75B-311BD6F71E69}"/>
              </a:ext>
            </a:extLst>
          </p:cNvPr>
          <p:cNvSpPr txBox="1"/>
          <p:nvPr/>
        </p:nvSpPr>
        <p:spPr>
          <a:xfrm>
            <a:off x="5380383" y="198782"/>
            <a:ext cx="4185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hát nào</a:t>
            </a:r>
          </a:p>
        </p:txBody>
      </p:sp>
      <p:pic>
        <p:nvPicPr>
          <p:cNvPr id="3" name="5190763832477498697">
            <a:hlinkClick r:id="" action="ppaction://media"/>
            <a:extLst>
              <a:ext uri="{FF2B5EF4-FFF2-40B4-BE49-F238E27FC236}">
                <a16:creationId xmlns:a16="http://schemas.microsoft.com/office/drawing/2014/main" id="{873DBD90-4E03-4B13-B14E-2DF282B135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930" y="1380887"/>
            <a:ext cx="10352433" cy="40962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91700" y="6527248"/>
            <a:ext cx="1752600" cy="279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F529F-EA21-45A4-B28B-A9AB17F9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213" y="0"/>
            <a:ext cx="6784136" cy="6427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sát, nói tên và nơi sống của cây trong mỗi hình dưới đây.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64DFC3-65F0-4ADD-8A78-C06894CFC719}"/>
              </a:ext>
            </a:extLst>
          </p:cNvPr>
          <p:cNvSpPr/>
          <p:nvPr/>
        </p:nvSpPr>
        <p:spPr>
          <a:xfrm>
            <a:off x="4817927" y="2880987"/>
            <a:ext cx="2805008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hoa sen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E5376-AB16-4DF5-A3E4-63C1A79B2341}"/>
              </a:ext>
            </a:extLst>
          </p:cNvPr>
          <p:cNvSpPr/>
          <p:nvPr/>
        </p:nvSpPr>
        <p:spPr>
          <a:xfrm>
            <a:off x="7872281" y="430924"/>
            <a:ext cx="3274151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muống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FABAD8-5BE4-409D-9BC1-4B53692FEE3B}"/>
              </a:ext>
            </a:extLst>
          </p:cNvPr>
          <p:cNvSpPr/>
          <p:nvPr/>
        </p:nvSpPr>
        <p:spPr>
          <a:xfrm>
            <a:off x="4032354" y="6153069"/>
            <a:ext cx="357841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xương rồng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26904B-23AF-43CB-8D82-E410B474FFD8}"/>
              </a:ext>
            </a:extLst>
          </p:cNvPr>
          <p:cNvSpPr/>
          <p:nvPr/>
        </p:nvSpPr>
        <p:spPr>
          <a:xfrm>
            <a:off x="9248931" y="3678460"/>
            <a:ext cx="2348297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đước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63361" y="6427076"/>
            <a:ext cx="1767428" cy="430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17EFA-3A27-4981-A0B7-D9A6F58D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996" y="2025871"/>
            <a:ext cx="894162" cy="998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FD33F9-EC6E-4FDA-BF7B-9700DBF31A1C}"/>
              </a:ext>
            </a:extLst>
          </p:cNvPr>
          <p:cNvSpPr txBox="1"/>
          <p:nvPr/>
        </p:nvSpPr>
        <p:spPr>
          <a:xfrm>
            <a:off x="1241145" y="2025871"/>
            <a:ext cx="30887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sát, nói tên và nơi sống của cây trong mỗi hình dưới đây.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CF3CD-1A0F-4F5E-A4ED-DFDB6809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3698"/>
          <a:stretch/>
        </p:blipFill>
        <p:spPr>
          <a:xfrm>
            <a:off x="4135887" y="66260"/>
            <a:ext cx="7088704" cy="642707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B61CEE-586C-49A1-A08B-DE1CC3B35920}"/>
              </a:ext>
            </a:extLst>
          </p:cNvPr>
          <p:cNvSpPr/>
          <p:nvPr/>
        </p:nvSpPr>
        <p:spPr>
          <a:xfrm>
            <a:off x="5987160" y="364664"/>
            <a:ext cx="246068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chuối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2EE77E-0879-43D9-A92E-BEFC57F94147}"/>
              </a:ext>
            </a:extLst>
          </p:cNvPr>
          <p:cNvSpPr/>
          <p:nvPr/>
        </p:nvSpPr>
        <p:spPr>
          <a:xfrm>
            <a:off x="8709285" y="3952466"/>
            <a:ext cx="224157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dừa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14B483-26E9-4202-82ED-B15A512BEE13}"/>
              </a:ext>
            </a:extLst>
          </p:cNvPr>
          <p:cNvSpPr/>
          <p:nvPr/>
        </p:nvSpPr>
        <p:spPr>
          <a:xfrm>
            <a:off x="4451938" y="5331560"/>
            <a:ext cx="2946610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rong rêu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40900" y="6493336"/>
            <a:ext cx="1828800" cy="364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EE05D-4C50-412E-8A9E-84274CC8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516E1-47E5-43EB-AA45-448CD3509D7B}"/>
              </a:ext>
            </a:extLst>
          </p:cNvPr>
          <p:cNvSpPr txBox="1"/>
          <p:nvPr/>
        </p:nvSpPr>
        <p:spPr>
          <a:xfrm>
            <a:off x="1136214" y="287012"/>
            <a:ext cx="11055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cây đó sống ở môi trường trên cạn hay dưới nước?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5996A-DF18-40EA-AB61-E3A846AC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32" t="5193" r="57747" b="59942"/>
          <a:stretch/>
        </p:blipFill>
        <p:spPr>
          <a:xfrm>
            <a:off x="704869" y="1848893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1EC089-42BD-4B5B-BDD2-833A53F4E5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669" t="7158" r="51856" b="59144"/>
          <a:stretch/>
        </p:blipFill>
        <p:spPr>
          <a:xfrm>
            <a:off x="6138295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0E28-4E87-4568-B037-AF850BFB9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7183" t="10734" r="7496" b="54401"/>
          <a:stretch/>
        </p:blipFill>
        <p:spPr>
          <a:xfrm>
            <a:off x="3812992" y="1848892"/>
            <a:ext cx="1847851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8318AD-8B7A-42CF-9AE2-3A38E16EC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192" t="54705" r="60823" b="13585"/>
          <a:stretch/>
        </p:blipFill>
        <p:spPr>
          <a:xfrm>
            <a:off x="6662962" y="1848892"/>
            <a:ext cx="1850234" cy="172798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A35009-C7B8-4892-9895-FDCA06288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3601" t="60075" r="13414" b="8215"/>
          <a:stretch/>
        </p:blipFill>
        <p:spPr>
          <a:xfrm>
            <a:off x="702486" y="4484141"/>
            <a:ext cx="1850234" cy="168512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489805-748E-4424-BE2B-D6AC09C18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325" t="55312" r="54200" b="10990"/>
          <a:stretch/>
        </p:blipFill>
        <p:spPr>
          <a:xfrm>
            <a:off x="3158057" y="4484141"/>
            <a:ext cx="2374901" cy="168481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A34E3-956B-4D9C-8ADB-B4FE0C008B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9523" t="16810" r="8164" b="14701"/>
          <a:stretch/>
        </p:blipFill>
        <p:spPr>
          <a:xfrm>
            <a:off x="9118533" y="1848892"/>
            <a:ext cx="2469361" cy="457005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3429CC-AE83-4C36-8AAC-AA2945320BD2}"/>
              </a:ext>
            </a:extLst>
          </p:cNvPr>
          <p:cNvSpPr/>
          <p:nvPr/>
        </p:nvSpPr>
        <p:spPr>
          <a:xfrm>
            <a:off x="1562530" y="909886"/>
            <a:ext cx="2116273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cạn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7254B7-9B14-4431-AC3C-972DCF678A57}"/>
              </a:ext>
            </a:extLst>
          </p:cNvPr>
          <p:cNvSpPr/>
          <p:nvPr/>
        </p:nvSpPr>
        <p:spPr>
          <a:xfrm>
            <a:off x="7677389" y="909886"/>
            <a:ext cx="2560932" cy="548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66300" y="6418950"/>
            <a:ext cx="1821594" cy="3374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4888 2.51535E-1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45912 0.004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2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59753 -0.056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70" y="-284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4857 0.085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425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1003 -0.1259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-629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39 -0.208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041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72721 -0.0243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67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29C99-3782-4ED2-A4A6-870DD6AEC3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73" y="287012"/>
            <a:ext cx="642125" cy="717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4A815-868C-465C-961C-C5D5867D3B3B}"/>
              </a:ext>
            </a:extLst>
          </p:cNvPr>
          <p:cNvSpPr txBox="1"/>
          <p:nvPr/>
        </p:nvSpPr>
        <p:spPr>
          <a:xfrm>
            <a:off x="1005588" y="287012"/>
            <a:ext cx="110557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cây em biết dựa vào nơi sống, môi trường sống và hoàn thành bảng theo mẫu.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14AA1AE-0E31-43B1-BC7C-8EC24617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495698"/>
              </p:ext>
            </p:extLst>
          </p:nvPr>
        </p:nvGraphicFramePr>
        <p:xfrm>
          <a:off x="444736" y="1605036"/>
          <a:ext cx="11302528" cy="41537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5632">
                  <a:extLst>
                    <a:ext uri="{9D8B030D-6E8A-4147-A177-3AD203B41FA5}">
                      <a16:colId xmlns:a16="http://schemas.microsoft.com/office/drawing/2014/main" val="13746001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3437728173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2355539227"/>
                    </a:ext>
                  </a:extLst>
                </a:gridCol>
                <a:gridCol w="2825632">
                  <a:extLst>
                    <a:ext uri="{9D8B030D-6E8A-4147-A177-3AD203B41FA5}">
                      <a16:colId xmlns:a16="http://schemas.microsoft.com/office/drawing/2014/main" val="1218648189"/>
                    </a:ext>
                  </a:extLst>
                </a:gridCol>
              </a:tblGrid>
              <a:tr h="593393"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Tên cây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Nơi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Môi trường sống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155244"/>
                  </a:ext>
                </a:extLst>
              </a:tr>
              <a:tr h="593393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Trên cạn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tx1"/>
                          </a:solidFill>
                        </a:rPr>
                        <a:t>Dưới nước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B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06326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Cây rau cải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Ruộng, vườn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83525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92931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496677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349524"/>
                  </a:ext>
                </a:extLst>
              </a:tr>
              <a:tr h="593393"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8575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766300" y="6418950"/>
            <a:ext cx="1821594" cy="3374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3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511675" y="2955290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0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spc="300" dirty="0">
                <a:solidFill>
                  <a:srgbClr val="ED81A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369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381</Words>
  <Application>Microsoft Office PowerPoint</Application>
  <PresentationFormat>Widescreen</PresentationFormat>
  <Paragraphs>56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Microsoft YaHei</vt:lpstr>
      <vt:lpstr>Arial</vt:lpstr>
      <vt:lpstr>Arial-Rounded</vt:lpstr>
      <vt:lpstr>Calibri</vt:lpstr>
      <vt:lpstr>等线</vt:lpstr>
      <vt:lpstr>Times New Roman</vt:lpstr>
      <vt:lpstr>UTM Cookies</vt:lpstr>
      <vt:lpstr>Wingdings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25</cp:revision>
  <dcterms:created xsi:type="dcterms:W3CDTF">2021-06-02T02:35:09Z</dcterms:created>
  <dcterms:modified xsi:type="dcterms:W3CDTF">2021-12-25T04:51:15Z</dcterms:modified>
</cp:coreProperties>
</file>