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19" r:id="rId2"/>
    <p:sldId id="338" r:id="rId3"/>
    <p:sldId id="333" r:id="rId4"/>
    <p:sldId id="334" r:id="rId5"/>
    <p:sldId id="337" r:id="rId6"/>
    <p:sldId id="335" r:id="rId7"/>
    <p:sldId id="336" r:id="rId8"/>
    <p:sldId id="257" r:id="rId9"/>
    <p:sldId id="32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0076C1"/>
    <a:srgbClr val="333434"/>
    <a:srgbClr val="03CCE7"/>
    <a:srgbClr val="1A90D0"/>
    <a:srgbClr val="FF9900"/>
    <a:srgbClr val="C9E8A6"/>
    <a:srgbClr val="128ACE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595" autoAdjust="0"/>
  </p:normalViewPr>
  <p:slideViewPr>
    <p:cSldViewPr snapToGrid="0">
      <p:cViewPr varScale="1">
        <p:scale>
          <a:sx n="70" d="100"/>
          <a:sy n="70" d="100"/>
        </p:scale>
        <p:origin x="7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6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8.wdp"/><Relationship Id="rId9" Type="http://schemas.openxmlformats.org/officeDocument/2006/relationships/image" Target="../media/image11.png"/><Relationship Id="rId1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13.wdp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CC898928-21B7-49AC-8DFB-22509B089608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 smtClean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 smtClean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4</a:t>
            </a:r>
            <a:endParaRPr lang="zh-CN" altLang="en-US" sz="6000" dirty="0">
              <a:solidFill>
                <a:srgbClr val="FF99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60939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60939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861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50326EC2-8469-40E3-9781-3746133486B9}"/>
              </a:ext>
            </a:extLst>
          </p:cNvPr>
          <p:cNvSpPr txBox="1"/>
          <p:nvPr/>
        </p:nvSpPr>
        <p:spPr>
          <a:xfrm>
            <a:off x="930040" y="239898"/>
            <a:ext cx="549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C1C008-3455-4F60-88C4-C2E839C8CED1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CB7E7-2D0D-4623-B427-CEFC8EE52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8108514" y="319176"/>
            <a:ext cx="3115607" cy="2813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FB07F-7545-4566-8AEB-75EA329AF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56" y="935519"/>
            <a:ext cx="2162866" cy="1971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09B74-79F9-4BC2-94FF-0262777FA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00" y="2922311"/>
            <a:ext cx="2697338" cy="3503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8B152A-B238-4A58-B8E9-5306E6634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14" y="4386638"/>
            <a:ext cx="3554373" cy="12678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15AD7D-9EBD-4373-9B51-053C046F43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7" y="3611174"/>
            <a:ext cx="2480929" cy="24809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353BE6-7C85-4076-AE8C-7FF1467013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7813" y1="10000" x2="56094" y2="36406"/>
                        <a14:foregroundMark x1="69844" y1="7656" x2="69844" y2="12656"/>
                        <a14:foregroundMark x1="69375" y1="7656" x2="6843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3477">
            <a:off x="1249608" y="863154"/>
            <a:ext cx="2286415" cy="22864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CD9F75-5D07-464A-B627-8AE5F16237E1}"/>
              </a:ext>
            </a:extLst>
          </p:cNvPr>
          <p:cNvGrpSpPr/>
          <p:nvPr/>
        </p:nvGrpSpPr>
        <p:grpSpPr>
          <a:xfrm>
            <a:off x="1579326" y="2721464"/>
            <a:ext cx="1435810" cy="779517"/>
            <a:chOff x="912162" y="1136914"/>
            <a:chExt cx="1435810" cy="77951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55C5EB-FC2F-43C1-9DBF-A788274F9C8D}"/>
                </a:ext>
              </a:extLst>
            </p:cNvPr>
            <p:cNvSpPr/>
            <p:nvPr/>
          </p:nvSpPr>
          <p:spPr>
            <a:xfrm>
              <a:off x="912162" y="1136914"/>
              <a:ext cx="1435810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id="{6B6EF083-3D16-4900-8033-171F98B50F99}"/>
                </a:ext>
              </a:extLst>
            </p:cNvPr>
            <p:cNvSpPr txBox="1"/>
            <p:nvPr/>
          </p:nvSpPr>
          <p:spPr>
            <a:xfrm>
              <a:off x="937562" y="1195007"/>
              <a:ext cx="1310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Kéo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137348-2914-4F69-90A3-F84474F56A8A}"/>
              </a:ext>
            </a:extLst>
          </p:cNvPr>
          <p:cNvGrpSpPr/>
          <p:nvPr/>
        </p:nvGrpSpPr>
        <p:grpSpPr>
          <a:xfrm>
            <a:off x="5827520" y="2552516"/>
            <a:ext cx="2189916" cy="779517"/>
            <a:chOff x="912162" y="1136914"/>
            <a:chExt cx="2189916" cy="77951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926AAB2-C73B-47AE-A38E-8BB03A0667D9}"/>
                </a:ext>
              </a:extLst>
            </p:cNvPr>
            <p:cNvSpPr/>
            <p:nvPr/>
          </p:nvSpPr>
          <p:spPr>
            <a:xfrm>
              <a:off x="912162" y="1136914"/>
              <a:ext cx="2189916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2">
              <a:extLst>
                <a:ext uri="{FF2B5EF4-FFF2-40B4-BE49-F238E27FC236}">
                  <a16:creationId xmlns:a16="http://schemas.microsoft.com/office/drawing/2014/main" id="{26178D39-0968-4BBC-B8A5-B53B55C772C3}"/>
                </a:ext>
              </a:extLst>
            </p:cNvPr>
            <p:cNvSpPr txBox="1"/>
            <p:nvPr/>
          </p:nvSpPr>
          <p:spPr>
            <a:xfrm>
              <a:off x="950262" y="1182307"/>
              <a:ext cx="2113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Khăn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5E3FD4-191D-4700-9D0F-0BDED03694BB}"/>
              </a:ext>
            </a:extLst>
          </p:cNvPr>
          <p:cNvGrpSpPr/>
          <p:nvPr/>
        </p:nvGrpSpPr>
        <p:grpSpPr>
          <a:xfrm>
            <a:off x="8726071" y="3242457"/>
            <a:ext cx="1806614" cy="779517"/>
            <a:chOff x="912162" y="1136914"/>
            <a:chExt cx="1806614" cy="77951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F532137-651C-4315-87DF-6C57A50777E2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id="{C2F8DBEA-43F3-44C0-B51C-61B7A355B8E7}"/>
                </a:ext>
              </a:extLst>
            </p:cNvPr>
            <p:cNvSpPr txBox="1"/>
            <p:nvPr/>
          </p:nvSpPr>
          <p:spPr>
            <a:xfrm>
              <a:off x="950262" y="1245807"/>
              <a:ext cx="1640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hồ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6C4751-D20E-4802-BA87-1FE9F85344AD}"/>
              </a:ext>
            </a:extLst>
          </p:cNvPr>
          <p:cNvGrpSpPr/>
          <p:nvPr/>
        </p:nvGrpSpPr>
        <p:grpSpPr>
          <a:xfrm>
            <a:off x="8950027" y="5645830"/>
            <a:ext cx="1387773" cy="779517"/>
            <a:chOff x="912162" y="1136914"/>
            <a:chExt cx="1806614" cy="7795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B1CEA2-7B2A-46B8-8F73-BE67EDC0F62F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10A0FE77-3147-4418-A310-8C8350A2DE80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Đĩa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251E5A-9385-4843-BE36-807076A6E25E}"/>
              </a:ext>
            </a:extLst>
          </p:cNvPr>
          <p:cNvGrpSpPr/>
          <p:nvPr/>
        </p:nvGrpSpPr>
        <p:grpSpPr>
          <a:xfrm>
            <a:off x="1965381" y="5508947"/>
            <a:ext cx="1387773" cy="779517"/>
            <a:chOff x="912162" y="1136914"/>
            <a:chExt cx="1806614" cy="77951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5041553-2C45-48E9-8229-2428A8512DD1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0EC0BC2F-5174-445E-8D0D-0C442C501778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Thìa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0805F0-2FF5-4377-8019-71B206BCCA56}"/>
              </a:ext>
            </a:extLst>
          </p:cNvPr>
          <p:cNvGrpSpPr/>
          <p:nvPr/>
        </p:nvGrpSpPr>
        <p:grpSpPr>
          <a:xfrm>
            <a:off x="5809162" y="5789626"/>
            <a:ext cx="2697337" cy="779517"/>
            <a:chOff x="861361" y="1136914"/>
            <a:chExt cx="2697337" cy="77951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57792D1-DECE-49BF-8D25-966551AEC27E}"/>
                </a:ext>
              </a:extLst>
            </p:cNvPr>
            <p:cNvSpPr/>
            <p:nvPr/>
          </p:nvSpPr>
          <p:spPr>
            <a:xfrm>
              <a:off x="912161" y="1136914"/>
              <a:ext cx="2636021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27AED42C-A599-49CA-8F56-891F640C3365}"/>
                </a:ext>
              </a:extLst>
            </p:cNvPr>
            <p:cNvSpPr txBox="1"/>
            <p:nvPr/>
          </p:nvSpPr>
          <p:spPr>
            <a:xfrm>
              <a:off x="861361" y="1207707"/>
              <a:ext cx="2697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Hộp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bút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3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24578731-FBCD-4A84-8914-8AEA93BDC496}"/>
              </a:ext>
            </a:extLst>
          </p:cNvPr>
          <p:cNvSpPr txBox="1"/>
          <p:nvPr/>
        </p:nvSpPr>
        <p:spPr>
          <a:xfrm>
            <a:off x="930040" y="239898"/>
            <a:ext cx="1008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5.</a:t>
            </a:r>
            <a:endParaRPr lang="zh-CN" altLang="en-US" sz="3200" b="1" dirty="0">
              <a:solidFill>
                <a:srgbClr val="009F4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A08B8B-DD81-4CEC-83BB-9A92A35CE584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DAE05-2D5C-4306-84FB-CAE8C25A0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9529642" y="1026774"/>
            <a:ext cx="1963202" cy="1772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CD9807-A89B-4DA5-92BD-0579A0558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527" y="3337472"/>
            <a:ext cx="1362862" cy="124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01E8FB-8475-455B-9509-F5F60C67C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016" y="2907792"/>
            <a:ext cx="1474040" cy="191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7CED64-1A71-4EA9-9DFB-DC9B548C17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590" y="5436257"/>
            <a:ext cx="2239675" cy="79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ED0B60-9752-40F0-9187-79DA1B4848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94" y="4851242"/>
            <a:ext cx="1563279" cy="1563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20F57-C3A0-4EEB-89DA-8350B26519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7813" y1="10000" x2="56094" y2="36406"/>
                        <a14:foregroundMark x1="69844" y1="7656" x2="69844" y2="12656"/>
                        <a14:foregroundMark x1="69375" y1="7656" x2="6843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6860">
            <a:off x="7596660" y="1222767"/>
            <a:ext cx="1440712" cy="1440712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90834A82-47ED-44BD-AB21-EF129ECA77A6}"/>
              </a:ext>
            </a:extLst>
          </p:cNvPr>
          <p:cNvSpPr txBox="1"/>
          <p:nvPr/>
        </p:nvSpPr>
        <p:spPr>
          <a:xfrm>
            <a:off x="639024" y="960877"/>
            <a:ext cx="104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A3EE33A6-412A-481A-A046-D1D4FFA0C4F5}"/>
              </a:ext>
            </a:extLst>
          </p:cNvPr>
          <p:cNvSpPr txBox="1"/>
          <p:nvPr/>
        </p:nvSpPr>
        <p:spPr>
          <a:xfrm>
            <a:off x="660065" y="1442657"/>
            <a:ext cx="422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3CAB109-8740-453E-BD35-DE6B487B8178}"/>
              </a:ext>
            </a:extLst>
          </p:cNvPr>
          <p:cNvSpPr txBox="1"/>
          <p:nvPr/>
        </p:nvSpPr>
        <p:spPr>
          <a:xfrm>
            <a:off x="660065" y="2022864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vải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72614E-892E-47B5-9973-6DCAC85BE00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2073915" y="3405707"/>
            <a:ext cx="4655622" cy="28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63A51874-42E4-4F5D-BFCB-59BBB5F5BAF2}"/>
              </a:ext>
            </a:extLst>
          </p:cNvPr>
          <p:cNvSpPr txBox="1"/>
          <p:nvPr/>
        </p:nvSpPr>
        <p:spPr>
          <a:xfrm>
            <a:off x="2590800" y="1058792"/>
            <a:ext cx="500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FDF24C2A-223C-494D-8AC6-520DC97E5938}"/>
              </a:ext>
            </a:extLst>
          </p:cNvPr>
          <p:cNvSpPr txBox="1"/>
          <p:nvPr/>
        </p:nvSpPr>
        <p:spPr>
          <a:xfrm>
            <a:off x="4089232" y="2180656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0942C-EC7A-4BD6-BADF-26BD28EAB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668341" y="505027"/>
            <a:ext cx="1922459" cy="1735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15FE03-BD64-49C7-B6C9-64CFA5D8D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39" y="935158"/>
            <a:ext cx="2290784" cy="2088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2D239-F907-4530-9B7A-2C06D8B6D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9" y="2615925"/>
            <a:ext cx="1795824" cy="2332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05043-A943-4A26-A576-7F5E29E713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5" y="5323205"/>
            <a:ext cx="2728598" cy="973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50CB60-E572-4CE0-AEF5-5BD3B0582A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000">
            <a:off x="8986049" y="3254480"/>
            <a:ext cx="2627658" cy="2627658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BBE0D53A-DBAB-494A-9F21-55FB5C98CC22}"/>
              </a:ext>
            </a:extLst>
          </p:cNvPr>
          <p:cNvSpPr txBox="1"/>
          <p:nvPr/>
        </p:nvSpPr>
        <p:spPr>
          <a:xfrm>
            <a:off x="2343663" y="3278895"/>
            <a:ext cx="549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FD9CD684-3662-4FEF-95ED-8EF503892278}"/>
              </a:ext>
            </a:extLst>
          </p:cNvPr>
          <p:cNvSpPr txBox="1"/>
          <p:nvPr/>
        </p:nvSpPr>
        <p:spPr>
          <a:xfrm>
            <a:off x="4972744" y="4378040"/>
            <a:ext cx="447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EE9C0603-B8CA-4736-B51B-322140232BBD}"/>
              </a:ext>
            </a:extLst>
          </p:cNvPr>
          <p:cNvSpPr txBox="1"/>
          <p:nvPr/>
        </p:nvSpPr>
        <p:spPr>
          <a:xfrm>
            <a:off x="3497103" y="5406718"/>
            <a:ext cx="507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Đĩa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0268764-54F5-451A-B785-50AFBC0FC5DB}"/>
              </a:ext>
            </a:extLst>
          </p:cNvPr>
          <p:cNvSpPr txBox="1"/>
          <p:nvPr/>
        </p:nvSpPr>
        <p:spPr>
          <a:xfrm>
            <a:off x="1158640" y="238846"/>
            <a:ext cx="876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019E02-80AE-4D4F-819C-356CE5882EAE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F521D5-AE52-482D-BDAE-0A03DB4ABC90}"/>
              </a:ext>
            </a:extLst>
          </p:cNvPr>
          <p:cNvGrpSpPr/>
          <p:nvPr/>
        </p:nvGrpSpPr>
        <p:grpSpPr>
          <a:xfrm>
            <a:off x="471318" y="797503"/>
            <a:ext cx="3236838" cy="2108380"/>
            <a:chOff x="259144" y="635817"/>
            <a:chExt cx="3236838" cy="21083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EBFFE2-92C0-416E-9919-11EB65FC8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259144" y="635817"/>
              <a:ext cx="3236838" cy="2108380"/>
            </a:xfrm>
            <a:prstGeom prst="rect">
              <a:avLst/>
            </a:prstGeom>
          </p:spPr>
        </p:pic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id="{249AF6C3-52EE-449B-82FD-D311AC49C182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mắt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67BAAA-E1C8-43A2-A1DC-AA2542615EFD}"/>
              </a:ext>
            </a:extLst>
          </p:cNvPr>
          <p:cNvGrpSpPr/>
          <p:nvPr/>
        </p:nvGrpSpPr>
        <p:grpSpPr>
          <a:xfrm>
            <a:off x="3240722" y="2095100"/>
            <a:ext cx="2921349" cy="1902880"/>
            <a:chOff x="343907" y="692497"/>
            <a:chExt cx="2921349" cy="19028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53DF7A-B821-41E2-BCEA-1663D5945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8B8F9B7D-59A6-4403-94FF-187252771EC9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sao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93BC00-97B3-47E8-8756-F53223AED4FB}"/>
              </a:ext>
            </a:extLst>
          </p:cNvPr>
          <p:cNvGrpSpPr/>
          <p:nvPr/>
        </p:nvGrpSpPr>
        <p:grpSpPr>
          <a:xfrm>
            <a:off x="5628386" y="615316"/>
            <a:ext cx="2921349" cy="1902880"/>
            <a:chOff x="343907" y="692497"/>
            <a:chExt cx="2921349" cy="19028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D708DA-77DE-47E6-BAB9-F9AEEC2CD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D82425A1-1262-4E8B-8498-CBF2704053F4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vồng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6A071A-F9D8-4914-A648-86D9CB1041B4}"/>
              </a:ext>
            </a:extLst>
          </p:cNvPr>
          <p:cNvGrpSpPr/>
          <p:nvPr/>
        </p:nvGrpSpPr>
        <p:grpSpPr>
          <a:xfrm>
            <a:off x="8760434" y="1155606"/>
            <a:ext cx="2921349" cy="1902880"/>
            <a:chOff x="343907" y="692497"/>
            <a:chExt cx="2921349" cy="19028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3823EE-8784-466C-9663-B717EF243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id="{ADB7D863-B278-45A6-A443-2974E5DB68B1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tóc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BE0BDD-F8CB-44EC-9ACA-9BA7D6FDE962}"/>
              </a:ext>
            </a:extLst>
          </p:cNvPr>
          <p:cNvGrpSpPr/>
          <p:nvPr/>
        </p:nvGrpSpPr>
        <p:grpSpPr>
          <a:xfrm>
            <a:off x="312560" y="3000323"/>
            <a:ext cx="3186869" cy="2354077"/>
            <a:chOff x="343907" y="692497"/>
            <a:chExt cx="3186869" cy="190288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5BB83D7-3F39-4AE8-BE1F-F0A59DBDC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3186869" cy="1902880"/>
            </a:xfrm>
            <a:prstGeom prst="rect">
              <a:avLst/>
            </a:prstGeom>
          </p:spPr>
        </p:pic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id="{5E420BF5-0273-4D5F-93C1-3EF5C76F4E48}"/>
                </a:ext>
              </a:extLst>
            </p:cNvPr>
            <p:cNvSpPr txBox="1"/>
            <p:nvPr/>
          </p:nvSpPr>
          <p:spPr>
            <a:xfrm>
              <a:off x="988328" y="1303472"/>
              <a:ext cx="1962534" cy="77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lấp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9DB245-48D7-4DA1-80B8-755DC693DDAA}"/>
              </a:ext>
            </a:extLst>
          </p:cNvPr>
          <p:cNvGrpSpPr/>
          <p:nvPr/>
        </p:nvGrpSpPr>
        <p:grpSpPr>
          <a:xfrm>
            <a:off x="2947752" y="4395924"/>
            <a:ext cx="3350989" cy="2182735"/>
            <a:chOff x="166107" y="540096"/>
            <a:chExt cx="3350989" cy="218273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8A7E9F8-5BC2-4882-922C-07D7D1498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166107" y="540096"/>
              <a:ext cx="3350989" cy="2182735"/>
            </a:xfrm>
            <a:prstGeom prst="rect">
              <a:avLst/>
            </a:prstGeom>
          </p:spPr>
        </p:pic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920F38A5-D045-4E80-AF33-3DE1C648D0CD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đen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láy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9EE8A0-F2A6-48E1-A59D-3A842B0360C0}"/>
              </a:ext>
            </a:extLst>
          </p:cNvPr>
          <p:cNvGrpSpPr/>
          <p:nvPr/>
        </p:nvGrpSpPr>
        <p:grpSpPr>
          <a:xfrm>
            <a:off x="6037986" y="2770655"/>
            <a:ext cx="2921349" cy="1902880"/>
            <a:chOff x="343907" y="692497"/>
            <a:chExt cx="2921349" cy="190288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21C67F2-244F-4A19-B393-E0B084E91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22E19BD2-070D-4FFC-BD53-5408AD904060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bạc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45E07B-12C4-4248-97AE-77B6E8F82B60}"/>
              </a:ext>
            </a:extLst>
          </p:cNvPr>
          <p:cNvGrpSpPr/>
          <p:nvPr/>
        </p:nvGrpSpPr>
        <p:grpSpPr>
          <a:xfrm>
            <a:off x="7378173" y="4054080"/>
            <a:ext cx="3875797" cy="2524579"/>
            <a:chOff x="-88002" y="215734"/>
            <a:chExt cx="3875797" cy="252457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CA125E5-DA86-4646-A9B5-B56F5374E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-88002" y="215734"/>
              <a:ext cx="3875797" cy="2524579"/>
            </a:xfrm>
            <a:prstGeom prst="rect">
              <a:avLst/>
            </a:prstGeom>
          </p:spPr>
        </p:pic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id="{146860D8-9861-4BB2-B7AF-32EC7C317428}"/>
                </a:ext>
              </a:extLst>
            </p:cNvPr>
            <p:cNvSpPr txBox="1"/>
            <p:nvPr/>
          </p:nvSpPr>
          <p:spPr>
            <a:xfrm>
              <a:off x="625930" y="1053126"/>
              <a:ext cx="24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rực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6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26C909D9-D4E8-44E3-9C3A-A9D4CE6508C9}"/>
              </a:ext>
            </a:extLst>
          </p:cNvPr>
          <p:cNvSpPr txBox="1"/>
          <p:nvPr/>
        </p:nvSpPr>
        <p:spPr>
          <a:xfrm>
            <a:off x="3119320" y="264246"/>
            <a:ext cx="595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6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6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6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9F4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F907AF8F-B097-4D1E-9E9D-5C7E81D62E4F}"/>
              </a:ext>
            </a:extLst>
          </p:cNvPr>
          <p:cNvSpPr txBox="1"/>
          <p:nvPr/>
        </p:nvSpPr>
        <p:spPr>
          <a:xfrm>
            <a:off x="3126742" y="1201593"/>
            <a:ext cx="595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láy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6A627971-9056-4C09-B8A6-200C1B6D9F7D}"/>
              </a:ext>
            </a:extLst>
          </p:cNvPr>
          <p:cNvSpPr txBox="1"/>
          <p:nvPr/>
        </p:nvSpPr>
        <p:spPr>
          <a:xfrm>
            <a:off x="3126742" y="2036755"/>
            <a:ext cx="640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F98A5853-0303-4496-963D-5458E66BBA29}"/>
              </a:ext>
            </a:extLst>
          </p:cNvPr>
          <p:cNvSpPr txBox="1"/>
          <p:nvPr/>
        </p:nvSpPr>
        <p:spPr>
          <a:xfrm>
            <a:off x="3126742" y="2818951"/>
            <a:ext cx="564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vồng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5563553-D0D1-4AA0-B4A3-8A43B1B41E80}"/>
              </a:ext>
            </a:extLst>
          </p:cNvPr>
          <p:cNvSpPr txBox="1"/>
          <p:nvPr/>
        </p:nvSpPr>
        <p:spPr>
          <a:xfrm>
            <a:off x="3126742" y="3601147"/>
            <a:ext cx="285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650E5B-F7F1-47BB-9402-CE67007D412E}"/>
              </a:ext>
            </a:extLst>
          </p:cNvPr>
          <p:cNvGrpSpPr/>
          <p:nvPr/>
        </p:nvGrpSpPr>
        <p:grpSpPr>
          <a:xfrm>
            <a:off x="4630421" y="4500753"/>
            <a:ext cx="6190823" cy="1252759"/>
            <a:chOff x="3889235" y="-695678"/>
            <a:chExt cx="6190823" cy="2218112"/>
          </a:xfrm>
        </p:grpSpPr>
        <p:sp>
          <p:nvSpPr>
            <p:cNvPr id="8" name="Cloud Callout 35">
              <a:extLst>
                <a:ext uri="{FF2B5EF4-FFF2-40B4-BE49-F238E27FC236}">
                  <a16:creationId xmlns:a16="http://schemas.microsoft.com/office/drawing/2014/main" id="{1AD4B9C2-5A01-4E8A-B0E7-64E329789AAB}"/>
                </a:ext>
              </a:extLst>
            </p:cNvPr>
            <p:cNvSpPr/>
            <p:nvPr/>
          </p:nvSpPr>
          <p:spPr>
            <a:xfrm>
              <a:off x="3889235" y="-695678"/>
              <a:ext cx="5953359" cy="2218112"/>
            </a:xfrm>
            <a:prstGeom prst="cloudCallout">
              <a:avLst>
                <a:gd name="adj1" fmla="val -66001"/>
                <a:gd name="adj2" fmla="val 2651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7373E4-ED37-4215-99BD-B1562C061EC8}"/>
                </a:ext>
              </a:extLst>
            </p:cNvPr>
            <p:cNvSpPr txBox="1"/>
            <p:nvPr/>
          </p:nvSpPr>
          <p:spPr>
            <a:xfrm>
              <a:off x="4327047" y="-236929"/>
              <a:ext cx="5753011" cy="108977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D04E91-A253-459B-B8A0-5D15C9F073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482319" y="4316911"/>
            <a:ext cx="2854958" cy="22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487607" y="4567705"/>
            <a:ext cx="6525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1487607" y="2784143"/>
            <a:ext cx="9180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5283A-6027-44AC-9AA4-70D8F0622389}"/>
              </a:ext>
            </a:extLst>
          </p:cNvPr>
          <p:cNvSpPr txBox="1"/>
          <p:nvPr/>
        </p:nvSpPr>
        <p:spPr>
          <a:xfrm>
            <a:off x="1487607" y="3736708"/>
            <a:ext cx="98026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2116</TotalTime>
  <Words>294</Words>
  <Application>Microsoft Office PowerPoint</Application>
  <PresentationFormat>Widescreen</PresentationFormat>
  <Paragraphs>56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Cambria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Windows User</cp:lastModifiedBy>
  <cp:revision>222</cp:revision>
  <dcterms:created xsi:type="dcterms:W3CDTF">2019-11-27T07:37:57Z</dcterms:created>
  <dcterms:modified xsi:type="dcterms:W3CDTF">2021-10-30T09:45:10Z</dcterms:modified>
</cp:coreProperties>
</file>