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57" r:id="rId4"/>
    <p:sldId id="259" r:id="rId5"/>
    <p:sldId id="266" r:id="rId6"/>
    <p:sldId id="267" r:id="rId7"/>
    <p:sldId id="268" r:id="rId8"/>
    <p:sldId id="260" r:id="rId9"/>
    <p:sldId id="269" r:id="rId10"/>
    <p:sldId id="270" r:id="rId11"/>
    <p:sldId id="273" r:id="rId12"/>
    <p:sldId id="271" r:id="rId13"/>
    <p:sldId id="274" r:id="rId14"/>
    <p:sldId id="279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D0035-7DF7-43F5-B5D7-6DB888795B3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CFE0D-9342-42B8-B017-130C08CC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1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4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2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8.gif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8.gif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541832" y="2460852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78502" y="4150397"/>
            <a:ext cx="5336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 HỌC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10" y="1630619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267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3, 4: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302610" y="1502839"/>
            <a:ext cx="111513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1957" y="1268220"/>
            <a:ext cx="316230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67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60939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86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1276945" y="1028701"/>
            <a:ext cx="8540155" cy="2072234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650" y="3367634"/>
            <a:ext cx="5507762" cy="3346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912" y="1486225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460379" y="1407890"/>
            <a:ext cx="9755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5" y="301001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66" y="3429000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33" y="2101706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19" y="2610279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pic>
        <p:nvPicPr>
          <p:cNvPr id="4098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AC7942AD-7F49-402F-B836-431240204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32" y="1590831"/>
            <a:ext cx="4334656" cy="3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6" y="439537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916247" y="4852578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:a16="http://schemas.microsoft.com/office/drawing/2014/main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01A423-3311-4028-8899-032196ED0D90}"/>
              </a:ext>
            </a:extLst>
          </p:cNvPr>
          <p:cNvSpPr txBox="1"/>
          <p:nvPr/>
        </p:nvSpPr>
        <p:spPr>
          <a:xfrm>
            <a:off x="2571100" y="2159169"/>
            <a:ext cx="803205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VN" sz="3600" dirty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373</Words>
  <Application>Microsoft Office PowerPoint</Application>
  <PresentationFormat>Widescreen</PresentationFormat>
  <Paragraphs>35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Calibri</vt:lpstr>
      <vt:lpstr>Cambria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52</cp:revision>
  <dcterms:created xsi:type="dcterms:W3CDTF">2021-06-02T02:35:09Z</dcterms:created>
  <dcterms:modified xsi:type="dcterms:W3CDTF">2021-10-30T09:46:26Z</dcterms:modified>
</cp:coreProperties>
</file>