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2" r:id="rId5"/>
    <p:sldMasterId id="2147483696" r:id="rId6"/>
    <p:sldMasterId id="2147483709" r:id="rId7"/>
  </p:sldMasterIdLst>
  <p:notesMasterIdLst>
    <p:notesMasterId r:id="rId25"/>
  </p:notesMasterIdLst>
  <p:sldIdLst>
    <p:sldId id="2007577105" r:id="rId8"/>
    <p:sldId id="259" r:id="rId9"/>
    <p:sldId id="425" r:id="rId10"/>
    <p:sldId id="257" r:id="rId11"/>
    <p:sldId id="289" r:id="rId12"/>
    <p:sldId id="270" r:id="rId13"/>
    <p:sldId id="2007577108" r:id="rId14"/>
    <p:sldId id="2007577117" r:id="rId15"/>
    <p:sldId id="2007577118" r:id="rId16"/>
    <p:sldId id="2007577116" r:id="rId17"/>
    <p:sldId id="264" r:id="rId18"/>
    <p:sldId id="2007577115" r:id="rId19"/>
    <p:sldId id="267" r:id="rId20"/>
    <p:sldId id="2007577114" r:id="rId21"/>
    <p:sldId id="2007577107" r:id="rId22"/>
    <p:sldId id="268" r:id="rId23"/>
    <p:sldId id="34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02" autoAdjust="0"/>
    <p:restoredTop sz="90435" autoAdjust="0"/>
  </p:normalViewPr>
  <p:slideViewPr>
    <p:cSldViewPr snapToGrid="0">
      <p:cViewPr varScale="1">
        <p:scale>
          <a:sx n="67" d="100"/>
          <a:sy n="67" d="100"/>
        </p:scale>
        <p:origin x="3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03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18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477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7577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39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810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736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7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68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512454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97522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0213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08009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0095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27092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98259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400849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14140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50223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94925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988265"/>
      </p:ext>
    </p:extLst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9157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39311556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6618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3810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9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4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02801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8196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98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video" Target="../media/media1.mp4"/><Relationship Id="rId16" Type="http://schemas.openxmlformats.org/officeDocument/2006/relationships/image" Target="../media/image28.png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A1886B9A-6B91-427C-908A-5554FCE8A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7DAFD2-1D11-420B-BA84-D5D3B2F3D771}"/>
              </a:ext>
            </a:extLst>
          </p:cNvPr>
          <p:cNvSpPr/>
          <p:nvPr/>
        </p:nvSpPr>
        <p:spPr>
          <a:xfrm>
            <a:off x="1211312" y="3533023"/>
            <a:ext cx="10346935" cy="22529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F79646">
                        <a:shade val="50000"/>
                        <a:satMod val="190000"/>
                      </a:srgbClr>
                    </a:gs>
                    <a:gs pos="0">
                      <a:srgbClr val="F79646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TỰ NHIÊN XÃ HỘI</a:t>
            </a:r>
          </a:p>
        </p:txBody>
      </p:sp>
    </p:spTree>
    <p:extLst>
      <p:ext uri="{BB962C8B-B14F-4D97-AF65-F5344CB8AC3E}">
        <p14:creationId xmlns:p14="http://schemas.microsoft.com/office/powerpoint/2010/main" val="23802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39F74D59-690D-43CD-8EBE-362E51EBC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87" y="0"/>
            <a:ext cx="8857351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6E5550-04F3-481A-9002-CB68DCFA7E0B}"/>
              </a:ext>
            </a:extLst>
          </p:cNvPr>
          <p:cNvSpPr txBox="1"/>
          <p:nvPr/>
        </p:nvSpPr>
        <p:spPr>
          <a:xfrm>
            <a:off x="3992138" y="3557238"/>
            <a:ext cx="500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B924C5-D368-409F-9F36-F48935F7ABAB}"/>
              </a:ext>
            </a:extLst>
          </p:cNvPr>
          <p:cNvSpPr txBox="1"/>
          <p:nvPr/>
        </p:nvSpPr>
        <p:spPr>
          <a:xfrm>
            <a:off x="3903238" y="4243038"/>
            <a:ext cx="500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02887" y="851770"/>
            <a:ext cx="10827834" cy="55155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514289" y="1257594"/>
            <a:ext cx="7315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grpSp>
        <p:nvGrpSpPr>
          <p:cNvPr id="22" name="组合 3">
            <a:extLst>
              <a:ext uri="{FF2B5EF4-FFF2-40B4-BE49-F238E27FC236}">
                <a16:creationId xmlns:a16="http://schemas.microsoft.com/office/drawing/2014/main" id="{35C357B6-C10F-4835-AA54-39220CEC8A82}"/>
              </a:ext>
            </a:extLst>
          </p:cNvPr>
          <p:cNvGrpSpPr/>
          <p:nvPr/>
        </p:nvGrpSpPr>
        <p:grpSpPr>
          <a:xfrm>
            <a:off x="1981161" y="2862007"/>
            <a:ext cx="8736458" cy="2055304"/>
            <a:chOff x="7019" y="5598"/>
            <a:chExt cx="6358" cy="1378"/>
          </a:xfrm>
        </p:grpSpPr>
        <p:sp>
          <p:nvSpPr>
            <p:cNvPr id="24" name="任意多边形 18">
              <a:extLst>
                <a:ext uri="{FF2B5EF4-FFF2-40B4-BE49-F238E27FC236}">
                  <a16:creationId xmlns:a16="http://schemas.microsoft.com/office/drawing/2014/main" id="{EEF26ED3-4C59-44D4-818E-1D5CDE76F10B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文本框 19">
              <a:extLst>
                <a:ext uri="{FF2B5EF4-FFF2-40B4-BE49-F238E27FC236}">
                  <a16:creationId xmlns:a16="http://schemas.microsoft.com/office/drawing/2014/main" id="{1903EEF0-E9F7-4C1E-9E52-9D5A06524FB9}"/>
                </a:ext>
              </a:extLst>
            </p:cNvPr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2: </a:t>
              </a: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Tổng</a:t>
              </a:r>
              <a:r>
                <a:rPr lang="en-US" altLang="zh-CN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b="1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kết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858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1761" y="477121"/>
            <a:ext cx="8860155" cy="5243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dolls on a desk&#10;&#10;Description automatically generated with medium confidence">
            <a:extLst>
              <a:ext uri="{FF2B5EF4-FFF2-40B4-BE49-F238E27FC236}">
                <a16:creationId xmlns:a16="http://schemas.microsoft.com/office/drawing/2014/main" id="{282DA651-D1C2-4459-B5CE-A9E95DDBFF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1" r="1" b="12134"/>
          <a:stretch/>
        </p:blipFill>
        <p:spPr>
          <a:xfrm>
            <a:off x="200977" y="429837"/>
            <a:ext cx="8457531" cy="59983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7290D0-8FE5-4D44-84AE-D65C354D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1616" y="1300793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CE83AB-C60D-443E-868C-725BEAEAF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8365" y="3093419"/>
            <a:ext cx="5048693" cy="374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23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7EEF7E-BC57-44D9-B264-8B12953E6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5539" y="1408684"/>
            <a:ext cx="4799280" cy="422489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2A1E63D-4196-441E-9836-CDA133B01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055" y="557784"/>
            <a:ext cx="7450025" cy="57391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5245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503520"/>
            <a:ext cx="9185198" cy="543373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947FCC4-55F0-4A31-9B44-6641CF328C18}"/>
              </a:ext>
            </a:extLst>
          </p:cNvPr>
          <p:cNvSpPr txBox="1">
            <a:spLocks/>
          </p:cNvSpPr>
          <p:nvPr/>
        </p:nvSpPr>
        <p:spPr>
          <a:xfrm>
            <a:off x="2391006" y="3225618"/>
            <a:ext cx="7192536" cy="1899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492019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72" y="1472544"/>
            <a:ext cx="7033077" cy="4825498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58" y="109483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8CDC8D9A-A3DD-4925-BAAC-C6CD4BDF3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10212" y="1472544"/>
            <a:ext cx="6779996" cy="47486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A26359-2C02-4512-A62F-088DC59499C6}"/>
              </a:ext>
            </a:extLst>
          </p:cNvPr>
          <p:cNvSpPr txBox="1"/>
          <p:nvPr/>
        </p:nvSpPr>
        <p:spPr>
          <a:xfrm>
            <a:off x="2515562" y="190500"/>
            <a:ext cx="7771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650" y="1785938"/>
            <a:ext cx="10205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 Ôn tập chủ đề </a:t>
            </a:r>
            <a:r>
              <a:rPr lang="en-US" sz="5400" b="1" dirty="0" err="1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b="1" dirty="0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94864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3505243"/>
            <a:ext cx="68031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ý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tuyên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truyền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cách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xanh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đẹp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68031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Củng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kiến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kĩ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năng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chủ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đề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nhà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647372" y="1515620"/>
            <a:ext cx="521008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pc="600" noProof="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Yêu</a:t>
            </a:r>
            <a:r>
              <a:rPr lang="en-US" altLang="zh-CN" sz="4400" b="1" spc="600" noProof="0" dirty="0" smtClean="0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pc="600" noProof="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cầu</a:t>
            </a:r>
            <a:r>
              <a:rPr lang="en-US" altLang="zh-CN" sz="4400" b="1" spc="600" noProof="0" dirty="0" smtClean="0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pc="600" noProof="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cần</a:t>
            </a:r>
            <a:r>
              <a:rPr lang="en-US" altLang="zh-CN" sz="4400" b="1" spc="600" noProof="0" dirty="0" smtClean="0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pc="600" noProof="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83362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770556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847955" y="3505237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782131" y="3472183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80" y="4519435"/>
            <a:ext cx="65263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giữ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vệ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833627" y="4460503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774823" y="4468786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2" y="986504"/>
            <a:ext cx="3520199" cy="1964345"/>
          </a:xfrm>
          <a:prstGeom prst="rect">
            <a:avLst/>
          </a:prstGeom>
        </p:spPr>
      </p:pic>
      <p:grpSp>
        <p:nvGrpSpPr>
          <p:cNvPr id="22" name="组合 3">
            <a:extLst>
              <a:ext uri="{FF2B5EF4-FFF2-40B4-BE49-F238E27FC236}">
                <a16:creationId xmlns:a16="http://schemas.microsoft.com/office/drawing/2014/main" id="{35C357B6-C10F-4835-AA54-39220CEC8A82}"/>
              </a:ext>
            </a:extLst>
          </p:cNvPr>
          <p:cNvGrpSpPr/>
          <p:nvPr/>
        </p:nvGrpSpPr>
        <p:grpSpPr>
          <a:xfrm>
            <a:off x="2115821" y="2381760"/>
            <a:ext cx="8601797" cy="2535577"/>
            <a:chOff x="7117" y="5276"/>
            <a:chExt cx="6260" cy="1700"/>
          </a:xfrm>
        </p:grpSpPr>
        <p:sp>
          <p:nvSpPr>
            <p:cNvPr id="24" name="任意多边形 18">
              <a:extLst>
                <a:ext uri="{FF2B5EF4-FFF2-40B4-BE49-F238E27FC236}">
                  <a16:creationId xmlns:a16="http://schemas.microsoft.com/office/drawing/2014/main" id="{EEF26ED3-4C59-44D4-818E-1D5CDE76F10B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文本框 19">
              <a:extLst>
                <a:ext uri="{FF2B5EF4-FFF2-40B4-BE49-F238E27FC236}">
                  <a16:creationId xmlns:a16="http://schemas.microsoft.com/office/drawing/2014/main" id="{1903EEF0-E9F7-4C1E-9E52-9D5A06524FB9}"/>
                </a:ext>
              </a:extLst>
            </p:cNvPr>
            <p:cNvSpPr txBox="1"/>
            <p:nvPr/>
          </p:nvSpPr>
          <p:spPr>
            <a:xfrm>
              <a:off x="8159" y="5276"/>
              <a:ext cx="4569" cy="970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1: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hực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và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nhận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xét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72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63D7376-9FD7-4703-BC82-08557C7F5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3008" y="-108887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5EB850-1645-4BAE-AB8B-A01EB47A3D43}"/>
              </a:ext>
            </a:extLst>
          </p:cNvPr>
          <p:cNvSpPr txBox="1"/>
          <p:nvPr/>
        </p:nvSpPr>
        <p:spPr>
          <a:xfrm>
            <a:off x="2104222" y="928630"/>
            <a:ext cx="90338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4550" lvl="4" indent="-285750">
              <a:buFontTx/>
              <a:buChar char="-"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4550" lvl="4" indent="-285750">
              <a:buFontTx/>
              <a:buChar char="-"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B980FB72-B445-4281-82CC-C0BAF1F37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8" y="1198563"/>
            <a:ext cx="2705100" cy="2008188"/>
          </a:xfrm>
          <a:prstGeom prst="rect">
            <a:avLst/>
          </a:prstGeom>
        </p:spPr>
      </p:pic>
      <p:pic>
        <p:nvPicPr>
          <p:cNvPr id="11" name="Picture 10" descr="A picture containing flower, plant, outdoor, garden&#10;&#10;Description automatically generated">
            <a:extLst>
              <a:ext uri="{FF2B5EF4-FFF2-40B4-BE49-F238E27FC236}">
                <a16:creationId xmlns:a16="http://schemas.microsoft.com/office/drawing/2014/main" id="{54F1713C-267D-4172-BB4D-9CE0D7DF76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0" y="1198563"/>
            <a:ext cx="1874838" cy="2008188"/>
          </a:xfrm>
          <a:prstGeom prst="rect">
            <a:avLst/>
          </a:prstGeom>
        </p:spPr>
      </p:pic>
      <p:pic>
        <p:nvPicPr>
          <p:cNvPr id="5" name="Picture 4" descr="A picture containing plant, agave, vegetable&#10;&#10;Description automatically generated">
            <a:extLst>
              <a:ext uri="{FF2B5EF4-FFF2-40B4-BE49-F238E27FC236}">
                <a16:creationId xmlns:a16="http://schemas.microsoft.com/office/drawing/2014/main" id="{BF5DAA60-F24A-4D8C-B5D9-A86DEB11DF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8" y="3275013"/>
            <a:ext cx="2206625" cy="2374900"/>
          </a:xfrm>
          <a:prstGeom prst="rect">
            <a:avLst/>
          </a:prstGeom>
        </p:spPr>
      </p:pic>
      <p:pic>
        <p:nvPicPr>
          <p:cNvPr id="19" name="Picture 18" descr="A potted plant with colorful flowers&#10;&#10;Description automatically generated with low confidence">
            <a:extLst>
              <a:ext uri="{FF2B5EF4-FFF2-40B4-BE49-F238E27FC236}">
                <a16:creationId xmlns:a16="http://schemas.microsoft.com/office/drawing/2014/main" id="{6559D179-9586-451F-B608-974DD488A4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5" y="3275013"/>
            <a:ext cx="2374900" cy="2374900"/>
          </a:xfrm>
          <a:prstGeom prst="rect">
            <a:avLst/>
          </a:prstGeom>
        </p:spPr>
      </p:pic>
      <p:pic>
        <p:nvPicPr>
          <p:cNvPr id="13" name="Picture 12" descr="A picture containing plant, flower, bouquet, indoor&#10;&#10;Description automatically generated">
            <a:extLst>
              <a:ext uri="{FF2B5EF4-FFF2-40B4-BE49-F238E27FC236}">
                <a16:creationId xmlns:a16="http://schemas.microsoft.com/office/drawing/2014/main" id="{32A256F4-AD49-4E69-88C5-AE46FB6ED6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38" y="1198563"/>
            <a:ext cx="2633663" cy="2444750"/>
          </a:xfrm>
          <a:prstGeom prst="rect">
            <a:avLst/>
          </a:prstGeom>
        </p:spPr>
      </p:pic>
      <p:pic>
        <p:nvPicPr>
          <p:cNvPr id="9" name="Picture 8" descr="A bush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283A5A9D-1907-47B5-A26B-FC49C60A5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38" y="3711575"/>
            <a:ext cx="2633663" cy="1939925"/>
          </a:xfrm>
          <a:prstGeom prst="rect">
            <a:avLst/>
          </a:prstGeom>
        </p:spPr>
      </p:pic>
      <p:pic>
        <p:nvPicPr>
          <p:cNvPr id="17" name="Picture 16" descr="A close-up of a tomato plant&#10;&#10;Description automatically generated with medium confidence">
            <a:extLst>
              <a:ext uri="{FF2B5EF4-FFF2-40B4-BE49-F238E27FC236}">
                <a16:creationId xmlns:a16="http://schemas.microsoft.com/office/drawing/2014/main" id="{ACBF0C4C-6732-465D-83B0-F77593FCA1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75" y="1198563"/>
            <a:ext cx="2532063" cy="1851025"/>
          </a:xfrm>
          <a:prstGeom prst="rect">
            <a:avLst/>
          </a:prstGeom>
        </p:spPr>
      </p:pic>
      <p:pic>
        <p:nvPicPr>
          <p:cNvPr id="15" name="Picture 14" descr="A group of red flowers&#10;&#10;Description automatically generated with medium confidence">
            <a:extLst>
              <a:ext uri="{FF2B5EF4-FFF2-40B4-BE49-F238E27FC236}">
                <a16:creationId xmlns:a16="http://schemas.microsoft.com/office/drawing/2014/main" id="{AB6F0B83-83A8-4808-99DF-CE511540D8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575" y="3117850"/>
            <a:ext cx="2532063" cy="25336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564DB4-948C-4DD8-ABF1-76C6F9F28FE6}"/>
              </a:ext>
            </a:extLst>
          </p:cNvPr>
          <p:cNvSpPr txBox="1"/>
          <p:nvPr/>
        </p:nvSpPr>
        <p:spPr>
          <a:xfrm>
            <a:off x="3504794" y="594909"/>
            <a:ext cx="594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CÂY, TÊN CÂY</a:t>
            </a:r>
          </a:p>
        </p:txBody>
      </p:sp>
      <p:pic>
        <p:nvPicPr>
          <p:cNvPr id="2" name="MorningCoffee-KimYoon_45ex6">
            <a:hlinkClick r:id="" action="ppaction://media"/>
            <a:extLst>
              <a:ext uri="{FF2B5EF4-FFF2-40B4-BE49-F238E27FC236}">
                <a16:creationId xmlns:a16="http://schemas.microsoft.com/office/drawing/2014/main" id="{D729FCD9-ED66-4EF8-9CFB-764E59DD9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91816" y="62630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22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7DEFD-FA49-4B1E-8F2F-76638E5F9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17" y="-258850"/>
            <a:ext cx="9646187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CHĂM SÓC CÂY</a:t>
            </a:r>
          </a:p>
        </p:txBody>
      </p:sp>
      <p:pic>
        <p:nvPicPr>
          <p:cNvPr id="11" name="Picture 10" descr="A picture containing person, indoor, floor, young&#10;&#10;Description automatically generated">
            <a:extLst>
              <a:ext uri="{FF2B5EF4-FFF2-40B4-BE49-F238E27FC236}">
                <a16:creationId xmlns:a16="http://schemas.microsoft.com/office/drawing/2014/main" id="{5077B8AD-BC5C-478B-ACD9-462FE6211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21"/>
          <a:stretch/>
        </p:blipFill>
        <p:spPr>
          <a:xfrm>
            <a:off x="168515" y="1071417"/>
            <a:ext cx="2827865" cy="3731891"/>
          </a:xfrm>
          <a:prstGeom prst="rect">
            <a:avLst/>
          </a:prstGeom>
        </p:spPr>
      </p:pic>
      <p:pic>
        <p:nvPicPr>
          <p:cNvPr id="7" name="Picture 6" descr="A picture containing outdoor, person, tree, plant&#10;&#10;Description automatically generated">
            <a:extLst>
              <a:ext uri="{FF2B5EF4-FFF2-40B4-BE49-F238E27FC236}">
                <a16:creationId xmlns:a16="http://schemas.microsoft.com/office/drawing/2014/main" id="{C6B61594-BA3C-4F60-985D-AA6265669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r="14970" b="3"/>
          <a:stretch/>
        </p:blipFill>
        <p:spPr>
          <a:xfrm>
            <a:off x="3166488" y="2353634"/>
            <a:ext cx="2827865" cy="3731891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E9F8A1D2-4A1E-4B86-83A9-31ED9245A1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r="22499" b="3"/>
          <a:stretch/>
        </p:blipFill>
        <p:spPr>
          <a:xfrm>
            <a:off x="6094475" y="1071417"/>
            <a:ext cx="2827865" cy="3731891"/>
          </a:xfrm>
          <a:prstGeom prst="rect">
            <a:avLst/>
          </a:prstGeom>
        </p:spPr>
      </p:pic>
      <p:pic>
        <p:nvPicPr>
          <p:cNvPr id="5" name="Content Placeholder 4" descr="A group of children working in a garden&#10;&#10;Description automatically generated with low confidence">
            <a:extLst>
              <a:ext uri="{FF2B5EF4-FFF2-40B4-BE49-F238E27FC236}">
                <a16:creationId xmlns:a16="http://schemas.microsoft.com/office/drawing/2014/main" id="{EAB21095-9A77-417D-99B2-C819F10DF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1" r="23555" b="-1"/>
          <a:stretch/>
        </p:blipFill>
        <p:spPr>
          <a:xfrm>
            <a:off x="9092448" y="2325999"/>
            <a:ext cx="2897851" cy="37318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14358B-831D-4E9D-BF5B-BD6B85B70967}"/>
              </a:ext>
            </a:extLst>
          </p:cNvPr>
          <p:cNvSpPr txBox="1"/>
          <p:nvPr/>
        </p:nvSpPr>
        <p:spPr>
          <a:xfrm>
            <a:off x="716097" y="5001658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B84C0F-805A-4737-BBFF-021B9A33B102}"/>
              </a:ext>
            </a:extLst>
          </p:cNvPr>
          <p:cNvSpPr txBox="1"/>
          <p:nvPr/>
        </p:nvSpPr>
        <p:spPr>
          <a:xfrm>
            <a:off x="3798222" y="6085525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0D318E-1B46-468B-8D37-78C7C5F33C50}"/>
              </a:ext>
            </a:extLst>
          </p:cNvPr>
          <p:cNvSpPr txBox="1"/>
          <p:nvPr/>
        </p:nvSpPr>
        <p:spPr>
          <a:xfrm>
            <a:off x="6290632" y="4859320"/>
            <a:ext cx="252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62823F-EC06-423E-9CDD-A07F923C7B0A}"/>
              </a:ext>
            </a:extLst>
          </p:cNvPr>
          <p:cNvSpPr txBox="1"/>
          <p:nvPr/>
        </p:nvSpPr>
        <p:spPr>
          <a:xfrm>
            <a:off x="9736872" y="6057890"/>
            <a:ext cx="156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6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281</Words>
  <Application>Microsoft Office PowerPoint</Application>
  <PresentationFormat>Widescreen</PresentationFormat>
  <Paragraphs>51</Paragraphs>
  <Slides>17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Microsoft YaHei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Quicksand Medium</vt:lpstr>
      <vt:lpstr>Times New Roman</vt:lpstr>
      <vt:lpstr>仓耳羽辰体-谷力 W05</vt:lpstr>
      <vt:lpstr>字魂59号-创粗黑</vt:lpstr>
      <vt:lpstr>1_Office Theme</vt:lpstr>
      <vt:lpstr>2_Office Theme</vt:lpstr>
      <vt:lpstr>Office 主题</vt:lpstr>
      <vt:lpstr>3_Office Theme</vt:lpstr>
      <vt:lpstr>Office 主题​​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CHĂM SÓC CÂY</vt:lpstr>
      <vt:lpstr>PowerPoint Presentation</vt:lpstr>
      <vt:lpstr>PowerPoint Presentation</vt:lpstr>
      <vt:lpstr>PowerPoint Presentation</vt:lpstr>
      <vt:lpstr>PowerPoint Presentation</vt:lpstr>
      <vt:lpstr>THẢO LUẬN NHÓM 4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Windows User</cp:lastModifiedBy>
  <cp:revision>28</cp:revision>
  <dcterms:created xsi:type="dcterms:W3CDTF">2021-06-03T09:12:28Z</dcterms:created>
  <dcterms:modified xsi:type="dcterms:W3CDTF">2021-11-16T13:46:27Z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