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2" r:id="rId5"/>
    <p:sldMasterId id="2147483696" r:id="rId6"/>
  </p:sldMasterIdLst>
  <p:notesMasterIdLst>
    <p:notesMasterId r:id="rId25"/>
  </p:notesMasterIdLst>
  <p:sldIdLst>
    <p:sldId id="2007577105" r:id="rId7"/>
    <p:sldId id="2007577106" r:id="rId8"/>
    <p:sldId id="260" r:id="rId9"/>
    <p:sldId id="259" r:id="rId10"/>
    <p:sldId id="257" r:id="rId11"/>
    <p:sldId id="289" r:id="rId12"/>
    <p:sldId id="270" r:id="rId13"/>
    <p:sldId id="2007577108" r:id="rId14"/>
    <p:sldId id="2007577116" r:id="rId15"/>
    <p:sldId id="2007577115" r:id="rId16"/>
    <p:sldId id="2007577111" r:id="rId17"/>
    <p:sldId id="264" r:id="rId18"/>
    <p:sldId id="2007577109" r:id="rId19"/>
    <p:sldId id="2007577110" r:id="rId20"/>
    <p:sldId id="2007577112" r:id="rId21"/>
    <p:sldId id="2007577113" r:id="rId22"/>
    <p:sldId id="268" r:id="rId23"/>
    <p:sldId id="34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02" autoAdjust="0"/>
    <p:restoredTop sz="90435" autoAdjust="0"/>
  </p:normalViewPr>
  <p:slideViewPr>
    <p:cSldViewPr snapToGrid="0">
      <p:cViewPr varScale="1">
        <p:scale>
          <a:sx n="67" d="100"/>
          <a:sy n="67" d="100"/>
        </p:scale>
        <p:origin x="34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03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477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7577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39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810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736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7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68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512454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97522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902131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08009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0095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7092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98259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400849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14140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50223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94925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988265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02801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7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8196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A1886B9A-6B91-427C-908A-5554FCE8A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681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7DAFD2-1D11-420B-BA84-D5D3B2F3D771}"/>
              </a:ext>
            </a:extLst>
          </p:cNvPr>
          <p:cNvSpPr/>
          <p:nvPr/>
        </p:nvSpPr>
        <p:spPr>
          <a:xfrm>
            <a:off x="1211312" y="3533023"/>
            <a:ext cx="10346935" cy="22529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TỰ NHIÊN XÃ HỘI</a:t>
            </a:r>
          </a:p>
        </p:txBody>
      </p:sp>
    </p:spTree>
    <p:extLst>
      <p:ext uri="{BB962C8B-B14F-4D97-AF65-F5344CB8AC3E}">
        <p14:creationId xmlns:p14="http://schemas.microsoft.com/office/powerpoint/2010/main" val="23802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grpSp>
        <p:nvGrpSpPr>
          <p:cNvPr id="22" name="组合 3">
            <a:extLst>
              <a:ext uri="{FF2B5EF4-FFF2-40B4-BE49-F238E27FC236}">
                <a16:creationId xmlns:a16="http://schemas.microsoft.com/office/drawing/2014/main" id="{35C357B6-C10F-4835-AA54-39220CEC8A82}"/>
              </a:ext>
            </a:extLst>
          </p:cNvPr>
          <p:cNvGrpSpPr/>
          <p:nvPr/>
        </p:nvGrpSpPr>
        <p:grpSpPr>
          <a:xfrm>
            <a:off x="1981161" y="2862007"/>
            <a:ext cx="8736458" cy="2055304"/>
            <a:chOff x="7019" y="5598"/>
            <a:chExt cx="6358" cy="1378"/>
          </a:xfrm>
        </p:grpSpPr>
        <p:sp>
          <p:nvSpPr>
            <p:cNvPr id="24" name="任意多边形 18">
              <a:extLst>
                <a:ext uri="{FF2B5EF4-FFF2-40B4-BE49-F238E27FC236}">
                  <a16:creationId xmlns:a16="http://schemas.microsoft.com/office/drawing/2014/main" id="{EEF26ED3-4C59-44D4-818E-1D5CDE76F10B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文本框 19">
              <a:extLst>
                <a:ext uri="{FF2B5EF4-FFF2-40B4-BE49-F238E27FC236}">
                  <a16:creationId xmlns:a16="http://schemas.microsoft.com/office/drawing/2014/main" id="{1903EEF0-E9F7-4C1E-9E52-9D5A06524FB9}"/>
                </a:ext>
              </a:extLst>
            </p:cNvPr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2: Chia </a:t>
              </a: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sẻ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858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CDF537A-1E56-4515-88A4-F0EFCE0954D7}"/>
              </a:ext>
            </a:extLst>
          </p:cNvPr>
          <p:cNvGrpSpPr/>
          <p:nvPr/>
        </p:nvGrpSpPr>
        <p:grpSpPr>
          <a:xfrm>
            <a:off x="2188899" y="963199"/>
            <a:ext cx="9026062" cy="3964649"/>
            <a:chOff x="2325534" y="1446675"/>
            <a:chExt cx="9026062" cy="3964649"/>
          </a:xfrm>
        </p:grpSpPr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1F82B622-7BAC-40E8-A1BE-F159BE820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5534" y="1446675"/>
              <a:ext cx="9026062" cy="396464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6E5550-04F3-481A-9002-CB68DCFA7E0B}"/>
                </a:ext>
              </a:extLst>
            </p:cNvPr>
            <p:cNvSpPr txBox="1"/>
            <p:nvPr/>
          </p:nvSpPr>
          <p:spPr>
            <a:xfrm>
              <a:off x="3498153" y="2453650"/>
              <a:ext cx="46263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44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83CC0C0-8544-42EA-9D55-FAF568DD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7013"/>
            <a:ext cx="12192000" cy="18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39589" y="266994"/>
            <a:ext cx="10436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02887" y="851770"/>
            <a:ext cx="10827834" cy="55155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B980FB72-B445-4281-82CC-C0BAF1F37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8" y="1198563"/>
            <a:ext cx="2705100" cy="2008188"/>
          </a:xfrm>
          <a:prstGeom prst="rect">
            <a:avLst/>
          </a:prstGeom>
        </p:spPr>
      </p:pic>
      <p:pic>
        <p:nvPicPr>
          <p:cNvPr id="11" name="Picture 10" descr="A picture containing flower, plant, outdoor, garden&#10;&#10;Description automatically generated">
            <a:extLst>
              <a:ext uri="{FF2B5EF4-FFF2-40B4-BE49-F238E27FC236}">
                <a16:creationId xmlns:a16="http://schemas.microsoft.com/office/drawing/2014/main" id="{54F1713C-267D-4172-BB4D-9CE0D7DF7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0" y="1198563"/>
            <a:ext cx="1874838" cy="2008188"/>
          </a:xfrm>
          <a:prstGeom prst="rect">
            <a:avLst/>
          </a:prstGeom>
        </p:spPr>
      </p:pic>
      <p:pic>
        <p:nvPicPr>
          <p:cNvPr id="5" name="Picture 4" descr="A picture containing plant, agave, vegetable&#10;&#10;Description automatically generated">
            <a:extLst>
              <a:ext uri="{FF2B5EF4-FFF2-40B4-BE49-F238E27FC236}">
                <a16:creationId xmlns:a16="http://schemas.microsoft.com/office/drawing/2014/main" id="{BF5DAA60-F24A-4D8C-B5D9-A86DEB11DF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8" y="3275013"/>
            <a:ext cx="2206625" cy="2374900"/>
          </a:xfrm>
          <a:prstGeom prst="rect">
            <a:avLst/>
          </a:prstGeom>
        </p:spPr>
      </p:pic>
      <p:pic>
        <p:nvPicPr>
          <p:cNvPr id="19" name="Picture 18" descr="A potted plant with colorful flowers&#10;&#10;Description automatically generated with low confidence">
            <a:extLst>
              <a:ext uri="{FF2B5EF4-FFF2-40B4-BE49-F238E27FC236}">
                <a16:creationId xmlns:a16="http://schemas.microsoft.com/office/drawing/2014/main" id="{6559D179-9586-451F-B608-974DD488A4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75" y="3275013"/>
            <a:ext cx="2374900" cy="2374900"/>
          </a:xfrm>
          <a:prstGeom prst="rect">
            <a:avLst/>
          </a:prstGeom>
        </p:spPr>
      </p:pic>
      <p:pic>
        <p:nvPicPr>
          <p:cNvPr id="13" name="Picture 12" descr="A picture containing plant, flower, bouquet, indoor&#10;&#10;Description automatically generated">
            <a:extLst>
              <a:ext uri="{FF2B5EF4-FFF2-40B4-BE49-F238E27FC236}">
                <a16:creationId xmlns:a16="http://schemas.microsoft.com/office/drawing/2014/main" id="{32A256F4-AD49-4E69-88C5-AE46FB6ED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38" y="1198563"/>
            <a:ext cx="2633663" cy="2444750"/>
          </a:xfrm>
          <a:prstGeom prst="rect">
            <a:avLst/>
          </a:prstGeom>
        </p:spPr>
      </p:pic>
      <p:pic>
        <p:nvPicPr>
          <p:cNvPr id="9" name="Picture 8" descr="A bush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283A5A9D-1907-47B5-A26B-FC49C60A5E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38" y="3711575"/>
            <a:ext cx="2633663" cy="1939925"/>
          </a:xfrm>
          <a:prstGeom prst="rect">
            <a:avLst/>
          </a:prstGeom>
        </p:spPr>
      </p:pic>
      <p:pic>
        <p:nvPicPr>
          <p:cNvPr id="17" name="Picture 16" descr="A close-up of a tomato plant&#10;&#10;Description automatically generated with medium confidence">
            <a:extLst>
              <a:ext uri="{FF2B5EF4-FFF2-40B4-BE49-F238E27FC236}">
                <a16:creationId xmlns:a16="http://schemas.microsoft.com/office/drawing/2014/main" id="{ACBF0C4C-6732-465D-83B0-F77593FCA1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75" y="1198563"/>
            <a:ext cx="2532063" cy="1851025"/>
          </a:xfrm>
          <a:prstGeom prst="rect">
            <a:avLst/>
          </a:prstGeom>
        </p:spPr>
      </p:pic>
      <p:pic>
        <p:nvPicPr>
          <p:cNvPr id="15" name="Picture 14" descr="A group of red flowers&#10;&#10;Description automatically generated with medium confidence">
            <a:extLst>
              <a:ext uri="{FF2B5EF4-FFF2-40B4-BE49-F238E27FC236}">
                <a16:creationId xmlns:a16="http://schemas.microsoft.com/office/drawing/2014/main" id="{AB6F0B83-83A8-4808-99DF-CE511540D8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75" y="3117850"/>
            <a:ext cx="2532063" cy="25336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564DB4-948C-4DD8-ABF1-76C6F9F28FE6}"/>
              </a:ext>
            </a:extLst>
          </p:cNvPr>
          <p:cNvSpPr txBox="1"/>
          <p:nvPr/>
        </p:nvSpPr>
        <p:spPr>
          <a:xfrm>
            <a:off x="3504794" y="594909"/>
            <a:ext cx="594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CÂY, TÊN CÂY</a:t>
            </a:r>
          </a:p>
        </p:txBody>
      </p:sp>
    </p:spTree>
    <p:extLst>
      <p:ext uri="{BB962C8B-B14F-4D97-AF65-F5344CB8AC3E}">
        <p14:creationId xmlns:p14="http://schemas.microsoft.com/office/powerpoint/2010/main" val="200089677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7DEFD-FA49-4B1E-8F2F-76638E5F9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17" y="-258850"/>
            <a:ext cx="9646187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CHĂM SÓC CÂY</a:t>
            </a:r>
          </a:p>
        </p:txBody>
      </p:sp>
      <p:pic>
        <p:nvPicPr>
          <p:cNvPr id="11" name="Picture 10" descr="A picture containing person, indoor, floor, young&#10;&#10;Description automatically generated">
            <a:extLst>
              <a:ext uri="{FF2B5EF4-FFF2-40B4-BE49-F238E27FC236}">
                <a16:creationId xmlns:a16="http://schemas.microsoft.com/office/drawing/2014/main" id="{5077B8AD-BC5C-478B-ACD9-462FE6211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21"/>
          <a:stretch/>
        </p:blipFill>
        <p:spPr>
          <a:xfrm>
            <a:off x="168515" y="1071417"/>
            <a:ext cx="2827865" cy="3731891"/>
          </a:xfrm>
          <a:prstGeom prst="rect">
            <a:avLst/>
          </a:prstGeom>
        </p:spPr>
      </p:pic>
      <p:pic>
        <p:nvPicPr>
          <p:cNvPr id="7" name="Picture 6" descr="A picture containing outdoor, person, tree, plant&#10;&#10;Description automatically generated">
            <a:extLst>
              <a:ext uri="{FF2B5EF4-FFF2-40B4-BE49-F238E27FC236}">
                <a16:creationId xmlns:a16="http://schemas.microsoft.com/office/drawing/2014/main" id="{C6B61594-BA3C-4F60-985D-AA6265669F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r="14970" b="3"/>
          <a:stretch/>
        </p:blipFill>
        <p:spPr>
          <a:xfrm>
            <a:off x="3166488" y="2353634"/>
            <a:ext cx="2827865" cy="3731891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E9F8A1D2-4A1E-4B86-83A9-31ED9245A1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r="22499" b="3"/>
          <a:stretch/>
        </p:blipFill>
        <p:spPr>
          <a:xfrm>
            <a:off x="6094475" y="1071417"/>
            <a:ext cx="2827865" cy="3731891"/>
          </a:xfrm>
          <a:prstGeom prst="rect">
            <a:avLst/>
          </a:prstGeom>
        </p:spPr>
      </p:pic>
      <p:pic>
        <p:nvPicPr>
          <p:cNvPr id="5" name="Content Placeholder 4" descr="A group of children working in a garden&#10;&#10;Description automatically generated with low confidence">
            <a:extLst>
              <a:ext uri="{FF2B5EF4-FFF2-40B4-BE49-F238E27FC236}">
                <a16:creationId xmlns:a16="http://schemas.microsoft.com/office/drawing/2014/main" id="{EAB21095-9A77-417D-99B2-C819F10DF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1" r="23555" b="-1"/>
          <a:stretch/>
        </p:blipFill>
        <p:spPr>
          <a:xfrm>
            <a:off x="9092448" y="2325999"/>
            <a:ext cx="2897851" cy="37318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14358B-831D-4E9D-BF5B-BD6B85B70967}"/>
              </a:ext>
            </a:extLst>
          </p:cNvPr>
          <p:cNvSpPr txBox="1"/>
          <p:nvPr/>
        </p:nvSpPr>
        <p:spPr>
          <a:xfrm>
            <a:off x="716097" y="5001658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B84C0F-805A-4737-BBFF-021B9A33B102}"/>
              </a:ext>
            </a:extLst>
          </p:cNvPr>
          <p:cNvSpPr txBox="1"/>
          <p:nvPr/>
        </p:nvSpPr>
        <p:spPr>
          <a:xfrm>
            <a:off x="3798222" y="6085525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0D318E-1B46-468B-8D37-78C7C5F33C50}"/>
              </a:ext>
            </a:extLst>
          </p:cNvPr>
          <p:cNvSpPr txBox="1"/>
          <p:nvPr/>
        </p:nvSpPr>
        <p:spPr>
          <a:xfrm>
            <a:off x="6290632" y="4859320"/>
            <a:ext cx="252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62823F-EC06-423E-9CDD-A07F923C7B0A}"/>
              </a:ext>
            </a:extLst>
          </p:cNvPr>
          <p:cNvSpPr txBox="1"/>
          <p:nvPr/>
        </p:nvSpPr>
        <p:spPr>
          <a:xfrm>
            <a:off x="9736872" y="6057890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75A0EAB1-32F6-454C-ADB9-FD962B437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F490D3-0D68-4BF9-88AA-753860346DBB}"/>
              </a:ext>
            </a:extLst>
          </p:cNvPr>
          <p:cNvSpPr txBox="1"/>
          <p:nvPr/>
        </p:nvSpPr>
        <p:spPr>
          <a:xfrm>
            <a:off x="3757964" y="3557238"/>
            <a:ext cx="5006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D179CF8-DAC2-4C41-A32D-4CDCB8F7C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r="3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AB30F-2D22-407D-BFB5-B1A759FC6BE9}"/>
              </a:ext>
            </a:extLst>
          </p:cNvPr>
          <p:cNvSpPr txBox="1"/>
          <p:nvPr/>
        </p:nvSpPr>
        <p:spPr>
          <a:xfrm>
            <a:off x="1126274" y="2587083"/>
            <a:ext cx="6467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6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gallery dir="l"/>
      </p:transition>
    </mc:Choice>
    <mc:Fallback xmlns="">
      <p:transition spd="slow" advClick="0" advTm="3713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605354"/>
            <a:ext cx="10569498" cy="62526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947FCC4-55F0-4A31-9B44-6641CF328C18}"/>
              </a:ext>
            </a:extLst>
          </p:cNvPr>
          <p:cNvSpPr txBox="1">
            <a:spLocks/>
          </p:cNvSpPr>
          <p:nvPr/>
        </p:nvSpPr>
        <p:spPr>
          <a:xfrm>
            <a:off x="2352906" y="3809818"/>
            <a:ext cx="7192536" cy="1899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492019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77D5C7C-1D53-4FFE-8382-1D9F44249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34" y="-95693"/>
            <a:ext cx="8805531" cy="6953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CF9D1F-A830-4957-ADF7-274C08F6E8D9}"/>
              </a:ext>
            </a:extLst>
          </p:cNvPr>
          <p:cNvSpPr txBox="1"/>
          <p:nvPr/>
        </p:nvSpPr>
        <p:spPr>
          <a:xfrm>
            <a:off x="2131748" y="2364771"/>
            <a:ext cx="3585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VÀ 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CF761-0534-4C3A-B772-FFE17621C4B6}"/>
              </a:ext>
            </a:extLst>
          </p:cNvPr>
          <p:cNvSpPr txBox="1"/>
          <p:nvPr/>
        </p:nvSpPr>
        <p:spPr>
          <a:xfrm>
            <a:off x="5023691" y="4108795"/>
            <a:ext cx="5299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06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ý Cây Xanh - Nhạc Dân Ca - Nhạc Thiếu Nhi Hoạt Hình Việt Nam">
            <a:hlinkClick r:id="" action="ppaction://media"/>
            <a:extLst>
              <a:ext uri="{FF2B5EF4-FFF2-40B4-BE49-F238E27FC236}">
                <a16:creationId xmlns:a16="http://schemas.microsoft.com/office/drawing/2014/main" id="{5F48C715-5938-40A3-9CE9-C7B17D6D34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331779" y="3475355"/>
            <a:ext cx="7073462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1774408"/>
            <a:ext cx="793719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10: Ôn tập chủ đề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94864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3505243"/>
            <a:ext cx="68031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ý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tuyên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truyền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cách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xanh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đẹp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2549815"/>
            <a:ext cx="68031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Củng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kiến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kĩ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năng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chủ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đề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nhà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647374" y="1515620"/>
            <a:ext cx="521008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4400" b="1" i="0" u="none" strike="noStrike" kern="1200" cap="none" spc="60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4400" b="1" i="0" u="none" strike="noStrike" kern="1200" cap="none" spc="60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4400" b="1" i="0" u="none" strike="noStrike" kern="1200" cap="none" spc="60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83362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770556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847955" y="3505237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782131" y="3472183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80" y="4519435"/>
            <a:ext cx="65263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giữ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vệ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833627" y="4460503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774823" y="4468786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grpSp>
        <p:nvGrpSpPr>
          <p:cNvPr id="22" name="组合 3">
            <a:extLst>
              <a:ext uri="{FF2B5EF4-FFF2-40B4-BE49-F238E27FC236}">
                <a16:creationId xmlns:a16="http://schemas.microsoft.com/office/drawing/2014/main" id="{35C357B6-C10F-4835-AA54-39220CEC8A82}"/>
              </a:ext>
            </a:extLst>
          </p:cNvPr>
          <p:cNvGrpSpPr/>
          <p:nvPr/>
        </p:nvGrpSpPr>
        <p:grpSpPr>
          <a:xfrm>
            <a:off x="1981161" y="2862007"/>
            <a:ext cx="8736458" cy="2055304"/>
            <a:chOff x="7019" y="5598"/>
            <a:chExt cx="6358" cy="1378"/>
          </a:xfrm>
        </p:grpSpPr>
        <p:sp>
          <p:nvSpPr>
            <p:cNvPr id="24" name="任意多边形 18">
              <a:extLst>
                <a:ext uri="{FF2B5EF4-FFF2-40B4-BE49-F238E27FC236}">
                  <a16:creationId xmlns:a16="http://schemas.microsoft.com/office/drawing/2014/main" id="{EEF26ED3-4C59-44D4-818E-1D5CDE76F10B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文本框 19">
              <a:extLst>
                <a:ext uri="{FF2B5EF4-FFF2-40B4-BE49-F238E27FC236}">
                  <a16:creationId xmlns:a16="http://schemas.microsoft.com/office/drawing/2014/main" id="{1903EEF0-E9F7-4C1E-9E52-9D5A06524FB9}"/>
                </a:ext>
              </a:extLst>
            </p:cNvPr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1: 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ận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dụng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72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63D7376-9FD7-4703-BC82-08557C7F5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3008" y="-108887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5EB850-1645-4BAE-AB8B-A01EB47A3D43}"/>
              </a:ext>
            </a:extLst>
          </p:cNvPr>
          <p:cNvSpPr txBox="1"/>
          <p:nvPr/>
        </p:nvSpPr>
        <p:spPr>
          <a:xfrm>
            <a:off x="2104222" y="601497"/>
            <a:ext cx="90338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14550" lvl="4" indent="-28575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14550" lvl="4" indent="-28575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E4C75-81DB-40D3-8639-E883BC57E603}"/>
              </a:ext>
            </a:extLst>
          </p:cNvPr>
          <p:cNvSpPr txBox="1"/>
          <p:nvPr/>
        </p:nvSpPr>
        <p:spPr>
          <a:xfrm>
            <a:off x="2754532" y="3087439"/>
            <a:ext cx="86500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1,3: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2,4: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D7DF4C4-D933-45AD-9B00-8E7034F99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6933" y="2778845"/>
            <a:ext cx="2178969" cy="157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39F74D59-690D-43CD-8EBE-362E51EBC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87" y="0"/>
            <a:ext cx="8857351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6E5550-04F3-481A-9002-CB68DCFA7E0B}"/>
              </a:ext>
            </a:extLst>
          </p:cNvPr>
          <p:cNvSpPr txBox="1"/>
          <p:nvPr/>
        </p:nvSpPr>
        <p:spPr>
          <a:xfrm>
            <a:off x="3992138" y="3557238"/>
            <a:ext cx="500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HayHatLenBeat-VA_424fb">
            <a:hlinkClick r:id="" action="ppaction://media"/>
            <a:extLst>
              <a:ext uri="{FF2B5EF4-FFF2-40B4-BE49-F238E27FC236}">
                <a16:creationId xmlns:a16="http://schemas.microsoft.com/office/drawing/2014/main" id="{A73B48A8-04B2-4187-9118-D03A72F6B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6032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325</Words>
  <Application>Microsoft Office PowerPoint</Application>
  <PresentationFormat>Widescreen</PresentationFormat>
  <Paragraphs>50</Paragraphs>
  <Slides>18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Microsoft YaHei</vt:lpstr>
      <vt:lpstr>宋体</vt:lpstr>
      <vt:lpstr>Arial</vt:lpstr>
      <vt:lpstr>Calibri</vt:lpstr>
      <vt:lpstr>Calibri Light</vt:lpstr>
      <vt:lpstr>等线</vt:lpstr>
      <vt:lpstr>等线 Light</vt:lpstr>
      <vt:lpstr>Times New Roman</vt:lpstr>
      <vt:lpstr>仓耳羽辰体-谷力 W05</vt:lpstr>
      <vt:lpstr>字魂59号-创粗黑</vt:lpstr>
      <vt:lpstr>1_Office Theme</vt:lpstr>
      <vt:lpstr>2_Office Theme</vt:lpstr>
      <vt:lpstr>Office 主题</vt:lpstr>
      <vt:lpstr>3_Office Theme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CHĂM SÓC CÂY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Windows User</cp:lastModifiedBy>
  <cp:revision>26</cp:revision>
  <dcterms:created xsi:type="dcterms:W3CDTF">2021-06-03T09:12:28Z</dcterms:created>
  <dcterms:modified xsi:type="dcterms:W3CDTF">2021-11-06T13:04:21Z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