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9" r:id="rId5"/>
    <p:sldId id="259" r:id="rId6"/>
    <p:sldId id="268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6" d="100"/>
          <a:sy n="66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1368317" y="1107819"/>
            <a:ext cx="251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en-US" altLang="zh-CN" sz="4800" b="1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062152" y="1393370"/>
            <a:ext cx="4840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6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3" y="368302"/>
            <a:ext cx="9540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2133599"/>
            <a:ext cx="12191999" cy="4719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3" y="1105479"/>
            <a:ext cx="1107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3" y="1842656"/>
            <a:ext cx="1029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368302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1" y="368302"/>
            <a:ext cx="986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8132182" y="4485202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699656" y="4783638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967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63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48" y="1307781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1138615" y="4178623"/>
            <a:ext cx="447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6662058" y="4209139"/>
            <a:ext cx="552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3694642" y="5211832"/>
            <a:ext cx="3123526" cy="17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3574539" y="392787"/>
            <a:ext cx="81384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iCiel Bambola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709186" y="1180474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716280" y="2714757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368764" y="837706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827315" y="1715160"/>
            <a:ext cx="10566806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177</Words>
  <Application>Microsoft Office PowerPoint</Application>
  <PresentationFormat>Widescreen</PresentationFormat>
  <Paragraphs>31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等线</vt:lpstr>
      <vt:lpstr>iCiel Bambola</vt:lpstr>
      <vt:lpstr>iCiel Crocante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144</cp:revision>
  <dcterms:created xsi:type="dcterms:W3CDTF">2021-06-15T15:52:51Z</dcterms:created>
  <dcterms:modified xsi:type="dcterms:W3CDTF">2021-10-09T01:39:24Z</dcterms:modified>
</cp:coreProperties>
</file>