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87" r:id="rId4"/>
    <p:sldId id="257" r:id="rId5"/>
    <p:sldId id="275" r:id="rId6"/>
    <p:sldId id="281" r:id="rId7"/>
    <p:sldId id="282" r:id="rId8"/>
    <p:sldId id="283" r:id="rId9"/>
    <p:sldId id="260" r:id="rId10"/>
    <p:sldId id="270" r:id="rId11"/>
    <p:sldId id="271" r:id="rId12"/>
    <p:sldId id="284" r:id="rId13"/>
    <p:sldId id="285" r:id="rId14"/>
    <p:sldId id="274" r:id="rId15"/>
    <p:sldId id="289" r:id="rId16"/>
  </p:sldIdLst>
  <p:sldSz cx="12192000" cy="6858000"/>
  <p:notesSz cx="6858000" cy="9144000"/>
  <p:custDataLst>
    <p:tags r:id="rId1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13D"/>
    <a:srgbClr val="C6EAFB"/>
    <a:srgbClr val="9CEDFC"/>
    <a:srgbClr val="EF6376"/>
    <a:srgbClr val="64BD9B"/>
    <a:srgbClr val="BC6F36"/>
    <a:srgbClr val="D7EDA9"/>
    <a:srgbClr val="DCEBF1"/>
    <a:srgbClr val="C6EAFA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3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B13D6-FB4A-425D-83D0-2718217837E6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93D873-911D-4E10-B61C-735604CA6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84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55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5">
                <a:lumMod val="75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05662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62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5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64457" y="154819"/>
            <a:ext cx="11514667" cy="6289524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chemeClr val="accent6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12213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6118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10800000">
            <a:off x="5616179" y="2762063"/>
            <a:ext cx="6575349" cy="409529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8"/>
          <p:cNvSpPr/>
          <p:nvPr/>
        </p:nvSpPr>
        <p:spPr>
          <a:xfrm>
            <a:off x="15" y="-9400"/>
            <a:ext cx="6358117" cy="3142055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8"/>
          <p:cNvSpPr/>
          <p:nvPr/>
        </p:nvSpPr>
        <p:spPr>
          <a:xfrm rot="10800000">
            <a:off x="5794094" y="2908513"/>
            <a:ext cx="6435173" cy="400538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2834600" y="1488367"/>
            <a:ext cx="6522800" cy="33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73569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787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6873" y="-816240"/>
            <a:ext cx="1859269" cy="346509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-192504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9230468" y="6502400"/>
            <a:ext cx="214008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>
                <a:solidFill>
                  <a:schemeClr val="tx1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885798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6" Type="http://schemas.microsoft.com/office/2007/relationships/hdphoto" Target="../media/hdphoto21.wdp"/><Relationship Id="rId5" Type="http://schemas.openxmlformats.org/officeDocument/2006/relationships/image" Target="../media/image28.png"/><Relationship Id="rId4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0.wdp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microsoft.com/office/2007/relationships/hdphoto" Target="../media/hdphoto23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audio" Target="../media/audio1.wav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0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microsoft.com/office/2007/relationships/hdphoto" Target="../media/hdphoto7.wdp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0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1" Type="http://schemas.openxmlformats.org/officeDocument/2006/relationships/tags" Target="../tags/tag4.xml"/><Relationship Id="rId6" Type="http://schemas.microsoft.com/office/2007/relationships/hdphoto" Target="../media/hdphoto4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6.wdp"/><Relationship Id="rId19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microsoft.com/office/2007/relationships/hdphoto" Target="../media/hdphoto8.wdp"/><Relationship Id="rId22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14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7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4" Type="http://schemas.microsoft.com/office/2007/relationships/hdphoto" Target="../media/hdphoto1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5" Type="http://schemas.microsoft.com/office/2007/relationships/hdphoto" Target="../media/hdphoto19.wdp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30421" y="2411570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7200" dirty="0">
              <a:solidFill>
                <a:schemeClr val="bg1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498910" y="4180286"/>
            <a:ext cx="64834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TOÀN </a:t>
            </a:r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</a:p>
          <a:p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66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TRƯỜNG</a:t>
            </a:r>
            <a:endParaRPr lang="vi-VN" sz="6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sz="3600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3600" dirty="0" smtClean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dirty="0" smtClean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HỌC</a:t>
            </a:r>
            <a:endParaRPr lang="vi-VN" sz="4800" dirty="0"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67825" y="262804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329863" y="22512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490560" y="6103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pic>
        <p:nvPicPr>
          <p:cNvPr id="1026" name="Picture 2" descr="Happy school children in front of the school Vector Image | Animation  schools, School illustration, Student cartoon">
            <a:extLst>
              <a:ext uri="{FF2B5EF4-FFF2-40B4-BE49-F238E27FC236}">
                <a16:creationId xmlns:a16="http://schemas.microsoft.com/office/drawing/2014/main" id="{0BF4FBF8-0B3C-714B-AFEF-3F2C0430EE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79" t="1222" r="379" b="7603"/>
          <a:stretch/>
        </p:blipFill>
        <p:spPr bwMode="auto">
          <a:xfrm>
            <a:off x="7247004" y="1974865"/>
            <a:ext cx="4627680" cy="4282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8C44BB-B213-4102-995D-97662C079D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ED174D-1E81-4817-A40B-02E0AD079A9C}"/>
              </a:ext>
            </a:extLst>
          </p:cNvPr>
          <p:cNvSpPr txBox="1"/>
          <p:nvPr/>
        </p:nvSpPr>
        <p:spPr>
          <a:xfrm>
            <a:off x="4493743" y="208546"/>
            <a:ext cx="1115135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32875-761B-9C49-A02B-1B509CB454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2000"/>
                    </a14:imgEffect>
                    <a14:imgEffect>
                      <a14:brightnessContrast bright="2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9" y="1524816"/>
            <a:ext cx="10956758" cy="497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60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CCFCCC-A347-334A-931C-89F8FDA6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139629"/>
            <a:ext cx="8458200" cy="5575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57D937-DEA4-1C45-84DB-55FF205B8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8000"/>
                    </a14:imgEffect>
                  </a14:imgLayer>
                </a14:imgProps>
              </a:ext>
            </a:extLst>
          </a:blip>
          <a:srcRect t="5419"/>
          <a:stretch/>
        </p:blipFill>
        <p:spPr>
          <a:xfrm>
            <a:off x="3471308" y="142692"/>
            <a:ext cx="1166813" cy="914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88E2D6-A436-7D4A-A7A4-056294054B24}"/>
              </a:ext>
            </a:extLst>
          </p:cNvPr>
          <p:cNvSpPr txBox="1"/>
          <p:nvPr/>
        </p:nvSpPr>
        <p:spPr>
          <a:xfrm>
            <a:off x="4493744" y="208546"/>
            <a:ext cx="768221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1.Em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289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26327-4479-C647-9DE2-A8A069D84DDE}"/>
              </a:ext>
            </a:extLst>
          </p:cNvPr>
          <p:cNvGrpSpPr/>
          <p:nvPr/>
        </p:nvGrpSpPr>
        <p:grpSpPr>
          <a:xfrm>
            <a:off x="3844443" y="1960272"/>
            <a:ext cx="4136410" cy="4347041"/>
            <a:chOff x="3844443" y="1960272"/>
            <a:chExt cx="4136410" cy="434704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AC809F2C-B98B-CD40-90FA-3BB63F82C7B5}"/>
                </a:ext>
              </a:extLst>
            </p:cNvPr>
            <p:cNvGrpSpPr/>
            <p:nvPr/>
          </p:nvGrpSpPr>
          <p:grpSpPr>
            <a:xfrm>
              <a:off x="3844443" y="1960272"/>
              <a:ext cx="4136410" cy="4347041"/>
              <a:chOff x="3326951" y="1847146"/>
              <a:chExt cx="5111684" cy="4836695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2451C27-B0BC-9E46-AC9F-E66007059C6F}"/>
                  </a:ext>
                </a:extLst>
              </p:cNvPr>
              <p:cNvGrpSpPr/>
              <p:nvPr/>
            </p:nvGrpSpPr>
            <p:grpSpPr>
              <a:xfrm rot="266497">
                <a:off x="3753365" y="1847146"/>
                <a:ext cx="4685270" cy="4836695"/>
                <a:chOff x="3866147" y="1812758"/>
                <a:chExt cx="4685270" cy="4836695"/>
              </a:xfrm>
            </p:grpSpPr>
            <p:sp>
              <p:nvSpPr>
                <p:cNvPr id="4" name="Rounded Rectangle 3">
                  <a:extLst>
                    <a:ext uri="{FF2B5EF4-FFF2-40B4-BE49-F238E27FC236}">
                      <a16:creationId xmlns:a16="http://schemas.microsoft.com/office/drawing/2014/main" id="{0A3FD6CD-F290-0A47-B2C1-79D15A0A61CD}"/>
                    </a:ext>
                  </a:extLst>
                </p:cNvPr>
                <p:cNvSpPr/>
                <p:nvPr/>
              </p:nvSpPr>
              <p:spPr>
                <a:xfrm>
                  <a:off x="4091712" y="2025840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  <a:extLst>
                    <a:ext uri="{C807C97D-BFC1-408E-A445-0C87EB9F89A2}">
                      <ask:lineSketchStyleProps xmlns:ask="http://schemas.microsoft.com/office/drawing/2018/sketchyshapes" xmlns="" sd="86837363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96746" y="106216"/>
                                <a:pt x="2921372" y="-142119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608313" y="1912212"/>
                                <a:pt x="3608054" y="372144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387104" y="4126303"/>
                                <a:pt x="865819" y="4139837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56229" y="3532423"/>
                                <a:pt x="-65128" y="1947126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743384" y="-71603"/>
                                <a:pt x="2522683" y="126493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9634" y="1951900"/>
                                <a:pt x="3764608" y="2916639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58123" y="4200375"/>
                                <a:pt x="1426852" y="3998644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31925" y="3468126"/>
                                <a:pt x="67210" y="753511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A9315E30-DE7C-134D-B7A1-B5A99174FB61}"/>
                    </a:ext>
                  </a:extLst>
                </p:cNvPr>
                <p:cNvSpPr/>
                <p:nvPr/>
              </p:nvSpPr>
              <p:spPr>
                <a:xfrm>
                  <a:off x="3866147" y="1812758"/>
                  <a:ext cx="4459705" cy="4623613"/>
                </a:xfrm>
                <a:prstGeom prst="roundRect">
                  <a:avLst>
                    <a:gd name="adj" fmla="val 0"/>
                  </a:avLst>
                </a:prstGeom>
                <a:solidFill>
                  <a:schemeClr val="accent4">
                    <a:lumMod val="40000"/>
                    <a:lumOff val="60000"/>
                    <a:alpha val="88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  <a:extLst>
                    <a:ext uri="{C807C97D-BFC1-408E-A445-0C87EB9F89A2}">
                      <ask:lineSketchStyleProps xmlns:ask="http://schemas.microsoft.com/office/drawing/2018/sketchyshapes" xmlns="" sd="3129880736">
                        <a:custGeom>
                          <a:avLst/>
                          <a:gdLst>
                            <a:gd name="connsiteX0" fmla="*/ 0 w 3608824"/>
                            <a:gd name="connsiteY0" fmla="*/ 0 h 4155531"/>
                            <a:gd name="connsiteX1" fmla="*/ 0 w 3608824"/>
                            <a:gd name="connsiteY1" fmla="*/ 0 h 4155531"/>
                            <a:gd name="connsiteX2" fmla="*/ 3608824 w 3608824"/>
                            <a:gd name="connsiteY2" fmla="*/ 0 h 4155531"/>
                            <a:gd name="connsiteX3" fmla="*/ 3608824 w 3608824"/>
                            <a:gd name="connsiteY3" fmla="*/ 0 h 4155531"/>
                            <a:gd name="connsiteX4" fmla="*/ 3608824 w 3608824"/>
                            <a:gd name="connsiteY4" fmla="*/ 4155531 h 4155531"/>
                            <a:gd name="connsiteX5" fmla="*/ 3608824 w 3608824"/>
                            <a:gd name="connsiteY5" fmla="*/ 4155531 h 4155531"/>
                            <a:gd name="connsiteX6" fmla="*/ 0 w 3608824"/>
                            <a:gd name="connsiteY6" fmla="*/ 4155531 h 4155531"/>
                            <a:gd name="connsiteX7" fmla="*/ 0 w 3608824"/>
                            <a:gd name="connsiteY7" fmla="*/ 4155531 h 4155531"/>
                            <a:gd name="connsiteX8" fmla="*/ 0 w 3608824"/>
                            <a:gd name="connsiteY8" fmla="*/ 0 h 415553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</a:cxnLst>
                          <a:rect l="l" t="t" r="r" b="b"/>
                          <a:pathLst>
                            <a:path w="3608824" h="4155531" fill="none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554833" y="-52728"/>
                                <a:pt x="3056179" y="-5039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721992" y="1879760"/>
                                <a:pt x="3679317" y="2674607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413566" y="4133052"/>
                                <a:pt x="1531335" y="4225785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-112813" y="3505559"/>
                                <a:pt x="22711" y="932355"/>
                                <a:pt x="0" y="0"/>
                              </a:cubicBezTo>
                              <a:close/>
                            </a:path>
                            <a:path w="3608824" h="4155531" stroke="0" extrusionOk="0">
                              <a:moveTo>
                                <a:pt x="0" y="0"/>
                              </a:moveTo>
                              <a:lnTo>
                                <a:pt x="0" y="0"/>
                              </a:lnTo>
                              <a:cubicBezTo>
                                <a:pt x="1365693" y="-78112"/>
                                <a:pt x="2994546" y="-31176"/>
                                <a:pt x="3608824" y="0"/>
                              </a:cubicBezTo>
                              <a:lnTo>
                                <a:pt x="3608824" y="0"/>
                              </a:lnTo>
                              <a:cubicBezTo>
                                <a:pt x="3510384" y="836178"/>
                                <a:pt x="3684006" y="2463024"/>
                                <a:pt x="3608824" y="4155531"/>
                              </a:cubicBezTo>
                              <a:lnTo>
                                <a:pt x="3608824" y="4155531"/>
                              </a:lnTo>
                              <a:cubicBezTo>
                                <a:pt x="2803068" y="4255065"/>
                                <a:pt x="1502327" y="4268272"/>
                                <a:pt x="0" y="4155531"/>
                              </a:cubicBezTo>
                              <a:lnTo>
                                <a:pt x="0" y="4155531"/>
                              </a:lnTo>
                              <a:cubicBezTo>
                                <a:pt x="69522" y="2451477"/>
                                <a:pt x="-4875" y="1351116"/>
                                <a:pt x="0" y="0"/>
                              </a:cubicBezTo>
                              <a:close/>
                            </a:path>
                          </a:pathLst>
                        </a:cu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71E68090-6F3C-B845-B9CF-B01CE1CD489D}"/>
                  </a:ext>
                </a:extLst>
              </p:cNvPr>
              <p:cNvGrpSpPr/>
              <p:nvPr/>
            </p:nvGrpSpPr>
            <p:grpSpPr>
              <a:xfrm>
                <a:off x="3707847" y="2148634"/>
                <a:ext cx="453444" cy="426124"/>
                <a:chOff x="3729569" y="2124570"/>
                <a:chExt cx="453444" cy="426124"/>
              </a:xfrm>
            </p:grpSpPr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D9C9F16B-E286-F94A-A241-0EBA4FA2B608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EB95672-7773-5946-B473-431E5DEED9F4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41922B2-7738-2444-91A4-5E2C69BA3041}"/>
                  </a:ext>
                </a:extLst>
              </p:cNvPr>
              <p:cNvGrpSpPr/>
              <p:nvPr/>
            </p:nvGrpSpPr>
            <p:grpSpPr>
              <a:xfrm>
                <a:off x="3573738" y="3230560"/>
                <a:ext cx="453444" cy="426124"/>
                <a:chOff x="3729569" y="2124570"/>
                <a:chExt cx="453444" cy="426124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15F89A30-7B09-2A4C-B653-8BE7E258312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22F71187-FCE9-8840-A8F1-4F9F12304C51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D01C93B9-73F5-004E-90D9-48B8C11DF0B9}"/>
                  </a:ext>
                </a:extLst>
              </p:cNvPr>
              <p:cNvGrpSpPr/>
              <p:nvPr/>
            </p:nvGrpSpPr>
            <p:grpSpPr>
              <a:xfrm>
                <a:off x="3415450" y="4312486"/>
                <a:ext cx="453444" cy="426124"/>
                <a:chOff x="3729569" y="2124570"/>
                <a:chExt cx="453444" cy="426124"/>
              </a:xfrm>
            </p:grpSpPr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BE2EE790-A893-2A42-9BF3-F76B4913F5EA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96BB4633-8D35-314E-BE57-B5759A969403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5B0AEA2-227D-6E40-A9A1-5C022C8B0554}"/>
                  </a:ext>
                </a:extLst>
              </p:cNvPr>
              <p:cNvGrpSpPr/>
              <p:nvPr/>
            </p:nvGrpSpPr>
            <p:grpSpPr>
              <a:xfrm>
                <a:off x="3326951" y="5334253"/>
                <a:ext cx="453444" cy="426124"/>
                <a:chOff x="3729569" y="2124570"/>
                <a:chExt cx="453444" cy="426124"/>
              </a:xfrm>
            </p:grpSpPr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6F7F2EC0-0E77-6442-A924-2CF909AF1349}"/>
                    </a:ext>
                  </a:extLst>
                </p:cNvPr>
                <p:cNvSpPr/>
                <p:nvPr/>
              </p:nvSpPr>
              <p:spPr>
                <a:xfrm>
                  <a:off x="3798003" y="2165684"/>
                  <a:ext cx="385010" cy="38501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34FEA36F-12F0-3D42-83AC-35A02F3F0836}"/>
                    </a:ext>
                  </a:extLst>
                </p:cNvPr>
                <p:cNvSpPr/>
                <p:nvPr/>
              </p:nvSpPr>
              <p:spPr>
                <a:xfrm>
                  <a:off x="3729569" y="2124570"/>
                  <a:ext cx="385010" cy="38501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F355FE2-3680-FF47-B837-EB06DB7D552F}"/>
                </a:ext>
              </a:extLst>
            </p:cNvPr>
            <p:cNvSpPr txBox="1"/>
            <p:nvPr/>
          </p:nvSpPr>
          <p:spPr>
            <a:xfrm rot="289400">
              <a:off x="4797018" y="2179595"/>
              <a:ext cx="2739853" cy="523220"/>
            </a:xfrm>
            <a:prstGeom prst="rect">
              <a:avLst/>
            </a:prstGeom>
            <a:noFill/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 NÊN LÀM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246A40A-E283-1F45-9EB8-73E297C5C382}"/>
              </a:ext>
            </a:extLst>
          </p:cNvPr>
          <p:cNvSpPr txBox="1"/>
          <p:nvPr/>
        </p:nvSpPr>
        <p:spPr>
          <a:xfrm>
            <a:off x="771975" y="288757"/>
            <a:ext cx="11035013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2.Viết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VN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30B1F47-1C5C-734E-A984-E4E09738AF11}"/>
              </a:ext>
            </a:extLst>
          </p:cNvPr>
          <p:cNvSpPr txBox="1"/>
          <p:nvPr/>
        </p:nvSpPr>
        <p:spPr>
          <a:xfrm rot="268674">
            <a:off x="4301223" y="2774384"/>
            <a:ext cx="3403204" cy="3128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nghịch nước ở nhà vệ sinh.</a:t>
            </a:r>
          </a:p>
          <a:p>
            <a:pPr>
              <a:lnSpc>
                <a:spcPct val="150000"/>
              </a:lnSpc>
            </a:pPr>
            <a:endParaRPr lang="en-VN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000" dirty="0"/>
              <a:t>………</a:t>
            </a:r>
          </a:p>
          <a:p>
            <a:pPr>
              <a:lnSpc>
                <a:spcPct val="150000"/>
              </a:lnSpc>
            </a:pPr>
            <a:endParaRPr lang="en-VN" sz="2000" dirty="0"/>
          </a:p>
        </p:txBody>
      </p:sp>
    </p:spTree>
    <p:extLst>
      <p:ext uri="{BB962C8B-B14F-4D97-AF65-F5344CB8AC3E}">
        <p14:creationId xmlns:p14="http://schemas.microsoft.com/office/powerpoint/2010/main" val="374699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2237CCFA-9231-6E43-B95D-97E8ACC20DAC}"/>
              </a:ext>
            </a:extLst>
          </p:cNvPr>
          <p:cNvSpPr/>
          <p:nvPr/>
        </p:nvSpPr>
        <p:spPr>
          <a:xfrm>
            <a:off x="-1101012" y="1380931"/>
            <a:ext cx="13411286" cy="5567316"/>
          </a:xfrm>
          <a:custGeom>
            <a:avLst/>
            <a:gdLst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264315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253663 w 12224084"/>
              <a:gd name="connsiteY3" fmla="*/ 1234175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275347 w 12224084"/>
              <a:gd name="connsiteY8" fmla="*/ 3472049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502568 w 12224084"/>
              <a:gd name="connsiteY7" fmla="*/ 3472049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44798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170821 w 12224084"/>
              <a:gd name="connsiteY4" fmla="*/ 195607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7586 h 3712680"/>
              <a:gd name="connsiteX1" fmla="*/ 10804357 w 12224084"/>
              <a:gd name="connsiteY1" fmla="*/ 6954 h 3712680"/>
              <a:gd name="connsiteX2" fmla="*/ 9432757 w 12224084"/>
              <a:gd name="connsiteY2" fmla="*/ 488217 h 3712680"/>
              <a:gd name="connsiteX3" fmla="*/ 8181474 w 12224084"/>
              <a:gd name="connsiteY3" fmla="*/ 1210112 h 3712680"/>
              <a:gd name="connsiteX4" fmla="*/ 7218947 w 12224084"/>
              <a:gd name="connsiteY4" fmla="*/ 2028260 h 3712680"/>
              <a:gd name="connsiteX5" fmla="*/ 6184231 w 12224084"/>
              <a:gd name="connsiteY5" fmla="*/ 2846407 h 3712680"/>
              <a:gd name="connsiteX6" fmla="*/ 4259178 w 12224084"/>
              <a:gd name="connsiteY6" fmla="*/ 3423922 h 3712680"/>
              <a:gd name="connsiteX7" fmla="*/ 2671010 w 12224084"/>
              <a:gd name="connsiteY7" fmla="*/ 3496112 h 3712680"/>
              <a:gd name="connsiteX8" fmla="*/ 1395663 w 12224084"/>
              <a:gd name="connsiteY8" fmla="*/ 3520176 h 3712680"/>
              <a:gd name="connsiteX9" fmla="*/ 336884 w 12224084"/>
              <a:gd name="connsiteY9" fmla="*/ 3664554 h 3712680"/>
              <a:gd name="connsiteX10" fmla="*/ 0 w 12224084"/>
              <a:gd name="connsiteY10" fmla="*/ 3712680 h 3712680"/>
              <a:gd name="connsiteX0" fmla="*/ 12224084 w 12224084"/>
              <a:gd name="connsiteY0" fmla="*/ 244523 h 3709617"/>
              <a:gd name="connsiteX1" fmla="*/ 10804357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24084 w 12224084"/>
              <a:gd name="connsiteY0" fmla="*/ 244523 h 3709617"/>
              <a:gd name="connsiteX1" fmla="*/ 10948736 w 12224084"/>
              <a:gd name="connsiteY1" fmla="*/ 3891 h 3709617"/>
              <a:gd name="connsiteX2" fmla="*/ 9360568 w 12224084"/>
              <a:gd name="connsiteY2" fmla="*/ 412964 h 3709617"/>
              <a:gd name="connsiteX3" fmla="*/ 8181474 w 12224084"/>
              <a:gd name="connsiteY3" fmla="*/ 1207049 h 3709617"/>
              <a:gd name="connsiteX4" fmla="*/ 7218947 w 12224084"/>
              <a:gd name="connsiteY4" fmla="*/ 2025197 h 3709617"/>
              <a:gd name="connsiteX5" fmla="*/ 6184231 w 12224084"/>
              <a:gd name="connsiteY5" fmla="*/ 2843344 h 3709617"/>
              <a:gd name="connsiteX6" fmla="*/ 4259178 w 12224084"/>
              <a:gd name="connsiteY6" fmla="*/ 3420859 h 3709617"/>
              <a:gd name="connsiteX7" fmla="*/ 2671010 w 12224084"/>
              <a:gd name="connsiteY7" fmla="*/ 3493049 h 3709617"/>
              <a:gd name="connsiteX8" fmla="*/ 1395663 w 12224084"/>
              <a:gd name="connsiteY8" fmla="*/ 3517113 h 3709617"/>
              <a:gd name="connsiteX9" fmla="*/ 336884 w 12224084"/>
              <a:gd name="connsiteY9" fmla="*/ 3661491 h 3709617"/>
              <a:gd name="connsiteX10" fmla="*/ 0 w 12224084"/>
              <a:gd name="connsiteY10" fmla="*/ 3709617 h 3709617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312820 w 12200020"/>
              <a:gd name="connsiteY9" fmla="*/ 3661491 h 4888712"/>
              <a:gd name="connsiteX10" fmla="*/ 0 w 12200020"/>
              <a:gd name="connsiteY10" fmla="*/ 4888712 h 4888712"/>
              <a:gd name="connsiteX0" fmla="*/ 12200020 w 12200020"/>
              <a:gd name="connsiteY0" fmla="*/ 244523 h 4888712"/>
              <a:gd name="connsiteX1" fmla="*/ 10924672 w 12200020"/>
              <a:gd name="connsiteY1" fmla="*/ 3891 h 4888712"/>
              <a:gd name="connsiteX2" fmla="*/ 9336504 w 12200020"/>
              <a:gd name="connsiteY2" fmla="*/ 412964 h 4888712"/>
              <a:gd name="connsiteX3" fmla="*/ 8157410 w 12200020"/>
              <a:gd name="connsiteY3" fmla="*/ 1207049 h 4888712"/>
              <a:gd name="connsiteX4" fmla="*/ 7194883 w 12200020"/>
              <a:gd name="connsiteY4" fmla="*/ 2025197 h 4888712"/>
              <a:gd name="connsiteX5" fmla="*/ 6160167 w 12200020"/>
              <a:gd name="connsiteY5" fmla="*/ 2843344 h 4888712"/>
              <a:gd name="connsiteX6" fmla="*/ 4235114 w 12200020"/>
              <a:gd name="connsiteY6" fmla="*/ 3420859 h 4888712"/>
              <a:gd name="connsiteX7" fmla="*/ 2646946 w 12200020"/>
              <a:gd name="connsiteY7" fmla="*/ 3493049 h 4888712"/>
              <a:gd name="connsiteX8" fmla="*/ 1371599 w 12200020"/>
              <a:gd name="connsiteY8" fmla="*/ 3517113 h 4888712"/>
              <a:gd name="connsiteX9" fmla="*/ 120315 w 12200020"/>
              <a:gd name="connsiteY9" fmla="*/ 3685554 h 4888712"/>
              <a:gd name="connsiteX10" fmla="*/ 0 w 12200020"/>
              <a:gd name="connsiteY10" fmla="*/ 4888712 h 4888712"/>
              <a:gd name="connsiteX0" fmla="*/ 12227736 w 12227736"/>
              <a:gd name="connsiteY0" fmla="*/ 244523 h 4888712"/>
              <a:gd name="connsiteX1" fmla="*/ 10952388 w 12227736"/>
              <a:gd name="connsiteY1" fmla="*/ 3891 h 4888712"/>
              <a:gd name="connsiteX2" fmla="*/ 9364220 w 12227736"/>
              <a:gd name="connsiteY2" fmla="*/ 412964 h 4888712"/>
              <a:gd name="connsiteX3" fmla="*/ 8185126 w 12227736"/>
              <a:gd name="connsiteY3" fmla="*/ 1207049 h 4888712"/>
              <a:gd name="connsiteX4" fmla="*/ 7222599 w 12227736"/>
              <a:gd name="connsiteY4" fmla="*/ 2025197 h 4888712"/>
              <a:gd name="connsiteX5" fmla="*/ 6187883 w 12227736"/>
              <a:gd name="connsiteY5" fmla="*/ 2843344 h 4888712"/>
              <a:gd name="connsiteX6" fmla="*/ 4262830 w 12227736"/>
              <a:gd name="connsiteY6" fmla="*/ 3420859 h 4888712"/>
              <a:gd name="connsiteX7" fmla="*/ 2674662 w 12227736"/>
              <a:gd name="connsiteY7" fmla="*/ 3493049 h 4888712"/>
              <a:gd name="connsiteX8" fmla="*/ 1399315 w 12227736"/>
              <a:gd name="connsiteY8" fmla="*/ 3517113 h 4888712"/>
              <a:gd name="connsiteX9" fmla="*/ 99905 w 12227736"/>
              <a:gd name="connsiteY9" fmla="*/ 3661491 h 4888712"/>
              <a:gd name="connsiteX10" fmla="*/ 27716 w 12227736"/>
              <a:gd name="connsiteY10" fmla="*/ 4888712 h 4888712"/>
              <a:gd name="connsiteX0" fmla="*/ 12227736 w 12227736"/>
              <a:gd name="connsiteY0" fmla="*/ 244523 h 4972996"/>
              <a:gd name="connsiteX1" fmla="*/ 10952388 w 12227736"/>
              <a:gd name="connsiteY1" fmla="*/ 3891 h 4972996"/>
              <a:gd name="connsiteX2" fmla="*/ 9364220 w 12227736"/>
              <a:gd name="connsiteY2" fmla="*/ 412964 h 4972996"/>
              <a:gd name="connsiteX3" fmla="*/ 8185126 w 12227736"/>
              <a:gd name="connsiteY3" fmla="*/ 1207049 h 4972996"/>
              <a:gd name="connsiteX4" fmla="*/ 7222599 w 12227736"/>
              <a:gd name="connsiteY4" fmla="*/ 2025197 h 4972996"/>
              <a:gd name="connsiteX5" fmla="*/ 6187883 w 12227736"/>
              <a:gd name="connsiteY5" fmla="*/ 2843344 h 4972996"/>
              <a:gd name="connsiteX6" fmla="*/ 4262830 w 12227736"/>
              <a:gd name="connsiteY6" fmla="*/ 3420859 h 4972996"/>
              <a:gd name="connsiteX7" fmla="*/ 2674662 w 12227736"/>
              <a:gd name="connsiteY7" fmla="*/ 3493049 h 4972996"/>
              <a:gd name="connsiteX8" fmla="*/ 1399315 w 12227736"/>
              <a:gd name="connsiteY8" fmla="*/ 3517113 h 4972996"/>
              <a:gd name="connsiteX9" fmla="*/ 99905 w 12227736"/>
              <a:gd name="connsiteY9" fmla="*/ 3661491 h 4972996"/>
              <a:gd name="connsiteX10" fmla="*/ 27716 w 12227736"/>
              <a:gd name="connsiteY10" fmla="*/ 4888712 h 4972996"/>
              <a:gd name="connsiteX11" fmla="*/ 27715 w 12227736"/>
              <a:gd name="connsiteY11" fmla="*/ 4864648 h 4972996"/>
              <a:gd name="connsiteX0" fmla="*/ 12227736 w 12275862"/>
              <a:gd name="connsiteY0" fmla="*/ 244523 h 4978958"/>
              <a:gd name="connsiteX1" fmla="*/ 10952388 w 12275862"/>
              <a:gd name="connsiteY1" fmla="*/ 3891 h 4978958"/>
              <a:gd name="connsiteX2" fmla="*/ 9364220 w 12275862"/>
              <a:gd name="connsiteY2" fmla="*/ 412964 h 4978958"/>
              <a:gd name="connsiteX3" fmla="*/ 8185126 w 12275862"/>
              <a:gd name="connsiteY3" fmla="*/ 1207049 h 4978958"/>
              <a:gd name="connsiteX4" fmla="*/ 7222599 w 12275862"/>
              <a:gd name="connsiteY4" fmla="*/ 2025197 h 4978958"/>
              <a:gd name="connsiteX5" fmla="*/ 6187883 w 12275862"/>
              <a:gd name="connsiteY5" fmla="*/ 2843344 h 4978958"/>
              <a:gd name="connsiteX6" fmla="*/ 4262830 w 12275862"/>
              <a:gd name="connsiteY6" fmla="*/ 3420859 h 4978958"/>
              <a:gd name="connsiteX7" fmla="*/ 2674662 w 12275862"/>
              <a:gd name="connsiteY7" fmla="*/ 3493049 h 4978958"/>
              <a:gd name="connsiteX8" fmla="*/ 1399315 w 12275862"/>
              <a:gd name="connsiteY8" fmla="*/ 3517113 h 4978958"/>
              <a:gd name="connsiteX9" fmla="*/ 99905 w 12275862"/>
              <a:gd name="connsiteY9" fmla="*/ 3661491 h 4978958"/>
              <a:gd name="connsiteX10" fmla="*/ 27716 w 12275862"/>
              <a:gd name="connsiteY10" fmla="*/ 4888712 h 4978958"/>
              <a:gd name="connsiteX11" fmla="*/ 12275862 w 12275862"/>
              <a:gd name="connsiteY11" fmla="*/ 4888711 h 4978958"/>
              <a:gd name="connsiteX0" fmla="*/ 12227736 w 13190069"/>
              <a:gd name="connsiteY0" fmla="*/ 244523 h 4978958"/>
              <a:gd name="connsiteX1" fmla="*/ 10952388 w 13190069"/>
              <a:gd name="connsiteY1" fmla="*/ 3891 h 4978958"/>
              <a:gd name="connsiteX2" fmla="*/ 9364220 w 13190069"/>
              <a:gd name="connsiteY2" fmla="*/ 412964 h 4978958"/>
              <a:gd name="connsiteX3" fmla="*/ 8185126 w 13190069"/>
              <a:gd name="connsiteY3" fmla="*/ 1207049 h 4978958"/>
              <a:gd name="connsiteX4" fmla="*/ 7222599 w 13190069"/>
              <a:gd name="connsiteY4" fmla="*/ 2025197 h 4978958"/>
              <a:gd name="connsiteX5" fmla="*/ 6187883 w 13190069"/>
              <a:gd name="connsiteY5" fmla="*/ 2843344 h 4978958"/>
              <a:gd name="connsiteX6" fmla="*/ 4262830 w 13190069"/>
              <a:gd name="connsiteY6" fmla="*/ 3420859 h 4978958"/>
              <a:gd name="connsiteX7" fmla="*/ 2674662 w 13190069"/>
              <a:gd name="connsiteY7" fmla="*/ 3493049 h 4978958"/>
              <a:gd name="connsiteX8" fmla="*/ 1399315 w 13190069"/>
              <a:gd name="connsiteY8" fmla="*/ 3517113 h 4978958"/>
              <a:gd name="connsiteX9" fmla="*/ 99905 w 13190069"/>
              <a:gd name="connsiteY9" fmla="*/ 3661491 h 4978958"/>
              <a:gd name="connsiteX10" fmla="*/ 27716 w 13190069"/>
              <a:gd name="connsiteY10" fmla="*/ 4888712 h 4978958"/>
              <a:gd name="connsiteX11" fmla="*/ 12275862 w 13190069"/>
              <a:gd name="connsiteY11" fmla="*/ 4888711 h 4978958"/>
              <a:gd name="connsiteX12" fmla="*/ 12299925 w 13190069"/>
              <a:gd name="connsiteY12" fmla="*/ 4840585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0" fmla="*/ 12227736 w 13171515"/>
              <a:gd name="connsiteY0" fmla="*/ 244523 h 4978958"/>
              <a:gd name="connsiteX1" fmla="*/ 10952388 w 13171515"/>
              <a:gd name="connsiteY1" fmla="*/ 3891 h 4978958"/>
              <a:gd name="connsiteX2" fmla="*/ 9364220 w 13171515"/>
              <a:gd name="connsiteY2" fmla="*/ 412964 h 4978958"/>
              <a:gd name="connsiteX3" fmla="*/ 8185126 w 13171515"/>
              <a:gd name="connsiteY3" fmla="*/ 1207049 h 4978958"/>
              <a:gd name="connsiteX4" fmla="*/ 7222599 w 13171515"/>
              <a:gd name="connsiteY4" fmla="*/ 2025197 h 4978958"/>
              <a:gd name="connsiteX5" fmla="*/ 6187883 w 13171515"/>
              <a:gd name="connsiteY5" fmla="*/ 2843344 h 4978958"/>
              <a:gd name="connsiteX6" fmla="*/ 4262830 w 13171515"/>
              <a:gd name="connsiteY6" fmla="*/ 3420859 h 4978958"/>
              <a:gd name="connsiteX7" fmla="*/ 2674662 w 13171515"/>
              <a:gd name="connsiteY7" fmla="*/ 3493049 h 4978958"/>
              <a:gd name="connsiteX8" fmla="*/ 1399315 w 13171515"/>
              <a:gd name="connsiteY8" fmla="*/ 3517113 h 4978958"/>
              <a:gd name="connsiteX9" fmla="*/ 99905 w 13171515"/>
              <a:gd name="connsiteY9" fmla="*/ 3661491 h 4978958"/>
              <a:gd name="connsiteX10" fmla="*/ 27716 w 13171515"/>
              <a:gd name="connsiteY10" fmla="*/ 4888712 h 4978958"/>
              <a:gd name="connsiteX11" fmla="*/ 12275862 w 13171515"/>
              <a:gd name="connsiteY11" fmla="*/ 4888711 h 4978958"/>
              <a:gd name="connsiteX12" fmla="*/ 12227736 w 13171515"/>
              <a:gd name="connsiteY12" fmla="*/ 244522 h 4978958"/>
              <a:gd name="connsiteX13" fmla="*/ 12227736 w 13171515"/>
              <a:gd name="connsiteY13" fmla="*/ 244523 h 4978958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3171515"/>
              <a:gd name="connsiteY0" fmla="*/ 242688 h 4977123"/>
              <a:gd name="connsiteX1" fmla="*/ 10952388 w 13171515"/>
              <a:gd name="connsiteY1" fmla="*/ 2056 h 4977123"/>
              <a:gd name="connsiteX2" fmla="*/ 9364220 w 13171515"/>
              <a:gd name="connsiteY2" fmla="*/ 411129 h 4977123"/>
              <a:gd name="connsiteX3" fmla="*/ 8185126 w 13171515"/>
              <a:gd name="connsiteY3" fmla="*/ 1205214 h 4977123"/>
              <a:gd name="connsiteX4" fmla="*/ 7222599 w 13171515"/>
              <a:gd name="connsiteY4" fmla="*/ 2023362 h 4977123"/>
              <a:gd name="connsiteX5" fmla="*/ 6187883 w 13171515"/>
              <a:gd name="connsiteY5" fmla="*/ 2841509 h 4977123"/>
              <a:gd name="connsiteX6" fmla="*/ 4262830 w 13171515"/>
              <a:gd name="connsiteY6" fmla="*/ 3419024 h 4977123"/>
              <a:gd name="connsiteX7" fmla="*/ 2674662 w 13171515"/>
              <a:gd name="connsiteY7" fmla="*/ 3491214 h 4977123"/>
              <a:gd name="connsiteX8" fmla="*/ 1399315 w 13171515"/>
              <a:gd name="connsiteY8" fmla="*/ 3515278 h 4977123"/>
              <a:gd name="connsiteX9" fmla="*/ 99905 w 13171515"/>
              <a:gd name="connsiteY9" fmla="*/ 3659656 h 4977123"/>
              <a:gd name="connsiteX10" fmla="*/ 27716 w 13171515"/>
              <a:gd name="connsiteY10" fmla="*/ 4886877 h 4977123"/>
              <a:gd name="connsiteX11" fmla="*/ 12275862 w 13171515"/>
              <a:gd name="connsiteY11" fmla="*/ 4886876 h 4977123"/>
              <a:gd name="connsiteX12" fmla="*/ 12227736 w 13171515"/>
              <a:gd name="connsiteY12" fmla="*/ 242687 h 4977123"/>
              <a:gd name="connsiteX13" fmla="*/ 12227736 w 13171515"/>
              <a:gd name="connsiteY13" fmla="*/ 242688 h 4977123"/>
              <a:gd name="connsiteX0" fmla="*/ 12227736 w 12288870"/>
              <a:gd name="connsiteY0" fmla="*/ 242688 h 4977123"/>
              <a:gd name="connsiteX1" fmla="*/ 10952388 w 12288870"/>
              <a:gd name="connsiteY1" fmla="*/ 2056 h 4977123"/>
              <a:gd name="connsiteX2" fmla="*/ 9364220 w 12288870"/>
              <a:gd name="connsiteY2" fmla="*/ 411129 h 4977123"/>
              <a:gd name="connsiteX3" fmla="*/ 8185126 w 12288870"/>
              <a:gd name="connsiteY3" fmla="*/ 1205214 h 4977123"/>
              <a:gd name="connsiteX4" fmla="*/ 7222599 w 12288870"/>
              <a:gd name="connsiteY4" fmla="*/ 2023362 h 4977123"/>
              <a:gd name="connsiteX5" fmla="*/ 6187883 w 12288870"/>
              <a:gd name="connsiteY5" fmla="*/ 2841509 h 4977123"/>
              <a:gd name="connsiteX6" fmla="*/ 4262830 w 12288870"/>
              <a:gd name="connsiteY6" fmla="*/ 3419024 h 4977123"/>
              <a:gd name="connsiteX7" fmla="*/ 2674662 w 12288870"/>
              <a:gd name="connsiteY7" fmla="*/ 3491214 h 4977123"/>
              <a:gd name="connsiteX8" fmla="*/ 1399315 w 12288870"/>
              <a:gd name="connsiteY8" fmla="*/ 3515278 h 4977123"/>
              <a:gd name="connsiteX9" fmla="*/ 99905 w 12288870"/>
              <a:gd name="connsiteY9" fmla="*/ 3659656 h 4977123"/>
              <a:gd name="connsiteX10" fmla="*/ 27716 w 12288870"/>
              <a:gd name="connsiteY10" fmla="*/ 4886877 h 4977123"/>
              <a:gd name="connsiteX11" fmla="*/ 12275862 w 12288870"/>
              <a:gd name="connsiteY11" fmla="*/ 4886876 h 4977123"/>
              <a:gd name="connsiteX12" fmla="*/ 12227736 w 12288870"/>
              <a:gd name="connsiteY12" fmla="*/ 242687 h 4977123"/>
              <a:gd name="connsiteX13" fmla="*/ 12227736 w 12288870"/>
              <a:gd name="connsiteY13" fmla="*/ 242688 h 4977123"/>
              <a:gd name="connsiteX0" fmla="*/ 12372363 w 12372363"/>
              <a:gd name="connsiteY0" fmla="*/ 289695 h 4976003"/>
              <a:gd name="connsiteX1" fmla="*/ 10952388 w 12372363"/>
              <a:gd name="connsiteY1" fmla="*/ 936 h 4976003"/>
              <a:gd name="connsiteX2" fmla="*/ 9364220 w 12372363"/>
              <a:gd name="connsiteY2" fmla="*/ 410009 h 4976003"/>
              <a:gd name="connsiteX3" fmla="*/ 8185126 w 12372363"/>
              <a:gd name="connsiteY3" fmla="*/ 1204094 h 4976003"/>
              <a:gd name="connsiteX4" fmla="*/ 7222599 w 12372363"/>
              <a:gd name="connsiteY4" fmla="*/ 2022242 h 4976003"/>
              <a:gd name="connsiteX5" fmla="*/ 6187883 w 12372363"/>
              <a:gd name="connsiteY5" fmla="*/ 2840389 h 4976003"/>
              <a:gd name="connsiteX6" fmla="*/ 4262830 w 12372363"/>
              <a:gd name="connsiteY6" fmla="*/ 3417904 h 4976003"/>
              <a:gd name="connsiteX7" fmla="*/ 2674662 w 12372363"/>
              <a:gd name="connsiteY7" fmla="*/ 3490094 h 4976003"/>
              <a:gd name="connsiteX8" fmla="*/ 1399315 w 12372363"/>
              <a:gd name="connsiteY8" fmla="*/ 3514158 h 4976003"/>
              <a:gd name="connsiteX9" fmla="*/ 99905 w 12372363"/>
              <a:gd name="connsiteY9" fmla="*/ 3658536 h 4976003"/>
              <a:gd name="connsiteX10" fmla="*/ 27716 w 12372363"/>
              <a:gd name="connsiteY10" fmla="*/ 4885757 h 4976003"/>
              <a:gd name="connsiteX11" fmla="*/ 12275862 w 12372363"/>
              <a:gd name="connsiteY11" fmla="*/ 4885756 h 4976003"/>
              <a:gd name="connsiteX12" fmla="*/ 12227736 w 12372363"/>
              <a:gd name="connsiteY12" fmla="*/ 241567 h 4976003"/>
              <a:gd name="connsiteX13" fmla="*/ 12372363 w 12372363"/>
              <a:gd name="connsiteY13" fmla="*/ 289695 h 4976003"/>
              <a:gd name="connsiteX0" fmla="*/ 12372363 w 12462861"/>
              <a:gd name="connsiteY0" fmla="*/ 289843 h 4976151"/>
              <a:gd name="connsiteX1" fmla="*/ 10952388 w 12462861"/>
              <a:gd name="connsiteY1" fmla="*/ 1084 h 4976151"/>
              <a:gd name="connsiteX2" fmla="*/ 9364220 w 12462861"/>
              <a:gd name="connsiteY2" fmla="*/ 410157 h 4976151"/>
              <a:gd name="connsiteX3" fmla="*/ 8185126 w 12462861"/>
              <a:gd name="connsiteY3" fmla="*/ 1204242 h 4976151"/>
              <a:gd name="connsiteX4" fmla="*/ 7222599 w 12462861"/>
              <a:gd name="connsiteY4" fmla="*/ 2022390 h 4976151"/>
              <a:gd name="connsiteX5" fmla="*/ 6187883 w 12462861"/>
              <a:gd name="connsiteY5" fmla="*/ 2840537 h 4976151"/>
              <a:gd name="connsiteX6" fmla="*/ 4262830 w 12462861"/>
              <a:gd name="connsiteY6" fmla="*/ 3418052 h 4976151"/>
              <a:gd name="connsiteX7" fmla="*/ 2674662 w 12462861"/>
              <a:gd name="connsiteY7" fmla="*/ 3490242 h 4976151"/>
              <a:gd name="connsiteX8" fmla="*/ 1399315 w 12462861"/>
              <a:gd name="connsiteY8" fmla="*/ 3514306 h 4976151"/>
              <a:gd name="connsiteX9" fmla="*/ 99905 w 12462861"/>
              <a:gd name="connsiteY9" fmla="*/ 3658684 h 4976151"/>
              <a:gd name="connsiteX10" fmla="*/ 27716 w 12462861"/>
              <a:gd name="connsiteY10" fmla="*/ 4885905 h 4976151"/>
              <a:gd name="connsiteX11" fmla="*/ 12275862 w 12462861"/>
              <a:gd name="connsiteY11" fmla="*/ 4885904 h 4976151"/>
              <a:gd name="connsiteX12" fmla="*/ 12311005 w 12462861"/>
              <a:gd name="connsiteY12" fmla="*/ 269424 h 4976151"/>
              <a:gd name="connsiteX13" fmla="*/ 12372363 w 12462861"/>
              <a:gd name="connsiteY13" fmla="*/ 289843 h 4976151"/>
              <a:gd name="connsiteX0" fmla="*/ 12298345 w 12407347"/>
              <a:gd name="connsiteY0" fmla="*/ 262817 h 4976834"/>
              <a:gd name="connsiteX1" fmla="*/ 10952388 w 12407347"/>
              <a:gd name="connsiteY1" fmla="*/ 1767 h 4976834"/>
              <a:gd name="connsiteX2" fmla="*/ 9364220 w 12407347"/>
              <a:gd name="connsiteY2" fmla="*/ 410840 h 4976834"/>
              <a:gd name="connsiteX3" fmla="*/ 8185126 w 12407347"/>
              <a:gd name="connsiteY3" fmla="*/ 1204925 h 4976834"/>
              <a:gd name="connsiteX4" fmla="*/ 7222599 w 12407347"/>
              <a:gd name="connsiteY4" fmla="*/ 2023073 h 4976834"/>
              <a:gd name="connsiteX5" fmla="*/ 6187883 w 12407347"/>
              <a:gd name="connsiteY5" fmla="*/ 2841220 h 4976834"/>
              <a:gd name="connsiteX6" fmla="*/ 4262830 w 12407347"/>
              <a:gd name="connsiteY6" fmla="*/ 3418735 h 4976834"/>
              <a:gd name="connsiteX7" fmla="*/ 2674662 w 12407347"/>
              <a:gd name="connsiteY7" fmla="*/ 3490925 h 4976834"/>
              <a:gd name="connsiteX8" fmla="*/ 1399315 w 12407347"/>
              <a:gd name="connsiteY8" fmla="*/ 3514989 h 4976834"/>
              <a:gd name="connsiteX9" fmla="*/ 99905 w 12407347"/>
              <a:gd name="connsiteY9" fmla="*/ 3659367 h 4976834"/>
              <a:gd name="connsiteX10" fmla="*/ 27716 w 12407347"/>
              <a:gd name="connsiteY10" fmla="*/ 4886588 h 4976834"/>
              <a:gd name="connsiteX11" fmla="*/ 12275862 w 12407347"/>
              <a:gd name="connsiteY11" fmla="*/ 4886587 h 4976834"/>
              <a:gd name="connsiteX12" fmla="*/ 12311005 w 12407347"/>
              <a:gd name="connsiteY12" fmla="*/ 270107 h 4976834"/>
              <a:gd name="connsiteX13" fmla="*/ 12298345 w 12407347"/>
              <a:gd name="connsiteY13" fmla="*/ 262817 h 4976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407347" h="4976834">
                <a:moveTo>
                  <a:pt x="12298345" y="262817"/>
                </a:moveTo>
                <a:cubicBezTo>
                  <a:pt x="12071909" y="218094"/>
                  <a:pt x="11441409" y="-22904"/>
                  <a:pt x="10952388" y="1767"/>
                </a:cubicBezTo>
                <a:cubicBezTo>
                  <a:pt x="10463367" y="26438"/>
                  <a:pt x="9825430" y="210314"/>
                  <a:pt x="9364220" y="410840"/>
                </a:cubicBezTo>
                <a:cubicBezTo>
                  <a:pt x="8903010" y="611366"/>
                  <a:pt x="8542063" y="936219"/>
                  <a:pt x="8185126" y="1204925"/>
                </a:cubicBezTo>
                <a:cubicBezTo>
                  <a:pt x="7828189" y="1473631"/>
                  <a:pt x="7555473" y="1750357"/>
                  <a:pt x="7222599" y="2023073"/>
                </a:cubicBezTo>
                <a:cubicBezTo>
                  <a:pt x="6889725" y="2295789"/>
                  <a:pt x="6681178" y="2608610"/>
                  <a:pt x="6187883" y="2841220"/>
                </a:cubicBezTo>
                <a:cubicBezTo>
                  <a:pt x="5694588" y="3073830"/>
                  <a:pt x="4848367" y="3310451"/>
                  <a:pt x="4262830" y="3418735"/>
                </a:cubicBezTo>
                <a:cubicBezTo>
                  <a:pt x="3677293" y="3527019"/>
                  <a:pt x="3151915" y="3474883"/>
                  <a:pt x="2674662" y="3490925"/>
                </a:cubicBezTo>
                <a:cubicBezTo>
                  <a:pt x="2197409" y="3506967"/>
                  <a:pt x="1828441" y="3486915"/>
                  <a:pt x="1399315" y="3514989"/>
                </a:cubicBezTo>
                <a:cubicBezTo>
                  <a:pt x="970189" y="3543063"/>
                  <a:pt x="312463" y="3619262"/>
                  <a:pt x="99905" y="3659367"/>
                </a:cubicBezTo>
                <a:cubicBezTo>
                  <a:pt x="-112653" y="3699472"/>
                  <a:pt x="89879" y="4882577"/>
                  <a:pt x="27716" y="4886588"/>
                </a:cubicBezTo>
                <a:cubicBezTo>
                  <a:pt x="15684" y="5087114"/>
                  <a:pt x="12275862" y="4891600"/>
                  <a:pt x="12275862" y="4886587"/>
                </a:cubicBezTo>
                <a:cubicBezTo>
                  <a:pt x="12323988" y="3410713"/>
                  <a:pt x="12305992" y="280133"/>
                  <a:pt x="12311005" y="270107"/>
                </a:cubicBezTo>
                <a:cubicBezTo>
                  <a:pt x="12331458" y="276913"/>
                  <a:pt x="12524781" y="307540"/>
                  <a:pt x="12298345" y="262817"/>
                </a:cubicBezTo>
                <a:close/>
              </a:path>
            </a:pathLst>
          </a:custGeom>
          <a:solidFill>
            <a:srgbClr val="C6E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/>
              <a:t>       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3D552AA-BDE7-BA44-B5F7-3F95D37B4C82}"/>
              </a:ext>
            </a:extLst>
          </p:cNvPr>
          <p:cNvGrpSpPr/>
          <p:nvPr/>
        </p:nvGrpSpPr>
        <p:grpSpPr>
          <a:xfrm>
            <a:off x="7060293" y="3360487"/>
            <a:ext cx="5131707" cy="3531776"/>
            <a:chOff x="1791478" y="570339"/>
            <a:chExt cx="8565372" cy="569711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BC858-40C0-594D-BCCF-A37A1FD27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150" y="590550"/>
              <a:ext cx="8521700" cy="567690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AC9B1CC-B634-984E-8561-2DFA6105E583}"/>
                </a:ext>
              </a:extLst>
            </p:cNvPr>
            <p:cNvSpPr/>
            <p:nvPr/>
          </p:nvSpPr>
          <p:spPr>
            <a:xfrm>
              <a:off x="1791478" y="570339"/>
              <a:ext cx="1847460" cy="1847462"/>
            </a:xfrm>
            <a:custGeom>
              <a:avLst/>
              <a:gdLst>
                <a:gd name="connsiteX0" fmla="*/ 0 w 1847461"/>
                <a:gd name="connsiteY0" fmla="*/ 0 h 746449"/>
                <a:gd name="connsiteX1" fmla="*/ 1847461 w 1847461"/>
                <a:gd name="connsiteY1" fmla="*/ 0 h 746449"/>
                <a:gd name="connsiteX2" fmla="*/ 1847461 w 1847461"/>
                <a:gd name="connsiteY2" fmla="*/ 746449 h 746449"/>
                <a:gd name="connsiteX3" fmla="*/ 0 w 1847461"/>
                <a:gd name="connsiteY3" fmla="*/ 746449 h 746449"/>
                <a:gd name="connsiteX4" fmla="*/ 0 w 1847461"/>
                <a:gd name="connsiteY4" fmla="*/ 0 h 746449"/>
                <a:gd name="connsiteX0" fmla="*/ 0 w 1847461"/>
                <a:gd name="connsiteY0" fmla="*/ 0 h 1623527"/>
                <a:gd name="connsiteX1" fmla="*/ 1847461 w 1847461"/>
                <a:gd name="connsiteY1" fmla="*/ 0 h 1623527"/>
                <a:gd name="connsiteX2" fmla="*/ 783772 w 1847461"/>
                <a:gd name="connsiteY2" fmla="*/ 1623527 h 1623527"/>
                <a:gd name="connsiteX3" fmla="*/ 0 w 1847461"/>
                <a:gd name="connsiteY3" fmla="*/ 746449 h 1623527"/>
                <a:gd name="connsiteX4" fmla="*/ 0 w 1847461"/>
                <a:gd name="connsiteY4" fmla="*/ 0 h 1623527"/>
                <a:gd name="connsiteX0" fmla="*/ 0 w 1847461"/>
                <a:gd name="connsiteY0" fmla="*/ 0 h 1847461"/>
                <a:gd name="connsiteX1" fmla="*/ 1847461 w 1847461"/>
                <a:gd name="connsiteY1" fmla="*/ 0 h 1847461"/>
                <a:gd name="connsiteX2" fmla="*/ 783772 w 1847461"/>
                <a:gd name="connsiteY2" fmla="*/ 1623527 h 1847461"/>
                <a:gd name="connsiteX3" fmla="*/ 37322 w 1847461"/>
                <a:gd name="connsiteY3" fmla="*/ 1847461 h 1847461"/>
                <a:gd name="connsiteX4" fmla="*/ 0 w 1847461"/>
                <a:gd name="connsiteY4" fmla="*/ 0 h 1847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7461" h="1847461">
                  <a:moveTo>
                    <a:pt x="0" y="0"/>
                  </a:moveTo>
                  <a:lnTo>
                    <a:pt x="1847461" y="0"/>
                  </a:lnTo>
                  <a:lnTo>
                    <a:pt x="783772" y="1623527"/>
                  </a:lnTo>
                  <a:lnTo>
                    <a:pt x="37322" y="1847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/>
                <a:t>           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CA13F7-B376-0840-BED2-72A292A8B57C}"/>
                </a:ext>
              </a:extLst>
            </p:cNvPr>
            <p:cNvSpPr/>
            <p:nvPr/>
          </p:nvSpPr>
          <p:spPr>
            <a:xfrm>
              <a:off x="5486400" y="590551"/>
              <a:ext cx="3750906" cy="753058"/>
            </a:xfrm>
            <a:custGeom>
              <a:avLst/>
              <a:gdLst>
                <a:gd name="connsiteX0" fmla="*/ 0 w 3750906"/>
                <a:gd name="connsiteY0" fmla="*/ 0 h 342511"/>
                <a:gd name="connsiteX1" fmla="*/ 3750906 w 3750906"/>
                <a:gd name="connsiteY1" fmla="*/ 0 h 342511"/>
                <a:gd name="connsiteX2" fmla="*/ 3750906 w 3750906"/>
                <a:gd name="connsiteY2" fmla="*/ 342511 h 342511"/>
                <a:gd name="connsiteX3" fmla="*/ 0 w 3750906"/>
                <a:gd name="connsiteY3" fmla="*/ 342511 h 342511"/>
                <a:gd name="connsiteX4" fmla="*/ 0 w 3750906"/>
                <a:gd name="connsiteY4" fmla="*/ 0 h 342511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  <a:gd name="connsiteX0" fmla="*/ 0 w 3750906"/>
                <a:gd name="connsiteY0" fmla="*/ 0 h 753058"/>
                <a:gd name="connsiteX1" fmla="*/ 3750906 w 3750906"/>
                <a:gd name="connsiteY1" fmla="*/ 0 h 753058"/>
                <a:gd name="connsiteX2" fmla="*/ 3750906 w 3750906"/>
                <a:gd name="connsiteY2" fmla="*/ 342511 h 753058"/>
                <a:gd name="connsiteX3" fmla="*/ 1810139 w 3750906"/>
                <a:gd name="connsiteY3" fmla="*/ 753058 h 753058"/>
                <a:gd name="connsiteX4" fmla="*/ 0 w 3750906"/>
                <a:gd name="connsiteY4" fmla="*/ 342511 h 753058"/>
                <a:gd name="connsiteX5" fmla="*/ 0 w 3750906"/>
                <a:gd name="connsiteY5" fmla="*/ 0 h 75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50906" h="753058">
                  <a:moveTo>
                    <a:pt x="0" y="0"/>
                  </a:moveTo>
                  <a:lnTo>
                    <a:pt x="3750906" y="0"/>
                  </a:lnTo>
                  <a:lnTo>
                    <a:pt x="3750906" y="342511"/>
                  </a:lnTo>
                  <a:cubicBezTo>
                    <a:pt x="3110204" y="342511"/>
                    <a:pt x="2245567" y="379833"/>
                    <a:pt x="1810139" y="753058"/>
                  </a:cubicBezTo>
                  <a:cubicBezTo>
                    <a:pt x="1244081" y="485581"/>
                    <a:pt x="603380" y="479360"/>
                    <a:pt x="0" y="3425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6E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dirty="0"/>
            </a:p>
          </p:txBody>
        </p:sp>
      </p:grp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BBAF2F78-0E89-5E4F-8DB2-06FCBF3C7FB3}"/>
              </a:ext>
            </a:extLst>
          </p:cNvPr>
          <p:cNvSpPr/>
          <p:nvPr/>
        </p:nvSpPr>
        <p:spPr>
          <a:xfrm>
            <a:off x="9007368" y="1693829"/>
            <a:ext cx="2780523" cy="1604543"/>
          </a:xfrm>
          <a:prstGeom prst="wedgeRoundRectCallout">
            <a:avLst>
              <a:gd name="adj1" fmla="val 19889"/>
              <a:gd name="adj2" fmla="val 64369"/>
              <a:gd name="adj3" fmla="val 16667"/>
            </a:avLst>
          </a:prstGeom>
          <a:solidFill>
            <a:schemeClr val="bg1"/>
          </a:solidFill>
          <a:ln w="28575">
            <a:solidFill>
              <a:srgbClr val="F391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sẽ thực hiện nhữnng điều đã cam kết nhé!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65C893-9D75-6A4C-9923-32A7216597E5}"/>
              </a:ext>
            </a:extLst>
          </p:cNvPr>
          <p:cNvGrpSpPr/>
          <p:nvPr/>
        </p:nvGrpSpPr>
        <p:grpSpPr>
          <a:xfrm>
            <a:off x="97258" y="591877"/>
            <a:ext cx="7967883" cy="3808445"/>
            <a:chOff x="1810413" y="1752600"/>
            <a:chExt cx="8313300" cy="3797763"/>
          </a:xfrm>
        </p:grpSpPr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F1A4CB74-61A2-CC46-86B8-B97B3533059E}"/>
                </a:ext>
              </a:extLst>
            </p:cNvPr>
            <p:cNvSpPr/>
            <p:nvPr/>
          </p:nvSpPr>
          <p:spPr>
            <a:xfrm>
              <a:off x="3322263" y="1917952"/>
              <a:ext cx="6360302" cy="2971389"/>
            </a:xfrm>
            <a:prstGeom prst="cloud">
              <a:avLst/>
            </a:prstGeom>
            <a:solidFill>
              <a:srgbClr val="6CD0F5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5" name="Cloud 24">
              <a:extLst>
                <a:ext uri="{FF2B5EF4-FFF2-40B4-BE49-F238E27FC236}">
                  <a16:creationId xmlns:a16="http://schemas.microsoft.com/office/drawing/2014/main" id="{D7A371F9-E2F6-3542-9E11-8531754D4949}"/>
                </a:ext>
              </a:extLst>
            </p:cNvPr>
            <p:cNvSpPr/>
            <p:nvPr/>
          </p:nvSpPr>
          <p:spPr>
            <a:xfrm>
              <a:off x="3127382" y="1937295"/>
              <a:ext cx="6996331" cy="3613068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6CD0F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D2D57B0-B5C0-0642-B133-3B7CDFD5DB41}"/>
                </a:ext>
              </a:extLst>
            </p:cNvPr>
            <p:cNvSpPr txBox="1"/>
            <p:nvPr/>
          </p:nvSpPr>
          <p:spPr>
            <a:xfrm>
              <a:off x="4128521" y="2706150"/>
              <a:ext cx="5392313" cy="1933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000" dirty="0">
                  <a:ln>
                    <a:solidFill>
                      <a:srgbClr val="3D871F"/>
                    </a:solidFill>
                  </a:ln>
                  <a:solidFill>
                    <a:srgbClr val="3D871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tham gia hoạt động ở trường, nhớ giữ an toàn và phòng tránh nguy hiểm, rủi ro em nhé! 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5390D5-EB74-C041-B420-6D899F5ECE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119" b="92453" l="1423" r="94309">
                          <a14:foregroundMark x1="1626" y1="31761" x2="36585" y2="32390"/>
                          <a14:foregroundMark x1="36585" y1="32390" x2="63415" y2="30189"/>
                          <a14:foregroundMark x1="63415" y1="30189" x2="70325" y2="30818"/>
                          <a14:foregroundMark x1="70325" y1="30189" x2="60976" y2="35535"/>
                          <a14:foregroundMark x1="60976" y1="35535" x2="26016" y2="73270"/>
                          <a14:foregroundMark x1="26016" y1="72956" x2="51220" y2="81447"/>
                          <a14:foregroundMark x1="51220" y1="81447" x2="58333" y2="86478"/>
                          <a14:foregroundMark x1="58333" y1="85849" x2="76016" y2="86478"/>
                          <a14:foregroundMark x1="76016" y1="86478" x2="85569" y2="83962"/>
                          <a14:foregroundMark x1="85569" y1="83333" x2="91667" y2="77044"/>
                          <a14:foregroundMark x1="91667" y1="77044" x2="95935" y2="56918"/>
                          <a14:foregroundMark x1="95935" y1="56918" x2="94512" y2="40566"/>
                          <a14:foregroundMark x1="94512" y1="40566" x2="85976" y2="19182"/>
                          <a14:foregroundMark x1="85976" y1="19182" x2="84350" y2="16352"/>
                          <a14:foregroundMark x1="65447" y1="12579" x2="65447" y2="12579"/>
                          <a14:foregroundMark x1="65854" y1="12264" x2="65854" y2="12264"/>
                          <a14:foregroundMark x1="51675" y1="13117" x2="34109" y2="14173"/>
                          <a14:foregroundMark x1="59916" y1="12621" x2="59729" y2="12632"/>
                          <a14:foregroundMark x1="65854" y1="12264" x2="62170" y2="12485"/>
                          <a14:foregroundMark x1="28237" y1="20621" x2="25000" y2="39937"/>
                          <a14:foregroundMark x1="25000" y1="39937" x2="19106" y2="51887"/>
                          <a14:foregroundMark x1="19106" y1="51258" x2="37602" y2="41195"/>
                          <a14:foregroundMark x1="15244" y1="70755" x2="15244" y2="70755"/>
                          <a14:foregroundMark x1="16463" y1="70440" x2="16463" y2="70440"/>
                          <a14:foregroundMark x1="15650" y1="66038" x2="15650" y2="63522"/>
                          <a14:foregroundMark x1="20528" y1="75472" x2="20528" y2="75472"/>
                          <a14:foregroundMark x1="21341" y1="77358" x2="27439" y2="83333"/>
                          <a14:foregroundMark x1="27439" y1="83333" x2="36179" y2="84591"/>
                          <a14:foregroundMark x1="36179" y1="84591" x2="42073" y2="90252"/>
                          <a14:foregroundMark x1="42073" y1="90252" x2="49187" y2="90881"/>
                          <a14:foregroundMark x1="49187" y1="90881" x2="55894" y2="90252"/>
                          <a14:foregroundMark x1="55894" y1="90252" x2="64024" y2="92453"/>
                          <a14:foregroundMark x1="64024" y1="92453" x2="69512" y2="90566"/>
                          <a14:foregroundMark x1="69512" y1="89937" x2="76626" y2="90566"/>
                          <a14:foregroundMark x1="76626" y1="90566" x2="89634" y2="83019"/>
                          <a14:foregroundMark x1="89634" y1="83019" x2="94919" y2="74214"/>
                          <a14:foregroundMark x1="94919" y1="74214" x2="97154" y2="51572"/>
                          <a14:foregroundMark x1="97154" y1="51572" x2="88618" y2="19811"/>
                          <a14:foregroundMark x1="88618" y1="19811" x2="79065" y2="16981"/>
                          <a14:foregroundMark x1="79065" y1="16981" x2="72764" y2="11635"/>
                          <a14:foregroundMark x1="72764" y1="11635" x2="62927" y2="10297"/>
                          <a14:foregroundMark x1="53302" y1="9541" x2="46341" y2="12579"/>
                          <a14:foregroundMark x1="5894" y1="30818" x2="6707" y2="18868"/>
                          <a14:foregroundMark x1="6707" y1="18868" x2="20732" y2="12579"/>
                          <a14:foregroundMark x1="20732" y1="12579" x2="25407" y2="17296"/>
                          <a14:foregroundMark x1="3659" y1="39937" x2="14837" y2="53774"/>
                          <a14:foregroundMark x1="15484" y1="53774" x2="16260" y2="53774"/>
                          <a14:foregroundMark x1="14837" y1="53774" x2="15280" y2="53774"/>
                          <a14:foregroundMark x1="20122" y1="27673" x2="19512" y2="30189"/>
                          <a14:backgroundMark x1="610" y1="34277" x2="610" y2="34277"/>
                          <a14:backgroundMark x1="14024" y1="72327" x2="15244" y2="68868"/>
                          <a14:backgroundMark x1="53659" y1="8805" x2="60366" y2="11321"/>
                          <a14:backgroundMark x1="60366" y1="11321" x2="63008" y2="10063"/>
                          <a14:backgroundMark x1="29065" y1="16352" x2="29065" y2="16352"/>
                          <a14:backgroundMark x1="29065" y1="16352" x2="33333" y2="13208"/>
                          <a14:backgroundMark x1="33333" y1="12893" x2="33537" y2="13522"/>
                          <a14:backgroundMark x1="33537" y1="13208" x2="28455" y2="17296"/>
                          <a14:backgroundMark x1="28659" y1="16667" x2="33333" y2="14151"/>
                          <a14:backgroundMark x1="33333" y1="13836" x2="33130" y2="12579"/>
                          <a14:backgroundMark x1="16260" y1="60692" x2="15041" y2="61635"/>
                          <a14:backgroundMark x1="15041" y1="61006" x2="16260" y2="56289"/>
                          <a14:backgroundMark x1="16260" y1="55660" x2="16057" y2="55660"/>
                          <a14:backgroundMark x1="96748" y1="11950" x2="96748" y2="11950"/>
                        </a14:backgroundRemoval>
                      </a14:imgEffect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468" b="37410"/>
            <a:stretch/>
          </p:blipFill>
          <p:spPr>
            <a:xfrm>
              <a:off x="1810413" y="1752600"/>
              <a:ext cx="2434539" cy="2852057"/>
            </a:xfrm>
            <a:prstGeom prst="ellipse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18292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78" y="1419214"/>
            <a:ext cx="2864392" cy="2423717"/>
          </a:xfrm>
          <a:prstGeom prst="rect">
            <a:avLst/>
          </a:prstGeom>
        </p:spPr>
      </p:pic>
      <p:pic>
        <p:nvPicPr>
          <p:cNvPr id="9" name="图片 43">
            <a:extLst>
              <a:ext uri="{FF2B5EF4-FFF2-40B4-BE49-F238E27FC236}">
                <a16:creationId xmlns:a16="http://schemas.microsoft.com/office/drawing/2014/main" id="{839B62AF-AC7B-4DF2-8D1A-02CAE1D3E4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5" y="332431"/>
            <a:ext cx="1629316" cy="2629124"/>
          </a:xfrm>
          <a:prstGeom prst="rect">
            <a:avLst/>
          </a:prstGeom>
        </p:spPr>
      </p:pic>
      <p:pic>
        <p:nvPicPr>
          <p:cNvPr id="10" name="图片 30">
            <a:extLst>
              <a:ext uri="{FF2B5EF4-FFF2-40B4-BE49-F238E27FC236}">
                <a16:creationId xmlns:a16="http://schemas.microsoft.com/office/drawing/2014/main" id="{EBF68672-5F38-4E5A-9D6B-7255921E42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44" y="2481669"/>
            <a:ext cx="2546478" cy="432434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996048" y="28244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1610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-10160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700" y="340419"/>
            <a:ext cx="4864100" cy="859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971881" y="1348424"/>
            <a:ext cx="8816776" cy="2418580"/>
            <a:chOff x="2262744" y="1494923"/>
            <a:chExt cx="8016240" cy="2054678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447709" y="2883454"/>
              <a:ext cx="797910" cy="666147"/>
              <a:chOff x="3550" y="3619"/>
              <a:chExt cx="1622" cy="135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636" y="361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550" y="3644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657" y="37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24217" y="297334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865004" y="1252316"/>
            <a:ext cx="7923653" cy="954107"/>
          </a:xfrm>
          <a:prstGeom prst="rect">
            <a:avLst/>
          </a:prstGeom>
          <a:solidFill>
            <a:srgbClr val="00B0F0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zh-CN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154504" y="2934114"/>
            <a:ext cx="8288195" cy="1126462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23695" y="4644654"/>
            <a:ext cx="8279472" cy="112646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tránh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rủi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ro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noProof="0" dirty="0" err="1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r>
              <a:rPr lang="en-US" sz="2800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gray">
          <a:xfrm>
            <a:off x="2693809" y="4573985"/>
            <a:ext cx="729886" cy="676331"/>
          </a:xfrm>
          <a:prstGeom prst="hexagon">
            <a:avLst>
              <a:gd name="adj" fmla="val 28896"/>
              <a:gd name="vf" fmla="val 115470"/>
            </a:avLst>
          </a:prstGeom>
          <a:solidFill>
            <a:srgbClr val="7030A0"/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48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 animBg="1"/>
      <p:bldP spid="35" grpId="0" animBg="1"/>
      <p:bldP spid="2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6A67D93-BD84-4168-BC2A-96DEEC6C1B73}"/>
              </a:ext>
            </a:extLst>
          </p:cNvPr>
          <p:cNvSpPr/>
          <p:nvPr/>
        </p:nvSpPr>
        <p:spPr>
          <a:xfrm>
            <a:off x="95844" y="2354622"/>
            <a:ext cx="9928049" cy="2062103"/>
          </a:xfrm>
          <a:prstGeom prst="rect">
            <a:avLst/>
          </a:prstGeom>
          <a:solidFill>
            <a:srgbClr val="FFC000">
              <a:alpha val="73000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32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Exclamation Mark Icon In Comic Style. Danger Alarm Vector Cartoon  Illustration Pictogram. Caution Risk Business Concept Splash Stock Vector -  Illustration of exclamation, risk: 160915572">
            <a:extLst>
              <a:ext uri="{FF2B5EF4-FFF2-40B4-BE49-F238E27FC236}">
                <a16:creationId xmlns:a16="http://schemas.microsoft.com/office/drawing/2014/main" id="{D61A6B29-E244-1A41-BE1A-FF6CC27D3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501" y="1526653"/>
            <a:ext cx="3631721" cy="363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0DF778-B343-EF44-9736-2EA67EBC30DE}"/>
              </a:ext>
            </a:extLst>
          </p:cNvPr>
          <p:cNvSpPr/>
          <p:nvPr/>
        </p:nvSpPr>
        <p:spPr>
          <a:xfrm>
            <a:off x="598097" y="2803904"/>
            <a:ext cx="87701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D07006-6F7B-4C4F-A308-7B8C9DBF440A}"/>
              </a:ext>
            </a:extLst>
          </p:cNvPr>
          <p:cNvSpPr/>
          <p:nvPr/>
        </p:nvSpPr>
        <p:spPr>
          <a:xfrm>
            <a:off x="598097" y="3019347"/>
            <a:ext cx="87701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VN" sz="36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6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500" tmFilter="0, 0; .2, .5; .8, .5; 1, 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" dur="250" autoRev="1" fill="hold"/>
                                            <p:tgtEl>
                                              <p:spTgt spid="20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voltag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2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1" animBg="1"/>
          <p:bldP spid="2" grpId="0"/>
          <p:bldP spid="2" grpId="1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5BA09A-740D-3349-8649-51F83FEAB6D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2882" y="191859"/>
            <a:ext cx="849467" cy="998883"/>
          </a:xfrm>
          <a:prstGeom prst="roundRect">
            <a:avLst>
              <a:gd name="adj" fmla="val 48820"/>
            </a:avLst>
          </a:prstGeom>
        </p:spPr>
      </p:pic>
      <p:sp>
        <p:nvSpPr>
          <p:cNvPr id="42" name="Google Shape;124;p17">
            <a:extLst>
              <a:ext uri="{FF2B5EF4-FFF2-40B4-BE49-F238E27FC236}">
                <a16:creationId xmlns:a16="http://schemas.microsoft.com/office/drawing/2014/main" id="{1695AE45-FEDD-2940-AC31-5168F5B6734A}"/>
              </a:ext>
            </a:extLst>
          </p:cNvPr>
          <p:cNvSpPr/>
          <p:nvPr/>
        </p:nvSpPr>
        <p:spPr>
          <a:xfrm rot="16200000" flipV="1">
            <a:off x="897015" y="-927856"/>
            <a:ext cx="1395735" cy="323999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FBFC8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2BDC6-612C-C34E-9558-C9BE65A114F5}"/>
              </a:ext>
            </a:extLst>
          </p:cNvPr>
          <p:cNvSpPr txBox="1"/>
          <p:nvPr/>
        </p:nvSpPr>
        <p:spPr>
          <a:xfrm>
            <a:off x="0" y="101535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69A8F8-E0D2-FB4C-B403-20F2878111AF}"/>
              </a:ext>
            </a:extLst>
          </p:cNvPr>
          <p:cNvSpPr txBox="1"/>
          <p:nvPr/>
        </p:nvSpPr>
        <p:spPr>
          <a:xfrm>
            <a:off x="4148069" y="270812"/>
            <a:ext cx="74635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400D33-A9F5-2443-8CFD-8DA59CFDCE0C}"/>
              </a:ext>
            </a:extLst>
          </p:cNvPr>
          <p:cNvGrpSpPr/>
          <p:nvPr/>
        </p:nvGrpSpPr>
        <p:grpSpPr>
          <a:xfrm>
            <a:off x="539078" y="1261991"/>
            <a:ext cx="2675800" cy="2658409"/>
            <a:chOff x="934720" y="1456266"/>
            <a:chExt cx="2895744" cy="28769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3AD3AE-B465-4F47-8435-FED357EE9A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19" t="1926"/>
            <a:stretch/>
          </p:blipFill>
          <p:spPr>
            <a:xfrm>
              <a:off x="934720" y="1456266"/>
              <a:ext cx="2895744" cy="2746429"/>
            </a:xfrm>
            <a:prstGeom prst="roundRect">
              <a:avLst>
                <a:gd name="adj" fmla="val 6957"/>
              </a:avLst>
            </a:prstGeom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07BCE1-15F7-0E45-AB0B-47734E25AA08}"/>
                </a:ext>
              </a:extLst>
            </p:cNvPr>
            <p:cNvSpPr/>
            <p:nvPr/>
          </p:nvSpPr>
          <p:spPr>
            <a:xfrm>
              <a:off x="2224072" y="4026855"/>
              <a:ext cx="317039" cy="306335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633A9B-1FF7-134D-B8CC-6416C0217ED9}"/>
              </a:ext>
            </a:extLst>
          </p:cNvPr>
          <p:cNvGrpSpPr/>
          <p:nvPr/>
        </p:nvGrpSpPr>
        <p:grpSpPr>
          <a:xfrm>
            <a:off x="4172401" y="1262734"/>
            <a:ext cx="2606787" cy="2657666"/>
            <a:chOff x="5086195" y="1647524"/>
            <a:chExt cx="2506797" cy="2555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D62D18-0AE2-6D45-B7D2-E385631140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7" t="1452"/>
            <a:stretch/>
          </p:blipFill>
          <p:spPr>
            <a:xfrm>
              <a:off x="5086195" y="1647524"/>
              <a:ext cx="2506797" cy="2417009"/>
            </a:xfrm>
            <a:prstGeom prst="roundRect">
              <a:avLst>
                <a:gd name="adj" fmla="val 5425"/>
              </a:avLst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1F4FA2E-F856-F645-A087-718CB10A95C3}"/>
                </a:ext>
              </a:extLst>
            </p:cNvPr>
            <p:cNvSpPr/>
            <p:nvPr/>
          </p:nvSpPr>
          <p:spPr>
            <a:xfrm>
              <a:off x="6196030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0483A85-7FC7-0545-B74D-9D0BDAF01148}"/>
              </a:ext>
            </a:extLst>
          </p:cNvPr>
          <p:cNvGrpSpPr/>
          <p:nvPr/>
        </p:nvGrpSpPr>
        <p:grpSpPr>
          <a:xfrm>
            <a:off x="7798970" y="1262812"/>
            <a:ext cx="2606787" cy="2657666"/>
            <a:chOff x="8173069" y="1647524"/>
            <a:chExt cx="2506797" cy="25557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4404286-B4B7-CE46-AB80-05FBFA31F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4" t="500" b="1"/>
            <a:stretch/>
          </p:blipFill>
          <p:spPr>
            <a:xfrm>
              <a:off x="8173069" y="1647524"/>
              <a:ext cx="2506797" cy="2382948"/>
            </a:xfrm>
            <a:prstGeom prst="roundRect">
              <a:avLst>
                <a:gd name="adj" fmla="val 6896"/>
              </a:avLst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42A1BEE-C83E-0640-8512-FDE8C2482CFB}"/>
                </a:ext>
              </a:extLst>
            </p:cNvPr>
            <p:cNvSpPr/>
            <p:nvPr/>
          </p:nvSpPr>
          <p:spPr>
            <a:xfrm>
              <a:off x="9282906" y="3925817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442428-3B33-3042-8393-893DF2308E5E}"/>
              </a:ext>
            </a:extLst>
          </p:cNvPr>
          <p:cNvGrpSpPr/>
          <p:nvPr/>
        </p:nvGrpSpPr>
        <p:grpSpPr>
          <a:xfrm>
            <a:off x="2077912" y="3960353"/>
            <a:ext cx="2675800" cy="2615163"/>
            <a:chOff x="2006004" y="4164395"/>
            <a:chExt cx="2747708" cy="268544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B138F65-6F24-8949-A0E9-446D87081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004" y="4164395"/>
              <a:ext cx="2747708" cy="2620330"/>
            </a:xfrm>
            <a:prstGeom prst="roundRect">
              <a:avLst>
                <a:gd name="adj" fmla="val 6521"/>
              </a:avLst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B74E82-F6B0-BD42-A05A-92212E41AD7E}"/>
                </a:ext>
              </a:extLst>
            </p:cNvPr>
            <p:cNvSpPr/>
            <p:nvPr/>
          </p:nvSpPr>
          <p:spPr>
            <a:xfrm>
              <a:off x="3212062" y="6572405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A412694-AFC0-994F-BE1B-4C9DB16CB746}"/>
              </a:ext>
            </a:extLst>
          </p:cNvPr>
          <p:cNvGrpSpPr/>
          <p:nvPr/>
        </p:nvGrpSpPr>
        <p:grpSpPr>
          <a:xfrm>
            <a:off x="5903284" y="3989117"/>
            <a:ext cx="2645794" cy="2597353"/>
            <a:chOff x="5098728" y="4164395"/>
            <a:chExt cx="2716895" cy="2667152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1591C2-D2F9-DA48-A940-006CD57B49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" t="758"/>
            <a:stretch/>
          </p:blipFill>
          <p:spPr>
            <a:xfrm>
              <a:off x="5098728" y="4164395"/>
              <a:ext cx="2716895" cy="2600452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8C3DD35-1605-824F-BFA3-FDF9A0425CD1}"/>
                </a:ext>
              </a:extLst>
            </p:cNvPr>
            <p:cNvSpPr/>
            <p:nvPr/>
          </p:nvSpPr>
          <p:spPr>
            <a:xfrm>
              <a:off x="6313612" y="6554116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B18D0B-10EA-BF44-BB8C-45F089E21FA5}"/>
              </a:ext>
            </a:extLst>
          </p:cNvPr>
          <p:cNvGrpSpPr/>
          <p:nvPr/>
        </p:nvGrpSpPr>
        <p:grpSpPr>
          <a:xfrm>
            <a:off x="9292565" y="3969093"/>
            <a:ext cx="2676497" cy="2630807"/>
            <a:chOff x="9299980" y="4250702"/>
            <a:chExt cx="2669082" cy="262351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BF66B59-9188-CC41-880C-14755C1D6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9980" y="4250702"/>
              <a:ext cx="2669082" cy="2545622"/>
            </a:xfrm>
            <a:prstGeom prst="roundRect">
              <a:avLst>
                <a:gd name="adj" fmla="val 8046"/>
              </a:avLst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7B89C02-11DB-C945-A463-42C07AD171A0}"/>
                </a:ext>
              </a:extLst>
            </p:cNvPr>
            <p:cNvSpPr/>
            <p:nvPr/>
          </p:nvSpPr>
          <p:spPr>
            <a:xfrm>
              <a:off x="10515070" y="6596789"/>
              <a:ext cx="287125" cy="277431"/>
            </a:xfrm>
            <a:prstGeom prst="ellipse">
              <a:avLst/>
            </a:prstGeom>
            <a:solidFill>
              <a:srgbClr val="FCE28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dirty="0">
                  <a:solidFill>
                    <a:schemeClr val="tx1"/>
                  </a:solidFill>
                </a:rPr>
                <a:t>6</a:t>
              </a:r>
            </a:p>
          </p:txBody>
        </p:sp>
      </p:grpSp>
      <p:pic>
        <p:nvPicPr>
          <p:cNvPr id="3076" name="Picture 4" descr="Green Right Tick , Transparent Cartoon - Jing.fm">
            <a:extLst>
              <a:ext uri="{FF2B5EF4-FFF2-40B4-BE49-F238E27FC236}">
                <a16:creationId xmlns:a16="http://schemas.microsoft.com/office/drawing/2014/main" id="{B9426204-58A9-E246-9C18-FEE2047C4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074" y="5728155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DF8899D1-6AC4-0544-8FB0-BC59E54F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830" y="3171489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75A5BA6-EFE8-D347-82A2-770E83FC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378" y="317161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5D84AD58-19E6-874B-A122-B91AACF96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105" y="3173751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Download Free png Red Cross Mark Clipart Black Background - Red X In  Circle, HD Png ... - DLPNG.com">
            <a:extLst>
              <a:ext uri="{FF2B5EF4-FFF2-40B4-BE49-F238E27FC236}">
                <a16:creationId xmlns:a16="http://schemas.microsoft.com/office/drawing/2014/main" id="{A1A4D842-AF20-BD4C-B719-CCC295E20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00" b="96250" l="5357" r="94048">
                        <a14:foregroundMark x1="41548" y1="61023" x2="41548" y2="61023"/>
                        <a14:foregroundMark x1="41548" y1="61023" x2="49405" y2="52273"/>
                        <a14:foregroundMark x1="28929" y1="13295" x2="22738" y2="19091"/>
                        <a14:foregroundMark x1="22738" y1="19091" x2="14167" y2="37273"/>
                        <a14:foregroundMark x1="14167" y1="37273" x2="5714" y2="63182"/>
                        <a14:foregroundMark x1="8571" y1="47955" x2="37500" y2="52841"/>
                        <a14:foregroundMark x1="37500" y1="52841" x2="61548" y2="65000"/>
                        <a14:foregroundMark x1="61548" y1="65000" x2="66310" y2="70682"/>
                        <a14:foregroundMark x1="66310" y1="70682" x2="67738" y2="78409"/>
                        <a14:foregroundMark x1="67738" y1="78409" x2="64405" y2="86932"/>
                        <a14:foregroundMark x1="64405" y1="86932" x2="84643" y2="70114"/>
                        <a14:foregroundMark x1="84643" y1="70114" x2="89048" y2="47045"/>
                        <a14:foregroundMark x1="89048" y1="47045" x2="78690" y2="14091"/>
                        <a14:foregroundMark x1="78690" y1="14091" x2="49048" y2="12841"/>
                        <a14:foregroundMark x1="49048" y1="12841" x2="49048" y2="12841"/>
                        <a14:foregroundMark x1="45476" y1="7500" x2="49048" y2="30114"/>
                        <a14:foregroundMark x1="45714" y1="25114" x2="76310" y2="51477"/>
                        <a14:foregroundMark x1="76310" y1="51477" x2="94048" y2="58182"/>
                        <a14:foregroundMark x1="78690" y1="40000" x2="61548" y2="82727"/>
                        <a14:foregroundMark x1="61548" y1="82727" x2="54405" y2="92045"/>
                        <a14:foregroundMark x1="54405" y1="92045" x2="48571" y2="96250"/>
                        <a14:foregroundMark x1="48571" y1="96250" x2="39524" y2="78409"/>
                        <a14:foregroundMark x1="39524" y1="78409" x2="39524" y2="78409"/>
                        <a14:foregroundMark x1="32262" y1="15455" x2="50357" y2="33068"/>
                        <a14:foregroundMark x1="50357" y1="33068" x2="59286" y2="27159"/>
                        <a14:foregroundMark x1="59286" y1="27159" x2="60000" y2="25341"/>
                        <a14:foregroundMark x1="17500" y1="59773" x2="18095" y2="67273"/>
                        <a14:foregroundMark x1="18095" y1="67273" x2="25119" y2="81136"/>
                        <a14:foregroundMark x1="25119" y1="81136" x2="35714" y2="83068"/>
                        <a14:foregroundMark x1="35714" y1="83068" x2="48452" y2="79432"/>
                        <a14:foregroundMark x1="48452" y1="79205" x2="48810" y2="701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634" y="5814343"/>
            <a:ext cx="770404" cy="8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een Right Tick , Transparent Cartoon - Jing.fm">
            <a:extLst>
              <a:ext uri="{FF2B5EF4-FFF2-40B4-BE49-F238E27FC236}">
                <a16:creationId xmlns:a16="http://schemas.microsoft.com/office/drawing/2014/main" id="{CC0A749D-3558-9049-9C88-51AF4F3C6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hq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963" y="5771247"/>
            <a:ext cx="882357" cy="87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8726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65E0B-EF1B-4943-9A5E-A714BE4BD024}"/>
              </a:ext>
            </a:extLst>
          </p:cNvPr>
          <p:cNvSpPr txBox="1"/>
          <p:nvPr/>
        </p:nvSpPr>
        <p:spPr>
          <a:xfrm>
            <a:off x="684348" y="429774"/>
            <a:ext cx="10823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800" dirty="0" smtClean="0">
                <a:solidFill>
                  <a:srgbClr val="003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.THẢO </a:t>
            </a: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00384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77AFE6-766C-674E-B445-EEB823376DFC}"/>
              </a:ext>
            </a:extLst>
          </p:cNvPr>
          <p:cNvSpPr txBox="1"/>
          <p:nvPr/>
        </p:nvSpPr>
        <p:spPr>
          <a:xfrm>
            <a:off x="1170432" y="952994"/>
            <a:ext cx="9631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và các bạn thường tham gia những hoạt động nào ở trường?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6C7A19-7C0F-4447-907C-7FAB01294201}"/>
              </a:ext>
            </a:extLst>
          </p:cNvPr>
          <p:cNvGrpSpPr/>
          <p:nvPr/>
        </p:nvGrpSpPr>
        <p:grpSpPr>
          <a:xfrm>
            <a:off x="4314657" y="1819995"/>
            <a:ext cx="3562686" cy="1066190"/>
            <a:chOff x="4314657" y="1274309"/>
            <a:chExt cx="3562686" cy="1066190"/>
          </a:xfrm>
          <a:effectLst>
            <a:glow rad="101600">
              <a:schemeClr val="accent2">
                <a:satMod val="175000"/>
                <a:alpha val="40000"/>
              </a:schemeClr>
            </a:glow>
          </a:effectLst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75DC8B7-3102-8940-88EE-062657667607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F6E6688E-7991-AB46-A0F2-004A5AE30EA8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1">
                  <a:alpha val="82000"/>
                </a:schemeClr>
              </a:solidFill>
              <a:ln>
                <a:noFill/>
              </a:ln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DC44F19E-9E33-B342-BC2F-919784E4642B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3B23752-3C78-3D45-B806-AEC7FB87B5ED}"/>
                </a:ext>
              </a:extLst>
            </p:cNvPr>
            <p:cNvSpPr txBox="1"/>
            <p:nvPr/>
          </p:nvSpPr>
          <p:spPr>
            <a:xfrm>
              <a:off x="4705459" y="1509217"/>
              <a:ext cx="2601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học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B8CDA04-8B8D-A740-B4DE-2812770354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6" t="982" r="1537"/>
          <a:stretch/>
        </p:blipFill>
        <p:spPr>
          <a:xfrm>
            <a:off x="678475" y="3365433"/>
            <a:ext cx="3809347" cy="2493269"/>
          </a:xfrm>
          <a:prstGeom prst="roundRect">
            <a:avLst>
              <a:gd name="adj" fmla="val 7876"/>
            </a:avLst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598320-5AE5-BA41-ADF7-CB23686B31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02" t="2934" r="5938" b="6357"/>
          <a:stretch/>
        </p:blipFill>
        <p:spPr>
          <a:xfrm>
            <a:off x="4822195" y="3365433"/>
            <a:ext cx="2697699" cy="2505349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3EDEE140-A77A-8A4C-8B73-18FF2736BCA2}"/>
              </a:ext>
            </a:extLst>
          </p:cNvPr>
          <p:cNvGrpSpPr/>
          <p:nvPr/>
        </p:nvGrpSpPr>
        <p:grpSpPr>
          <a:xfrm>
            <a:off x="7861483" y="3350443"/>
            <a:ext cx="3825207" cy="2529462"/>
            <a:chOff x="7861483" y="2893232"/>
            <a:chExt cx="3825207" cy="25294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4229D57-ED72-B248-B1B8-922B0F73EE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  <a14:imgEffect>
                        <a14:brightnessContrast bright="1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14"/>
            <a:stretch/>
          </p:blipFill>
          <p:spPr>
            <a:xfrm>
              <a:off x="7877343" y="2893232"/>
              <a:ext cx="3809347" cy="2462901"/>
            </a:xfrm>
            <a:prstGeom prst="roundRect">
              <a:avLst>
                <a:gd name="adj" fmla="val 11363"/>
              </a:avLst>
            </a:prstGeom>
            <a:ln w="28575">
              <a:solidFill>
                <a:srgbClr val="92D050"/>
              </a:solidFill>
            </a:ln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84FD2F-0FEA-2143-BE12-CA2F49F6A96B}"/>
                </a:ext>
              </a:extLst>
            </p:cNvPr>
            <p:cNvGrpSpPr/>
            <p:nvPr/>
          </p:nvGrpSpPr>
          <p:grpSpPr>
            <a:xfrm>
              <a:off x="7861483" y="5084140"/>
              <a:ext cx="308098" cy="338554"/>
              <a:chOff x="3234788" y="6218056"/>
              <a:chExt cx="338907" cy="372410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4C6E931A-87AF-1C41-BBA2-1274BC662C7A}"/>
                  </a:ext>
                </a:extLst>
              </p:cNvPr>
              <p:cNvSpPr/>
              <p:nvPr/>
            </p:nvSpPr>
            <p:spPr>
              <a:xfrm>
                <a:off x="325240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02F452C-8318-C346-9CA4-69C8637DD71A}"/>
                  </a:ext>
                </a:extLst>
              </p:cNvPr>
              <p:cNvSpPr/>
              <p:nvPr/>
            </p:nvSpPr>
            <p:spPr>
              <a:xfrm>
                <a:off x="3234788" y="6218056"/>
                <a:ext cx="338907" cy="3724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16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23BB4E8-2E06-0144-B547-9DCE72D2431B}"/>
              </a:ext>
            </a:extLst>
          </p:cNvPr>
          <p:cNvSpPr txBox="1"/>
          <p:nvPr/>
        </p:nvSpPr>
        <p:spPr>
          <a:xfrm>
            <a:off x="1383236" y="5905006"/>
            <a:ext cx="21888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giành kéo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8D134CE-F7EC-174F-80BE-FCCC96069FC8}"/>
              </a:ext>
            </a:extLst>
          </p:cNvPr>
          <p:cNvSpPr txBox="1"/>
          <p:nvPr/>
        </p:nvSpPr>
        <p:spPr>
          <a:xfrm>
            <a:off x="5171411" y="5905006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Ngậm bút chì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3E3BC9B-B6B7-0C44-9974-00C72C2A4061}"/>
              </a:ext>
            </a:extLst>
          </p:cNvPr>
          <p:cNvSpPr txBox="1"/>
          <p:nvPr/>
        </p:nvSpPr>
        <p:spPr>
          <a:xfrm>
            <a:off x="8672577" y="5905006"/>
            <a:ext cx="2039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trong lớp</a:t>
            </a:r>
          </a:p>
        </p:txBody>
      </p:sp>
    </p:spTree>
    <p:extLst>
      <p:ext uri="{BB962C8B-B14F-4D97-AF65-F5344CB8AC3E}">
        <p14:creationId xmlns:p14="http://schemas.microsoft.com/office/powerpoint/2010/main" val="251430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273FAB3-34D3-3741-8D22-528F3AC035BD}"/>
              </a:ext>
            </a:extLst>
          </p:cNvPr>
          <p:cNvGrpSpPr/>
          <p:nvPr/>
        </p:nvGrpSpPr>
        <p:grpSpPr>
          <a:xfrm>
            <a:off x="1477132" y="540794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D3BCECA-B000-B749-9F6E-7D63DE1910B5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43474B14-B117-3E4D-9E3D-9D0FF6093B1C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chemeClr val="accent4">
                  <a:lumMod val="40000"/>
                  <a:lumOff val="60000"/>
                  <a:alpha val="82000"/>
                </a:schemeClr>
              </a:solidFill>
              <a:ln>
                <a:noFill/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E168894-D060-A247-9E14-95073212F47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accent3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3B6CA11-C127-FF4B-BF37-35B6398B3507}"/>
                </a:ext>
              </a:extLst>
            </p:cNvPr>
            <p:cNvSpPr txBox="1"/>
            <p:nvPr/>
          </p:nvSpPr>
          <p:spPr>
            <a:xfrm>
              <a:off x="4607485" y="1509217"/>
              <a:ext cx="272702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chơi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79AC00-FB4A-4D48-AA6F-C17BA031E635}"/>
              </a:ext>
            </a:extLst>
          </p:cNvPr>
          <p:cNvGrpSpPr/>
          <p:nvPr/>
        </p:nvGrpSpPr>
        <p:grpSpPr>
          <a:xfrm>
            <a:off x="6600962" y="3431416"/>
            <a:ext cx="4720626" cy="2685253"/>
            <a:chOff x="614227" y="1861457"/>
            <a:chExt cx="3932630" cy="223701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92ACDD3-419B-C641-A3E2-15CC91204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814" y="1861457"/>
              <a:ext cx="3910043" cy="2237014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42184B3-38B3-6940-984A-8921FB51CBF5}"/>
                </a:ext>
              </a:extLst>
            </p:cNvPr>
            <p:cNvGrpSpPr/>
            <p:nvPr/>
          </p:nvGrpSpPr>
          <p:grpSpPr>
            <a:xfrm>
              <a:off x="614227" y="3676948"/>
              <a:ext cx="338330" cy="384601"/>
              <a:chOff x="3227607" y="6228566"/>
              <a:chExt cx="338329" cy="38460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C16E1595-129A-304A-A2EA-2B4481CF770D}"/>
                  </a:ext>
                </a:extLst>
              </p:cNvPr>
              <p:cNvSpPr/>
              <p:nvPr/>
            </p:nvSpPr>
            <p:spPr>
              <a:xfrm>
                <a:off x="3227607" y="6272227"/>
                <a:ext cx="338329" cy="326907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55AC769-870A-5D45-B3BA-D32125BC7EF1}"/>
                  </a:ext>
                </a:extLst>
              </p:cNvPr>
              <p:cNvSpPr/>
              <p:nvPr/>
            </p:nvSpPr>
            <p:spPr>
              <a:xfrm>
                <a:off x="3250534" y="6228566"/>
                <a:ext cx="307413" cy="3846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4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3</a:t>
                </a:r>
              </a:p>
            </p:txBody>
          </p:sp>
        </p:grp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23EBA7-4FAD-AC42-AE27-444AA6AB267E}"/>
              </a:ext>
            </a:extLst>
          </p:cNvPr>
          <p:cNvGrpSpPr/>
          <p:nvPr/>
        </p:nvGrpSpPr>
        <p:grpSpPr>
          <a:xfrm>
            <a:off x="870412" y="2424979"/>
            <a:ext cx="4839080" cy="3560762"/>
            <a:chOff x="4773982" y="1945532"/>
            <a:chExt cx="2815411" cy="207167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9D254A5-3D7A-6644-82DB-1585CD2FF7A8}"/>
                </a:ext>
              </a:extLst>
            </p:cNvPr>
            <p:cNvGrpSpPr/>
            <p:nvPr/>
          </p:nvGrpSpPr>
          <p:grpSpPr>
            <a:xfrm>
              <a:off x="4786009" y="1945532"/>
              <a:ext cx="2803384" cy="2050082"/>
              <a:chOff x="4726870" y="1858109"/>
              <a:chExt cx="3100615" cy="2237013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0A1D8F-419E-C043-85DE-12898BA0A9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5" t="331"/>
              <a:stretch/>
            </p:blipFill>
            <p:spPr>
              <a:xfrm>
                <a:off x="4726870" y="1858109"/>
                <a:ext cx="3100615" cy="2237013"/>
              </a:xfrm>
              <a:prstGeom prst="roundRect">
                <a:avLst>
                  <a:gd name="adj" fmla="val 10253"/>
                </a:avLst>
              </a:prstGeom>
            </p:spPr>
          </p:pic>
          <p:sp>
            <p:nvSpPr>
              <p:cNvPr id="28" name="Rounded Rectangle 27">
                <a:extLst>
                  <a:ext uri="{FF2B5EF4-FFF2-40B4-BE49-F238E27FC236}">
                    <a16:creationId xmlns:a16="http://schemas.microsoft.com/office/drawing/2014/main" id="{D99A21FB-1B20-7C42-9B0D-9CD50D2C6D2E}"/>
                  </a:ext>
                </a:extLst>
              </p:cNvPr>
              <p:cNvSpPr/>
              <p:nvPr/>
            </p:nvSpPr>
            <p:spPr>
              <a:xfrm>
                <a:off x="4726870" y="1861457"/>
                <a:ext cx="3073239" cy="2208893"/>
              </a:xfrm>
              <a:prstGeom prst="roundRect">
                <a:avLst>
                  <a:gd name="adj" fmla="val 8509"/>
                </a:avLst>
              </a:prstGeom>
              <a:noFill/>
              <a:ln w="190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2328A70-CC42-7D4E-8C15-FB20290CC8CD}"/>
                </a:ext>
              </a:extLst>
            </p:cNvPr>
            <p:cNvGrpSpPr/>
            <p:nvPr/>
          </p:nvGrpSpPr>
          <p:grpSpPr>
            <a:xfrm>
              <a:off x="4773982" y="3712795"/>
              <a:ext cx="279612" cy="304413"/>
              <a:chOff x="3262917" y="6250111"/>
              <a:chExt cx="279611" cy="304414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22D39B0-638E-DD40-A14F-89CCC038213A}"/>
                  </a:ext>
                </a:extLst>
              </p:cNvPr>
              <p:cNvSpPr/>
              <p:nvPr/>
            </p:nvSpPr>
            <p:spPr>
              <a:xfrm>
                <a:off x="3262917" y="6277064"/>
                <a:ext cx="279611" cy="270171"/>
              </a:xfrm>
              <a:prstGeom prst="ellipse">
                <a:avLst/>
              </a:prstGeom>
              <a:solidFill>
                <a:srgbClr val="3E54AD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400" dirty="0">
                  <a:solidFill>
                    <a:schemeClr val="bg1"/>
                  </a:solidFill>
                  <a:latin typeface="UTM Cooper Black" panose="020406030505060202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53156A-5D48-024E-B2B1-D07BB336A901}"/>
                  </a:ext>
                </a:extLst>
              </p:cNvPr>
              <p:cNvSpPr/>
              <p:nvPr/>
            </p:nvSpPr>
            <p:spPr>
              <a:xfrm>
                <a:off x="3288036" y="6250111"/>
                <a:ext cx="232413" cy="304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VN" sz="2800" dirty="0">
                    <a:solidFill>
                      <a:schemeClr val="bg1"/>
                    </a:solidFill>
                    <a:latin typeface="UTM Cooper Black" panose="02040603050506020204" pitchFamily="18" charset="0"/>
                  </a:rPr>
                  <a:t>1</a:t>
                </a:r>
              </a:p>
            </p:txBody>
          </p:sp>
        </p:grp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B954ED1B-223C-FA44-8DAB-E1BB4EFA5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76" b="3655"/>
          <a:stretch/>
        </p:blipFill>
        <p:spPr>
          <a:xfrm>
            <a:off x="6482510" y="381267"/>
            <a:ext cx="4925894" cy="268525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6C5D8DE-CA47-704A-A897-C2E796614976}"/>
              </a:ext>
            </a:extLst>
          </p:cNvPr>
          <p:cNvSpPr txBox="1"/>
          <p:nvPr/>
        </p:nvSpPr>
        <p:spPr>
          <a:xfrm>
            <a:off x="1769960" y="5953801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Chạy trên cầu thang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14C93-9766-9249-8DEA-892ACA79F1A3}"/>
              </a:ext>
            </a:extLst>
          </p:cNvPr>
          <p:cNvSpPr txBox="1"/>
          <p:nvPr/>
        </p:nvSpPr>
        <p:spPr>
          <a:xfrm>
            <a:off x="7927486" y="3040091"/>
            <a:ext cx="18345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Trượt lan can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FFBAE10-0185-4345-B696-03124EF4F60C}"/>
              </a:ext>
            </a:extLst>
          </p:cNvPr>
          <p:cNvSpPr txBox="1"/>
          <p:nvPr/>
        </p:nvSpPr>
        <p:spPr>
          <a:xfrm>
            <a:off x="7347186" y="5997483"/>
            <a:ext cx="3190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Nghịch các vật sắc nhọn</a:t>
            </a:r>
          </a:p>
        </p:txBody>
      </p:sp>
    </p:spTree>
    <p:extLst>
      <p:ext uri="{BB962C8B-B14F-4D97-AF65-F5344CB8AC3E}">
        <p14:creationId xmlns:p14="http://schemas.microsoft.com/office/powerpoint/2010/main" val="91311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89AEE2-DA0E-9B43-9A5E-43B3CBF40F02}"/>
              </a:ext>
            </a:extLst>
          </p:cNvPr>
          <p:cNvGrpSpPr/>
          <p:nvPr/>
        </p:nvGrpSpPr>
        <p:grpSpPr>
          <a:xfrm>
            <a:off x="3956563" y="593548"/>
            <a:ext cx="3562686" cy="1066190"/>
            <a:chOff x="4314657" y="1274309"/>
            <a:chExt cx="3562686" cy="1066190"/>
          </a:xfrm>
          <a:effectLst/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1F3BC3-08FE-D147-8E52-CC89D35A8E19}"/>
                </a:ext>
              </a:extLst>
            </p:cNvPr>
            <p:cNvGrpSpPr/>
            <p:nvPr/>
          </p:nvGrpSpPr>
          <p:grpSpPr>
            <a:xfrm>
              <a:off x="4314657" y="1274309"/>
              <a:ext cx="3562686" cy="1066190"/>
              <a:chOff x="4623816" y="1322772"/>
              <a:chExt cx="2944368" cy="969264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C7C6232-6334-5F4A-BB17-A57B0A731B7F}"/>
                  </a:ext>
                </a:extLst>
              </p:cNvPr>
              <p:cNvSpPr/>
              <p:nvPr/>
            </p:nvSpPr>
            <p:spPr>
              <a:xfrm>
                <a:off x="4623816" y="1322772"/>
                <a:ext cx="2944368" cy="969264"/>
              </a:xfrm>
              <a:prstGeom prst="roundRect">
                <a:avLst/>
              </a:prstGeom>
              <a:solidFill>
                <a:srgbClr val="D7EDA9"/>
              </a:solidFill>
              <a:ln>
                <a:noFill/>
              </a:ln>
              <a:effectLst>
                <a:glow rad="228600">
                  <a:srgbClr val="92D05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2E767C09-C518-E444-9430-4E5B6A39AABD}"/>
                  </a:ext>
                </a:extLst>
              </p:cNvPr>
              <p:cNvSpPr/>
              <p:nvPr/>
            </p:nvSpPr>
            <p:spPr>
              <a:xfrm>
                <a:off x="4765702" y="1443292"/>
                <a:ext cx="2676698" cy="728223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14118-AC8B-5344-9424-7888C26328A6}"/>
                </a:ext>
              </a:extLst>
            </p:cNvPr>
            <p:cNvSpPr txBox="1"/>
            <p:nvPr/>
          </p:nvSpPr>
          <p:spPr>
            <a:xfrm>
              <a:off x="4607485" y="1509217"/>
              <a:ext cx="278634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bán trú</a:t>
              </a:r>
            </a:p>
          </p:txBody>
        </p:sp>
      </p:grpSp>
      <p:pic>
        <p:nvPicPr>
          <p:cNvPr id="6146" name="Picture 2" descr="Dĩa Inox Cao Cấp Update International RE-106 Dài 185 Mm (Bộ 4 Chiếc) -  Chefstore.vn">
            <a:extLst>
              <a:ext uri="{FF2B5EF4-FFF2-40B4-BE49-F238E27FC236}">
                <a16:creationId xmlns:a16="http://schemas.microsoft.com/office/drawing/2014/main" id="{BE194CDE-0176-DA4F-8095-B20A1A6CD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58" y="2409092"/>
            <a:ext cx="2632051" cy="2632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Bảo quản đũa để không bị mốc - | Đăng trên báo Bắc Giang">
            <a:extLst>
              <a:ext uri="{FF2B5EF4-FFF2-40B4-BE49-F238E27FC236}">
                <a16:creationId xmlns:a16="http://schemas.microsoft.com/office/drawing/2014/main" id="{A702A2E2-16B3-DF4A-97D5-6A6D00E40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30" y="2960010"/>
            <a:ext cx="3449069" cy="1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Sai, người Đan Mạch đập vỡ bát đĩa vào đêm giao thừa - VnExpress">
            <a:extLst>
              <a:ext uri="{FF2B5EF4-FFF2-40B4-BE49-F238E27FC236}">
                <a16:creationId xmlns:a16="http://schemas.microsoft.com/office/drawing/2014/main" id="{70E757FB-57E7-3346-BBC0-21EBBC8F6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31" y="2161870"/>
            <a:ext cx="3839030" cy="287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3C23EE4-719D-C24D-AED4-2C103901BF3F}"/>
              </a:ext>
            </a:extLst>
          </p:cNvPr>
          <p:cNvSpPr txBox="1"/>
          <p:nvPr/>
        </p:nvSpPr>
        <p:spPr>
          <a:xfrm>
            <a:off x="1596181" y="5343676"/>
            <a:ext cx="10054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44023-EBF0-7B48-985C-42D0C347A036}"/>
              </a:ext>
            </a:extLst>
          </p:cNvPr>
          <p:cNvSpPr txBox="1"/>
          <p:nvPr/>
        </p:nvSpPr>
        <p:spPr>
          <a:xfrm>
            <a:off x="5313784" y="5302647"/>
            <a:ext cx="8691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Đũa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C2CCC8-C4B6-9E4D-9B55-9B112F0E920F}"/>
              </a:ext>
            </a:extLst>
          </p:cNvPr>
          <p:cNvSpPr txBox="1"/>
          <p:nvPr/>
        </p:nvSpPr>
        <p:spPr>
          <a:xfrm>
            <a:off x="8962459" y="5302647"/>
            <a:ext cx="16674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Mảnh vỡ</a:t>
            </a:r>
          </a:p>
        </p:txBody>
      </p:sp>
    </p:spTree>
    <p:extLst>
      <p:ext uri="{BB962C8B-B14F-4D97-AF65-F5344CB8AC3E}">
        <p14:creationId xmlns:p14="http://schemas.microsoft.com/office/powerpoint/2010/main" val="75852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1"/>
      <p:bldP spid="12" grpId="1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D6853F-6A6F-A44A-9B88-23D17A6F8FDB}"/>
              </a:ext>
            </a:extLst>
          </p:cNvPr>
          <p:cNvSpPr txBox="1"/>
          <p:nvPr/>
        </p:nvSpPr>
        <p:spPr>
          <a:xfrm>
            <a:off x="836325" y="355695"/>
            <a:ext cx="10382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VN" sz="2800" dirty="0">
                <a:solidFill>
                  <a:srgbClr val="0709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làm gì để phòng tránh nguy hiểm khi tham gia các hoạt động ở trường?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FBA278-786E-5B4C-9FF7-7AB1CA03E579}"/>
              </a:ext>
            </a:extLst>
          </p:cNvPr>
          <p:cNvGrpSpPr/>
          <p:nvPr/>
        </p:nvGrpSpPr>
        <p:grpSpPr>
          <a:xfrm>
            <a:off x="4385776" y="1087476"/>
            <a:ext cx="4577872" cy="5309899"/>
            <a:chOff x="4325816" y="1087476"/>
            <a:chExt cx="4577872" cy="530989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E7C945-4C99-4146-9614-5C55617BD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5816" y="1166817"/>
              <a:ext cx="4577872" cy="52305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50641C1-5CA3-F847-BE20-36424DDE0C05}"/>
                </a:ext>
              </a:extLst>
            </p:cNvPr>
            <p:cNvGrpSpPr/>
            <p:nvPr/>
          </p:nvGrpSpPr>
          <p:grpSpPr>
            <a:xfrm>
              <a:off x="6749226" y="1087476"/>
              <a:ext cx="2136275" cy="705393"/>
              <a:chOff x="59271" y="2586397"/>
              <a:chExt cx="1079575" cy="582969"/>
            </a:xfrm>
          </p:grpSpPr>
          <p:sp>
            <p:nvSpPr>
              <p:cNvPr id="13" name="Rounded Rectangular Callout 12">
                <a:extLst>
                  <a:ext uri="{FF2B5EF4-FFF2-40B4-BE49-F238E27FC236}">
                    <a16:creationId xmlns:a16="http://schemas.microsoft.com/office/drawing/2014/main" id="{E180CC1B-EE82-4B4D-8585-CDEE0AFFACA9}"/>
                  </a:ext>
                </a:extLst>
              </p:cNvPr>
              <p:cNvSpPr/>
              <p:nvPr/>
            </p:nvSpPr>
            <p:spPr>
              <a:xfrm>
                <a:off x="59271" y="2586397"/>
                <a:ext cx="1079575" cy="582969"/>
              </a:xfrm>
              <a:prstGeom prst="wedgeRoundRectCallout">
                <a:avLst>
                  <a:gd name="adj1" fmla="val -34919"/>
                  <a:gd name="adj2" fmla="val 66399"/>
                  <a:gd name="adj3" fmla="val 16667"/>
                </a:avLst>
              </a:prstGeom>
              <a:solidFill>
                <a:schemeClr val="bg1"/>
              </a:solidFill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54EC138-6AC5-A949-87CF-FCF4F85925EA}"/>
                  </a:ext>
                </a:extLst>
              </p:cNvPr>
              <p:cNvSpPr txBox="1"/>
              <p:nvPr/>
            </p:nvSpPr>
            <p:spPr>
              <a:xfrm>
                <a:off x="77062" y="2586398"/>
                <a:ext cx="1043492" cy="5341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VN" kern="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 chạy, nhảy trong nhà ăn.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6A5FF8B-F09A-4F1A-9D38-E5EC8EFEB6B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7888" y="195383"/>
            <a:ext cx="967939" cy="9144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7086FC-62B4-482B-A75B-2CE9771BD68A}"/>
              </a:ext>
            </a:extLst>
          </p:cNvPr>
          <p:cNvSpPr txBox="1"/>
          <p:nvPr/>
        </p:nvSpPr>
        <p:spPr>
          <a:xfrm>
            <a:off x="1725827" y="195383"/>
            <a:ext cx="92928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8808BC-43C8-6A42-BE9C-5AA8183F2429}"/>
              </a:ext>
            </a:extLst>
          </p:cNvPr>
          <p:cNvGrpSpPr/>
          <p:nvPr/>
        </p:nvGrpSpPr>
        <p:grpSpPr>
          <a:xfrm>
            <a:off x="2976381" y="1327231"/>
            <a:ext cx="6340838" cy="5223471"/>
            <a:chOff x="2976381" y="1327231"/>
            <a:chExt cx="6340838" cy="5223471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FF92DCF-8ACB-9B48-86AD-32B54C0081B7}"/>
                </a:ext>
              </a:extLst>
            </p:cNvPr>
            <p:cNvGrpSpPr/>
            <p:nvPr/>
          </p:nvGrpSpPr>
          <p:grpSpPr>
            <a:xfrm>
              <a:off x="2976381" y="1327231"/>
              <a:ext cx="6340838" cy="5223471"/>
              <a:chOff x="2976381" y="1327231"/>
              <a:chExt cx="6340838" cy="5223471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A0A6BF7F-9B06-444A-989C-B2FB6B04B891}"/>
                  </a:ext>
                </a:extLst>
              </p:cNvPr>
              <p:cNvGrpSpPr/>
              <p:nvPr/>
            </p:nvGrpSpPr>
            <p:grpSpPr>
              <a:xfrm>
                <a:off x="2976381" y="1327231"/>
                <a:ext cx="6340838" cy="5223471"/>
                <a:chOff x="2976381" y="1327231"/>
                <a:chExt cx="6340838" cy="5223471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D8E6A830-1C8E-6844-B28B-871D494BE8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2077" b="96805" l="9763" r="92469">
                              <a14:foregroundMark x1="28870" y1="14377" x2="28870" y2="2236"/>
                              <a14:foregroundMark x1="90098" y1="19010" x2="91074" y2="19329"/>
                              <a14:foregroundMark x1="92608" y1="39776" x2="92608" y2="39776"/>
                              <a14:foregroundMark x1="92608" y1="17572" x2="92608" y2="17572"/>
                              <a14:foregroundMark x1="58856" y1="92013" x2="45746" y2="92332"/>
                              <a14:foregroundMark x1="45746" y1="96805" x2="45746" y2="96805"/>
                            </a14:backgroundRemoval>
                          </a14:imgEffect>
                          <a14:imgEffect>
                            <a14:sharpenSoften amount="49000"/>
                          </a14:imgEffect>
                          <a14:imgEffect>
                            <a14:brightnessContrast contrast="4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976381" y="1327231"/>
                  <a:ext cx="6340838" cy="5223471"/>
                </a:xfrm>
                <a:prstGeom prst="rect">
                  <a:avLst/>
                </a:prstGeom>
              </p:spPr>
            </p:pic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F1012FC9-DED9-744A-A8DA-9908FF252976}"/>
                    </a:ext>
                  </a:extLst>
                </p:cNvPr>
                <p:cNvGrpSpPr/>
                <p:nvPr/>
              </p:nvGrpSpPr>
              <p:grpSpPr>
                <a:xfrm>
                  <a:off x="5407655" y="5384452"/>
                  <a:ext cx="1765795" cy="594815"/>
                  <a:chOff x="5407655" y="5384452"/>
                  <a:chExt cx="1765795" cy="594815"/>
                </a:xfrm>
              </p:grpSpPr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464C9F4C-91D4-DE49-937A-237436498C60}"/>
                      </a:ext>
                    </a:extLst>
                  </p:cNvPr>
                  <p:cNvSpPr txBox="1"/>
                  <p:nvPr/>
                </p:nvSpPr>
                <p:spPr>
                  <a:xfrm>
                    <a:off x="5603132" y="5411448"/>
                    <a:ext cx="1374842" cy="567819"/>
                  </a:xfrm>
                  <a:prstGeom prst="rect">
                    <a:avLst/>
                  </a:prstGeom>
                  <a:solidFill>
                    <a:srgbClr val="BC6F36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endParaRPr lang="en-VN" sz="16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C298983-8849-6946-A036-C6C2193E0326}"/>
                      </a:ext>
                    </a:extLst>
                  </p:cNvPr>
                  <p:cNvSpPr/>
                  <p:nvPr/>
                </p:nvSpPr>
                <p:spPr>
                  <a:xfrm>
                    <a:off x="5407655" y="5384452"/>
                    <a:ext cx="1765795" cy="584775"/>
                  </a:xfrm>
                  <a:prstGeom prst="rect">
                    <a:avLst/>
                  </a:prstGeom>
                </p:spPr>
                <p:txBody>
                  <a:bodyPr>
                    <a:spAutoFit/>
                  </a:bodyPr>
                  <a:lstStyle/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VỆ SINH </a:t>
                    </a:r>
                  </a:p>
                  <a:p>
                    <a:pPr algn="ctr"/>
                    <a:r>
                      <a:rPr lang="en-VN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SÂN TRƯỜNG</a:t>
                    </a:r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D739230-A277-2742-B539-D76D2767DEF2}"/>
                    </a:ext>
                  </a:extLst>
                </p:cNvPr>
                <p:cNvSpPr/>
                <p:nvPr/>
              </p:nvSpPr>
              <p:spPr>
                <a:xfrm>
                  <a:off x="4481185" y="1537752"/>
                  <a:ext cx="562582" cy="667317"/>
                </a:xfrm>
                <a:custGeom>
                  <a:avLst/>
                  <a:gdLst>
                    <a:gd name="connsiteX0" fmla="*/ 90815 w 562582"/>
                    <a:gd name="connsiteY0" fmla="*/ 600141 h 667317"/>
                    <a:gd name="connsiteX1" fmla="*/ 663 w 562582"/>
                    <a:gd name="connsiteY1" fmla="*/ 278169 h 667317"/>
                    <a:gd name="connsiteX2" fmla="*/ 116573 w 562582"/>
                    <a:gd name="connsiteY2" fmla="*/ 20592 h 667317"/>
                    <a:gd name="connsiteX3" fmla="*/ 322635 w 562582"/>
                    <a:gd name="connsiteY3" fmla="*/ 20592 h 667317"/>
                    <a:gd name="connsiteX4" fmla="*/ 502939 w 562582"/>
                    <a:gd name="connsiteY4" fmla="*/ 59228 h 667317"/>
                    <a:gd name="connsiteX5" fmla="*/ 554454 w 562582"/>
                    <a:gd name="connsiteY5" fmla="*/ 162259 h 667317"/>
                    <a:gd name="connsiteX6" fmla="*/ 554454 w 562582"/>
                    <a:gd name="connsiteY6" fmla="*/ 548625 h 667317"/>
                    <a:gd name="connsiteX7" fmla="*/ 477181 w 562582"/>
                    <a:gd name="connsiteY7" fmla="*/ 664535 h 667317"/>
                    <a:gd name="connsiteX8" fmla="*/ 90815 w 562582"/>
                    <a:gd name="connsiteY8" fmla="*/ 600141 h 667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62582" h="667317">
                      <a:moveTo>
                        <a:pt x="90815" y="600141"/>
                      </a:moveTo>
                      <a:cubicBezTo>
                        <a:pt x="11395" y="535747"/>
                        <a:pt x="-3630" y="374761"/>
                        <a:pt x="663" y="278169"/>
                      </a:cubicBezTo>
                      <a:cubicBezTo>
                        <a:pt x="4956" y="181577"/>
                        <a:pt x="62911" y="63521"/>
                        <a:pt x="116573" y="20592"/>
                      </a:cubicBezTo>
                      <a:cubicBezTo>
                        <a:pt x="170235" y="-22337"/>
                        <a:pt x="258241" y="14153"/>
                        <a:pt x="322635" y="20592"/>
                      </a:cubicBezTo>
                      <a:cubicBezTo>
                        <a:pt x="387029" y="27031"/>
                        <a:pt x="464303" y="35617"/>
                        <a:pt x="502939" y="59228"/>
                      </a:cubicBezTo>
                      <a:cubicBezTo>
                        <a:pt x="541575" y="82839"/>
                        <a:pt x="545868" y="80693"/>
                        <a:pt x="554454" y="162259"/>
                      </a:cubicBezTo>
                      <a:cubicBezTo>
                        <a:pt x="563040" y="243825"/>
                        <a:pt x="567333" y="464912"/>
                        <a:pt x="554454" y="548625"/>
                      </a:cubicBezTo>
                      <a:cubicBezTo>
                        <a:pt x="541575" y="632338"/>
                        <a:pt x="556601" y="655949"/>
                        <a:pt x="477181" y="664535"/>
                      </a:cubicBezTo>
                      <a:cubicBezTo>
                        <a:pt x="397761" y="673121"/>
                        <a:pt x="170235" y="664535"/>
                        <a:pt x="90815" y="600141"/>
                      </a:cubicBezTo>
                      <a:close/>
                    </a:path>
                  </a:pathLst>
                </a:custGeom>
                <a:solidFill>
                  <a:srgbClr val="64BD9B"/>
                </a:solidFill>
                <a:ln>
                  <a:solidFill>
                    <a:srgbClr val="64BD9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VN"/>
                </a:p>
              </p:txBody>
            </p:sp>
          </p:grp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2A3DEF9-F2A0-DE42-9BDE-19E8CF7902EB}"/>
                  </a:ext>
                </a:extLst>
              </p:cNvPr>
              <p:cNvSpPr/>
              <p:nvPr/>
            </p:nvSpPr>
            <p:spPr>
              <a:xfrm>
                <a:off x="7356385" y="1501028"/>
                <a:ext cx="562582" cy="667317"/>
              </a:xfrm>
              <a:custGeom>
                <a:avLst/>
                <a:gdLst>
                  <a:gd name="connsiteX0" fmla="*/ 90815 w 562582"/>
                  <a:gd name="connsiteY0" fmla="*/ 600141 h 667317"/>
                  <a:gd name="connsiteX1" fmla="*/ 663 w 562582"/>
                  <a:gd name="connsiteY1" fmla="*/ 278169 h 667317"/>
                  <a:gd name="connsiteX2" fmla="*/ 116573 w 562582"/>
                  <a:gd name="connsiteY2" fmla="*/ 20592 h 667317"/>
                  <a:gd name="connsiteX3" fmla="*/ 322635 w 562582"/>
                  <a:gd name="connsiteY3" fmla="*/ 20592 h 667317"/>
                  <a:gd name="connsiteX4" fmla="*/ 502939 w 562582"/>
                  <a:gd name="connsiteY4" fmla="*/ 59228 h 667317"/>
                  <a:gd name="connsiteX5" fmla="*/ 554454 w 562582"/>
                  <a:gd name="connsiteY5" fmla="*/ 162259 h 667317"/>
                  <a:gd name="connsiteX6" fmla="*/ 554454 w 562582"/>
                  <a:gd name="connsiteY6" fmla="*/ 548625 h 667317"/>
                  <a:gd name="connsiteX7" fmla="*/ 477181 w 562582"/>
                  <a:gd name="connsiteY7" fmla="*/ 664535 h 667317"/>
                  <a:gd name="connsiteX8" fmla="*/ 90815 w 562582"/>
                  <a:gd name="connsiteY8" fmla="*/ 600141 h 66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2582" h="667317">
                    <a:moveTo>
                      <a:pt x="90815" y="600141"/>
                    </a:moveTo>
                    <a:cubicBezTo>
                      <a:pt x="11395" y="535747"/>
                      <a:pt x="-3630" y="374761"/>
                      <a:pt x="663" y="278169"/>
                    </a:cubicBezTo>
                    <a:cubicBezTo>
                      <a:pt x="4956" y="181577"/>
                      <a:pt x="62911" y="63521"/>
                      <a:pt x="116573" y="20592"/>
                    </a:cubicBezTo>
                    <a:cubicBezTo>
                      <a:pt x="170235" y="-22337"/>
                      <a:pt x="258241" y="14153"/>
                      <a:pt x="322635" y="20592"/>
                    </a:cubicBezTo>
                    <a:cubicBezTo>
                      <a:pt x="387029" y="27031"/>
                      <a:pt x="464303" y="35617"/>
                      <a:pt x="502939" y="59228"/>
                    </a:cubicBezTo>
                    <a:cubicBezTo>
                      <a:pt x="541575" y="82839"/>
                      <a:pt x="545868" y="80693"/>
                      <a:pt x="554454" y="162259"/>
                    </a:cubicBezTo>
                    <a:cubicBezTo>
                      <a:pt x="563040" y="243825"/>
                      <a:pt x="567333" y="464912"/>
                      <a:pt x="554454" y="548625"/>
                    </a:cubicBezTo>
                    <a:cubicBezTo>
                      <a:pt x="541575" y="632338"/>
                      <a:pt x="556601" y="655949"/>
                      <a:pt x="477181" y="664535"/>
                    </a:cubicBezTo>
                    <a:cubicBezTo>
                      <a:pt x="397761" y="673121"/>
                      <a:pt x="170235" y="664535"/>
                      <a:pt x="90815" y="600141"/>
                    </a:cubicBezTo>
                    <a:close/>
                  </a:path>
                </a:pathLst>
              </a:custGeom>
              <a:solidFill>
                <a:srgbClr val="EF6376"/>
              </a:solidFill>
              <a:ln>
                <a:solidFill>
                  <a:srgbClr val="EF637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2F4794-CD33-EC46-9C43-27BE5AD0E331}"/>
                </a:ext>
              </a:extLst>
            </p:cNvPr>
            <p:cNvSpPr txBox="1"/>
            <p:nvPr/>
          </p:nvSpPr>
          <p:spPr>
            <a:xfrm>
              <a:off x="4363231" y="1437683"/>
              <a:ext cx="8242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Đeo khẩu trang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146B311-BC8A-C643-9B48-17231A260441}"/>
                </a:ext>
              </a:extLst>
            </p:cNvPr>
            <p:cNvSpPr txBox="1"/>
            <p:nvPr/>
          </p:nvSpPr>
          <p:spPr>
            <a:xfrm>
              <a:off x="7230353" y="1560197"/>
              <a:ext cx="824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Đuổi nhau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308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100"/>
  <p:tag name="ARS_PPT_DBNAME" val="Bai9.Giuvesinhtruonghoc[20210610210712901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</TotalTime>
  <Words>362</Words>
  <Application>Microsoft Office PowerPoint</Application>
  <PresentationFormat>Widescreen</PresentationFormat>
  <Paragraphs>61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5" baseType="lpstr">
      <vt:lpstr>Arial</vt:lpstr>
      <vt:lpstr>Arial-Rounded</vt:lpstr>
      <vt:lpstr>Baloo 2</vt:lpstr>
      <vt:lpstr>Calibri</vt:lpstr>
      <vt:lpstr>Cambria</vt:lpstr>
      <vt:lpstr>Pangolin</vt:lpstr>
      <vt:lpstr>Times New Roman</vt:lpstr>
      <vt:lpstr>UTM Cookies</vt:lpstr>
      <vt:lpstr>UTM Cooper Black</vt:lpstr>
      <vt:lpstr>Office Theme</vt:lpstr>
      <vt:lpstr>English Vocabulary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94</cp:revision>
  <dcterms:created xsi:type="dcterms:W3CDTF">2021-06-02T02:35:09Z</dcterms:created>
  <dcterms:modified xsi:type="dcterms:W3CDTF">2021-10-22T09:30:44Z</dcterms:modified>
</cp:coreProperties>
</file>