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9"/>
  </p:notesMasterIdLst>
  <p:sldIdLst>
    <p:sldId id="283" r:id="rId3"/>
    <p:sldId id="285" r:id="rId4"/>
    <p:sldId id="282" r:id="rId5"/>
    <p:sldId id="270" r:id="rId6"/>
    <p:sldId id="274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7524-6B7F-4B89-9274-6E0473074B8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424B-5C3D-4E30-B127-2227718F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179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3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0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4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0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84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0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4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8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7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77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1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KHAI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8132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40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0" y="302849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8198"/>
                <a:chOff x="5682343" y="4245429"/>
                <a:chExt cx="1527777" cy="126819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328968" y="1464855"/>
                <a:ext cx="1682254" cy="417938"/>
                <a:chOff x="6663215" y="4936895"/>
                <a:chExt cx="168225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63215" y="4998940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của em ở kia</a:t>
                  </a:r>
                  <a:r>
                    <a:rPr kumimoji="0" lang="en-V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22920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50836"/>
            <a:ext cx="1141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 muốn ngày khai giảng</a:t>
              </a: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21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36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205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Baloo 2</vt:lpstr>
      <vt:lpstr>Calibri</vt:lpstr>
      <vt:lpstr>Cambria</vt:lpstr>
      <vt:lpstr>Pangolin</vt:lpstr>
      <vt:lpstr>Times New Roman</vt:lpstr>
      <vt:lpstr>UTM Cookies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Windows User</cp:lastModifiedBy>
  <cp:revision>10</cp:revision>
  <dcterms:created xsi:type="dcterms:W3CDTF">2021-09-02T06:15:09Z</dcterms:created>
  <dcterms:modified xsi:type="dcterms:W3CDTF">2021-10-17T03:17:12Z</dcterms:modified>
</cp:coreProperties>
</file>