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32"/>
  </p:notesMasterIdLst>
  <p:sldIdLst>
    <p:sldId id="256" r:id="rId6"/>
    <p:sldId id="263" r:id="rId7"/>
    <p:sldId id="265" r:id="rId8"/>
    <p:sldId id="341" r:id="rId9"/>
    <p:sldId id="342" r:id="rId10"/>
    <p:sldId id="257" r:id="rId11"/>
    <p:sldId id="343" r:id="rId12"/>
    <p:sldId id="259" r:id="rId13"/>
    <p:sldId id="340" r:id="rId14"/>
    <p:sldId id="345" r:id="rId15"/>
    <p:sldId id="346" r:id="rId16"/>
    <p:sldId id="347" r:id="rId17"/>
    <p:sldId id="348" r:id="rId18"/>
    <p:sldId id="262" r:id="rId19"/>
    <p:sldId id="271" r:id="rId20"/>
    <p:sldId id="319" r:id="rId21"/>
    <p:sldId id="261" r:id="rId22"/>
    <p:sldId id="349" r:id="rId23"/>
    <p:sldId id="350" r:id="rId24"/>
    <p:sldId id="351" r:id="rId25"/>
    <p:sldId id="352" r:id="rId26"/>
    <p:sldId id="356" r:id="rId27"/>
    <p:sldId id="358" r:id="rId28"/>
    <p:sldId id="359" r:id="rId29"/>
    <p:sldId id="362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8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0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4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6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6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3" Type="http://schemas.openxmlformats.org/officeDocument/2006/relationships/image" Target="../media/image37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3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38.png"/><Relationship Id="rId15" Type="http://schemas.openxmlformats.org/officeDocument/2006/relationships/slide" Target="slide6.xml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3" Type="http://schemas.openxmlformats.org/officeDocument/2006/relationships/image" Target="../media/image37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3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8.png"/><Relationship Id="rId15" Type="http://schemas.openxmlformats.org/officeDocument/2006/relationships/slide" Target="slide6.xml"/><Relationship Id="rId10" Type="http://schemas.openxmlformats.org/officeDocument/2006/relationships/image" Target="../media/image41.png"/><Relationship Id="rId19" Type="http://schemas.openxmlformats.org/officeDocument/2006/relationships/image" Target="../media/image3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1.png"/><Relationship Id="rId18" Type="http://schemas.openxmlformats.org/officeDocument/2006/relationships/slide" Target="slide8.xml"/><Relationship Id="rId3" Type="http://schemas.openxmlformats.org/officeDocument/2006/relationships/image" Target="../media/image37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3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8.png"/><Relationship Id="rId15" Type="http://schemas.openxmlformats.org/officeDocument/2006/relationships/slide" Target="slide6.xml"/><Relationship Id="rId10" Type="http://schemas.openxmlformats.org/officeDocument/2006/relationships/image" Target="../media/image41.png"/><Relationship Id="rId19" Type="http://schemas.openxmlformats.org/officeDocument/2006/relationships/image" Target="../media/image3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321267" y="2765588"/>
            <a:ext cx="9191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với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Tự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 Medium" panose="00000600000000000000" pitchFamily="2" charset="0"/>
                <a:cs typeface="+mn-ea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 Medium" panose="00000600000000000000" pitchFamily="2" charset="0"/>
              <a:cs typeface="+mn-ea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26" y="5294489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13" y="3900080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755" y="4809068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33214" y="238668"/>
            <a:ext cx="10656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72646"/>
              </p:ext>
            </p:extLst>
          </p:nvPr>
        </p:nvGraphicFramePr>
        <p:xfrm>
          <a:off x="944880" y="2217852"/>
          <a:ext cx="9541934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47129">
                  <a:extLst>
                    <a:ext uri="{9D8B030D-6E8A-4147-A177-3AD203B41FA5}">
                      <a16:colId xmlns:a16="http://schemas.microsoft.com/office/drawing/2014/main" val="2887789326"/>
                    </a:ext>
                  </a:extLst>
                </a:gridCol>
                <a:gridCol w="4314160">
                  <a:extLst>
                    <a:ext uri="{9D8B030D-6E8A-4147-A177-3AD203B41FA5}">
                      <a16:colId xmlns:a16="http://schemas.microsoft.com/office/drawing/2014/main" val="3771715146"/>
                    </a:ext>
                  </a:extLst>
                </a:gridCol>
                <a:gridCol w="3180645">
                  <a:extLst>
                    <a:ext uri="{9D8B030D-6E8A-4147-A177-3AD203B41FA5}">
                      <a16:colId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">
            <a:extLst>
              <a:ext uri="{FF2B5EF4-FFF2-40B4-BE49-F238E27FC236}">
                <a16:creationId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5813778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66">
            <a:extLst>
              <a:ext uri="{FF2B5EF4-FFF2-40B4-BE49-F238E27FC236}">
                <a16:creationId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1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0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E5AB2D72-2E3B-4B2A-BC4B-A07EEA1F671F}"/>
              </a:ext>
            </a:extLst>
          </p:cNvPr>
          <p:cNvSpPr txBox="1"/>
          <p:nvPr/>
        </p:nvSpPr>
        <p:spPr>
          <a:xfrm>
            <a:off x="336885" y="112225"/>
            <a:ext cx="1127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39097-A622-4036-B696-233A5599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44" y="1703564"/>
            <a:ext cx="8094133" cy="3353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48ABDA-2935-4DAE-A617-FD3C2099CA85}"/>
              </a:ext>
            </a:extLst>
          </p:cNvPr>
          <p:cNvSpPr/>
          <p:nvPr/>
        </p:nvSpPr>
        <p:spPr>
          <a:xfrm>
            <a:off x="2788356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0E1A3-F29D-4469-813F-DACE54A9EB04}"/>
              </a:ext>
            </a:extLst>
          </p:cNvPr>
          <p:cNvSpPr/>
          <p:nvPr/>
        </p:nvSpPr>
        <p:spPr>
          <a:xfrm>
            <a:off x="2788355" y="5350933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38111-4414-44DD-93C0-27E72EB3AEED}"/>
              </a:ext>
            </a:extLst>
          </p:cNvPr>
          <p:cNvSpPr/>
          <p:nvPr/>
        </p:nvSpPr>
        <p:spPr>
          <a:xfrm>
            <a:off x="2788354" y="5362834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F6B42-89C2-4E31-A89A-92FA65503E96}"/>
              </a:ext>
            </a:extLst>
          </p:cNvPr>
          <p:cNvSpPr/>
          <p:nvPr/>
        </p:nvSpPr>
        <p:spPr>
          <a:xfrm>
            <a:off x="2788354" y="5334970"/>
            <a:ext cx="7360355" cy="8260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0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90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DF5F10C-9AC9-4E50-B899-3FBBB9667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r="394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432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51973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492100" y="2789836"/>
            <a:ext cx="430758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32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32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32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510389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097280"/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32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416" y="2940487"/>
            <a:ext cx="8673250" cy="2650417"/>
            <a:chOff x="7065" y="5199"/>
            <a:chExt cx="6312" cy="177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65" y="5199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360</Words>
  <Application>Microsoft Office PowerPoint</Application>
  <PresentationFormat>Widescreen</PresentationFormat>
  <Paragraphs>69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Montserrat Medium</vt:lpstr>
      <vt:lpstr>Times New Roman</vt:lpstr>
      <vt:lpstr>字魂59号-创粗黑</vt:lpstr>
      <vt:lpstr>方正卡通简体</vt:lpstr>
      <vt:lpstr>Office Theme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Thu Hường</cp:lastModifiedBy>
  <cp:revision>53</cp:revision>
  <dcterms:created xsi:type="dcterms:W3CDTF">2021-04-22T02:25:44Z</dcterms:created>
  <dcterms:modified xsi:type="dcterms:W3CDTF">2021-10-28T07:31:22Z</dcterms:modified>
</cp:coreProperties>
</file>