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59" r:id="rId6"/>
    <p:sldId id="260" r:id="rId7"/>
    <p:sldId id="262" r:id="rId8"/>
    <p:sldId id="263" r:id="rId9"/>
    <p:sldId id="264" r:id="rId10"/>
    <p:sldId id="26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6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95702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81225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EBC47-2969-4AB5-86CA-940094BC1BA6}" type="datetimeFigureOut">
              <a:rPr lang="en-US" smtClean="0"/>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6132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EBC47-2969-4AB5-86CA-940094BC1BA6}"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6005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EBC47-2969-4AB5-86CA-940094BC1BA6}"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30612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98143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76931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19778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EBC47-2969-4AB5-86CA-940094BC1BA6}"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103460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EBC47-2969-4AB5-86CA-940094BC1BA6}"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9158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EBC47-2969-4AB5-86CA-940094BC1BA6}" type="datetimeFigureOut">
              <a:rPr lang="en-US" smtClean="0"/>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0602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808368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342183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822296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031895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EBC47-2969-4AB5-86CA-940094BC1BA6}" type="datetimeFigureOut">
              <a:rPr lang="en-US" smtClean="0"/>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7957-F01A-4924-A835-4300655E161A}" type="slidenum">
              <a:rPr lang="en-US" smtClean="0"/>
              <a:t>‹#›</a:t>
            </a:fld>
            <a:endParaRPr lang="en-US"/>
          </a:p>
        </p:txBody>
      </p:sp>
    </p:spTree>
    <p:extLst>
      <p:ext uri="{BB962C8B-B14F-4D97-AF65-F5344CB8AC3E}">
        <p14:creationId xmlns:p14="http://schemas.microsoft.com/office/powerpoint/2010/main" val="142471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62" r:id="rId8"/>
    <p:sldLayoutId id="2147483661" r:id="rId9"/>
    <p:sldLayoutId id="2147483660"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err="1" smtClean="0"/>
              <a:t>Đạo</a:t>
            </a:r>
            <a:r>
              <a:rPr lang="en-US" dirty="0" smtClean="0"/>
              <a:t> </a:t>
            </a:r>
            <a:r>
              <a:rPr lang="en-US" dirty="0" err="1" smtClean="0"/>
              <a:t>đức</a:t>
            </a:r>
            <a:r>
              <a:rPr lang="en-US" dirty="0" smtClean="0"/>
              <a:t>:</a:t>
            </a:r>
            <a:br>
              <a:rPr lang="en-US" dirty="0" smtClean="0"/>
            </a:br>
            <a:r>
              <a:rPr lang="en-US" dirty="0" err="1" smtClean="0"/>
              <a:t>Dành</a:t>
            </a:r>
            <a:r>
              <a:rPr lang="en-US" dirty="0" smtClean="0"/>
              <a:t> </a:t>
            </a:r>
            <a:r>
              <a:rPr lang="en-US" dirty="0" err="1" smtClean="0"/>
              <a:t>cho</a:t>
            </a:r>
            <a:r>
              <a:rPr lang="en-US" dirty="0" smtClean="0"/>
              <a:t> </a:t>
            </a:r>
            <a:r>
              <a:rPr lang="en-US" dirty="0" err="1" smtClean="0"/>
              <a:t>địa</a:t>
            </a:r>
            <a:r>
              <a:rPr lang="en-US" dirty="0" smtClean="0"/>
              <a:t> </a:t>
            </a:r>
            <a:r>
              <a:rPr lang="en-US" dirty="0" err="1" smtClean="0"/>
              <a:t>phương</a:t>
            </a:r>
            <a:r>
              <a:rPr lang="en-US" dirty="0" smtClean="0"/>
              <a:t>.</a:t>
            </a:r>
            <a:br>
              <a:rPr lang="en-US" dirty="0" smtClean="0"/>
            </a:br>
            <a:r>
              <a:rPr lang="en-US" dirty="0" err="1" smtClean="0"/>
              <a:t>Hà</a:t>
            </a:r>
            <a:r>
              <a:rPr lang="en-US" dirty="0" smtClean="0"/>
              <a:t> </a:t>
            </a:r>
            <a:r>
              <a:rPr lang="en-US" dirty="0" err="1" smtClean="0"/>
              <a:t>Nội</a:t>
            </a:r>
            <a:r>
              <a:rPr lang="en-US" dirty="0" smtClean="0"/>
              <a:t> </a:t>
            </a:r>
            <a:r>
              <a:rPr lang="en-US" dirty="0" err="1" smtClean="0"/>
              <a:t>ngàn</a:t>
            </a:r>
            <a:r>
              <a:rPr lang="en-US" dirty="0" smtClean="0"/>
              <a:t> </a:t>
            </a:r>
            <a:r>
              <a:rPr lang="en-US" dirty="0" err="1" smtClean="0"/>
              <a:t>năm</a:t>
            </a:r>
            <a:r>
              <a:rPr lang="en-US" dirty="0" smtClean="0"/>
              <a:t> </a:t>
            </a:r>
            <a:r>
              <a:rPr lang="en-US" dirty="0" err="1" smtClean="0"/>
              <a:t>văn</a:t>
            </a:r>
            <a:r>
              <a:rPr lang="en-US" dirty="0" smtClean="0"/>
              <a:t> </a:t>
            </a:r>
            <a:r>
              <a:rPr lang="en-US" dirty="0" err="1" smtClean="0"/>
              <a:t>hiến</a:t>
            </a:r>
            <a:endParaRPr lang="vi-VN" dirty="0"/>
          </a:p>
        </p:txBody>
      </p:sp>
    </p:spTree>
    <p:extLst>
      <p:ext uri="{BB962C8B-B14F-4D97-AF65-F5344CB8AC3E}">
        <p14:creationId xmlns:p14="http://schemas.microsoft.com/office/powerpoint/2010/main" val="194492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p:spPr>
        <p:txBody>
          <a:bodyPr>
            <a:normAutofit/>
          </a:bodyPr>
          <a:lstStyle/>
          <a:p>
            <a:r>
              <a:rPr lang="en-US" sz="7200" dirty="0" smtClean="0">
                <a:solidFill>
                  <a:srgbClr val="7030A0"/>
                </a:solidFill>
              </a:rPr>
              <a:t>Con </a:t>
            </a:r>
            <a:r>
              <a:rPr lang="en-US" sz="7200" dirty="0" err="1" smtClean="0">
                <a:solidFill>
                  <a:srgbClr val="7030A0"/>
                </a:solidFill>
              </a:rPr>
              <a:t>người</a:t>
            </a:r>
            <a:endParaRPr lang="en-US" sz="7200" dirty="0">
              <a:solidFill>
                <a:srgbClr val="7030A0"/>
              </a:solidFill>
            </a:endParaRPr>
          </a:p>
        </p:txBody>
      </p:sp>
      <p:sp>
        <p:nvSpPr>
          <p:cNvPr id="3" name="Subtitle 2"/>
          <p:cNvSpPr>
            <a:spLocks noGrp="1"/>
          </p:cNvSpPr>
          <p:nvPr>
            <p:ph type="subTitle" idx="1"/>
          </p:nvPr>
        </p:nvSpPr>
        <p:spPr>
          <a:xfrm>
            <a:off x="0" y="1447800"/>
            <a:ext cx="9144000" cy="4876800"/>
          </a:xfrm>
          <a:blipFill>
            <a:blip r:embed="rId2"/>
            <a:tile tx="0" ty="0" sx="100000" sy="100000" flip="none" algn="tl"/>
          </a:blipFill>
        </p:spPr>
        <p:txBody>
          <a:bodyPr>
            <a:normAutofit fontScale="92500"/>
          </a:bodyPr>
          <a:lstStyle/>
          <a:p>
            <a:pPr algn="l"/>
            <a:r>
              <a:rPr lang="vi-VN" b="1" dirty="0"/>
              <a:t/>
            </a:r>
            <a:br>
              <a:rPr lang="vi-VN" b="1" dirty="0"/>
            </a:br>
            <a:r>
              <a:rPr lang="vi-VN" sz="4000" b="1" dirty="0">
                <a:solidFill>
                  <a:srgbClr val="FF0000"/>
                </a:solidFill>
              </a:rPr>
              <a:t>Tràng An thường được dùng trong các áng văn chương để chỉ về Hà Nội. Ví Hà Nội như Tràng An, là muốn nhấn mạnh đến tính chất phồn hoa của một kinh đô, đồng thời cũng là ca ngợi tính cách thanh lịch của con người ở đây. </a:t>
            </a:r>
            <a:endParaRPr lang="en-US" sz="4000" b="1" dirty="0" smtClean="0">
              <a:solidFill>
                <a:srgbClr val="FF0000"/>
              </a:solidFill>
            </a:endParaRPr>
          </a:p>
          <a:p>
            <a:pPr algn="l"/>
            <a:r>
              <a:rPr lang="en-US" sz="4000" b="1" dirty="0" err="1">
                <a:solidFill>
                  <a:srgbClr val="00B0F0"/>
                </a:solidFill>
              </a:rPr>
              <a:t>Xem</a:t>
            </a:r>
            <a:r>
              <a:rPr lang="en-US" sz="4000" b="1" dirty="0">
                <a:solidFill>
                  <a:srgbClr val="00B0F0"/>
                </a:solidFill>
              </a:rPr>
              <a:t> </a:t>
            </a:r>
            <a:r>
              <a:rPr lang="en-US" sz="4000" b="1" dirty="0" err="1">
                <a:solidFill>
                  <a:srgbClr val="00B0F0"/>
                </a:solidFill>
              </a:rPr>
              <a:t>một</a:t>
            </a:r>
            <a:r>
              <a:rPr lang="en-US" sz="4000" b="1" dirty="0">
                <a:solidFill>
                  <a:srgbClr val="00B0F0"/>
                </a:solidFill>
              </a:rPr>
              <a:t> </a:t>
            </a:r>
            <a:r>
              <a:rPr lang="en-US" sz="4000" b="1" dirty="0" err="1">
                <a:solidFill>
                  <a:srgbClr val="00B0F0"/>
                </a:solidFill>
              </a:rPr>
              <a:t>số</a:t>
            </a:r>
            <a:r>
              <a:rPr lang="en-US" sz="4000" b="1" dirty="0">
                <a:solidFill>
                  <a:srgbClr val="00B0F0"/>
                </a:solidFill>
              </a:rPr>
              <a:t> </a:t>
            </a:r>
            <a:r>
              <a:rPr lang="en-US" sz="4000" b="1" dirty="0" err="1">
                <a:solidFill>
                  <a:srgbClr val="00B0F0"/>
                </a:solidFill>
              </a:rPr>
              <a:t>hình</a:t>
            </a:r>
            <a:r>
              <a:rPr lang="en-US" sz="4000" b="1" dirty="0">
                <a:solidFill>
                  <a:srgbClr val="00B0F0"/>
                </a:solidFill>
              </a:rPr>
              <a:t> </a:t>
            </a:r>
            <a:r>
              <a:rPr lang="en-US" sz="4000" b="1" dirty="0" err="1">
                <a:solidFill>
                  <a:srgbClr val="00B0F0"/>
                </a:solidFill>
              </a:rPr>
              <a:t>ảnh</a:t>
            </a:r>
            <a:r>
              <a:rPr lang="en-US" sz="4000" b="1" dirty="0">
                <a:solidFill>
                  <a:srgbClr val="00B0F0"/>
                </a:solidFill>
              </a:rPr>
              <a:t> </a:t>
            </a:r>
            <a:r>
              <a:rPr lang="en-US" sz="4000" b="1" dirty="0" err="1" smtClean="0">
                <a:solidFill>
                  <a:srgbClr val="00B0F0"/>
                </a:solidFill>
              </a:rPr>
              <a:t>về</a:t>
            </a:r>
            <a:r>
              <a:rPr lang="en-US" sz="4000" b="1" dirty="0" smtClean="0">
                <a:solidFill>
                  <a:srgbClr val="00B0F0"/>
                </a:solidFill>
              </a:rPr>
              <a:t> con </a:t>
            </a:r>
            <a:r>
              <a:rPr lang="en-US" sz="4000" b="1" dirty="0" err="1" smtClean="0">
                <a:solidFill>
                  <a:srgbClr val="00B0F0"/>
                </a:solidFill>
              </a:rPr>
              <a:t>người</a:t>
            </a:r>
            <a:r>
              <a:rPr lang="en-US" sz="4000" b="1" dirty="0" smtClean="0">
                <a:solidFill>
                  <a:srgbClr val="00B0F0"/>
                </a:solidFill>
              </a:rPr>
              <a:t> </a:t>
            </a:r>
            <a:r>
              <a:rPr lang="en-US" sz="4000" b="1" dirty="0" err="1" smtClean="0">
                <a:solidFill>
                  <a:srgbClr val="00B0F0"/>
                </a:solidFill>
              </a:rPr>
              <a:t>nơi</a:t>
            </a:r>
            <a:r>
              <a:rPr lang="en-US" sz="4000" b="1" dirty="0" smtClean="0">
                <a:solidFill>
                  <a:srgbClr val="00B0F0"/>
                </a:solidFill>
              </a:rPr>
              <a:t> </a:t>
            </a:r>
            <a:r>
              <a:rPr lang="en-US" sz="4000" b="1" dirty="0" err="1" smtClean="0">
                <a:solidFill>
                  <a:srgbClr val="00B0F0"/>
                </a:solidFill>
              </a:rPr>
              <a:t>đây</a:t>
            </a:r>
            <a:endParaRPr lang="en-US" sz="4000" b="1" dirty="0" smtClean="0">
              <a:solidFill>
                <a:srgbClr val="FF0000"/>
              </a:solidFill>
            </a:endParaRPr>
          </a:p>
          <a:p>
            <a:pPr algn="l"/>
            <a:endParaRPr lang="en-US" sz="4000" dirty="0">
              <a:solidFill>
                <a:srgbClr val="00B0F0"/>
              </a:solidFill>
            </a:endParaRPr>
          </a:p>
        </p:txBody>
      </p:sp>
      <p:sp>
        <p:nvSpPr>
          <p:cNvPr id="4" name="Right Arrow 3"/>
          <p:cNvSpPr/>
          <p:nvPr/>
        </p:nvSpPr>
        <p:spPr>
          <a:xfrm>
            <a:off x="8534400" y="5562600"/>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7225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1" y="0"/>
            <a:ext cx="11829407" cy="6871855"/>
          </a:xfrm>
          <a:prstGeom prst="rect">
            <a:avLst/>
          </a:prstGeom>
        </p:spPr>
      </p:pic>
    </p:spTree>
    <p:extLst>
      <p:ext uri="{BB962C8B-B14F-4D97-AF65-F5344CB8AC3E}">
        <p14:creationId xmlns:p14="http://schemas.microsoft.com/office/powerpoint/2010/main" val="3973779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26233" cy="6858000"/>
          </a:xfrm>
          <a:prstGeom prst="rect">
            <a:avLst/>
          </a:prstGeom>
        </p:spPr>
      </p:pic>
    </p:spTree>
    <p:extLst>
      <p:ext uri="{BB962C8B-B14F-4D97-AF65-F5344CB8AC3E}">
        <p14:creationId xmlns:p14="http://schemas.microsoft.com/office/powerpoint/2010/main" val="917408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 y="0"/>
            <a:ext cx="10323535" cy="6851073"/>
          </a:xfrm>
          <a:prstGeom prst="rect">
            <a:avLst/>
          </a:prstGeom>
        </p:spPr>
      </p:pic>
    </p:spTree>
    <p:extLst>
      <p:ext uri="{BB962C8B-B14F-4D97-AF65-F5344CB8AC3E}">
        <p14:creationId xmlns:p14="http://schemas.microsoft.com/office/powerpoint/2010/main" val="42741932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Tree>
    <p:extLst>
      <p:ext uri="{BB962C8B-B14F-4D97-AF65-F5344CB8AC3E}">
        <p14:creationId xmlns:p14="http://schemas.microsoft.com/office/powerpoint/2010/main" val="156312582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948652" cy="6878782"/>
          </a:xfrm>
          <a:prstGeom prst="rect">
            <a:avLst/>
          </a:prstGeom>
        </p:spPr>
      </p:pic>
    </p:spTree>
    <p:extLst>
      <p:ext uri="{BB962C8B-B14F-4D97-AF65-F5344CB8AC3E}">
        <p14:creationId xmlns:p14="http://schemas.microsoft.com/office/powerpoint/2010/main" val="30462728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1"/>
            <a:ext cx="10461356" cy="6858000"/>
          </a:xfrm>
          <a:prstGeom prst="rect">
            <a:avLst/>
          </a:prstGeom>
        </p:spPr>
      </p:pic>
    </p:spTree>
    <p:extLst>
      <p:ext uri="{BB962C8B-B14F-4D97-AF65-F5344CB8AC3E}">
        <p14:creationId xmlns:p14="http://schemas.microsoft.com/office/powerpoint/2010/main" val="10911387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678"/>
            <a:ext cx="9144000" cy="6946605"/>
          </a:xfrm>
          <a:prstGeom prst="rect">
            <a:avLst/>
          </a:prstGeom>
        </p:spPr>
      </p:pic>
    </p:spTree>
    <p:extLst>
      <p:ext uri="{BB962C8B-B14F-4D97-AF65-F5344CB8AC3E}">
        <p14:creationId xmlns:p14="http://schemas.microsoft.com/office/powerpoint/2010/main" val="2812088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lstStyle/>
          <a:p>
            <a:r>
              <a:rPr lang="en-US" dirty="0" err="1" smtClean="0">
                <a:solidFill>
                  <a:srgbClr val="7030A0"/>
                </a:solidFill>
              </a:rPr>
              <a:t>Các</a:t>
            </a:r>
            <a:r>
              <a:rPr lang="en-US" dirty="0" smtClean="0">
                <a:solidFill>
                  <a:srgbClr val="7030A0"/>
                </a:solidFill>
              </a:rPr>
              <a:t> </a:t>
            </a:r>
            <a:r>
              <a:rPr lang="en-US" dirty="0" err="1" smtClean="0">
                <a:solidFill>
                  <a:srgbClr val="7030A0"/>
                </a:solidFill>
              </a:rPr>
              <a:t>ngày</a:t>
            </a:r>
            <a:r>
              <a:rPr lang="en-US" dirty="0" smtClean="0">
                <a:solidFill>
                  <a:srgbClr val="7030A0"/>
                </a:solidFill>
              </a:rPr>
              <a:t> </a:t>
            </a:r>
            <a:r>
              <a:rPr lang="en-US" dirty="0" err="1" smtClean="0">
                <a:solidFill>
                  <a:srgbClr val="7030A0"/>
                </a:solidFill>
              </a:rPr>
              <a:t>hội</a:t>
            </a:r>
            <a:r>
              <a:rPr lang="en-US" dirty="0" smtClean="0">
                <a:solidFill>
                  <a:srgbClr val="7030A0"/>
                </a:solidFill>
              </a:rPr>
              <a:t> </a:t>
            </a:r>
            <a:r>
              <a:rPr lang="en-US" dirty="0" err="1" smtClean="0">
                <a:solidFill>
                  <a:srgbClr val="7030A0"/>
                </a:solidFill>
              </a:rPr>
              <a:t>hằng</a:t>
            </a:r>
            <a:r>
              <a:rPr lang="en-US" dirty="0" smtClean="0">
                <a:solidFill>
                  <a:srgbClr val="7030A0"/>
                </a:solidFill>
              </a:rPr>
              <a:t> </a:t>
            </a:r>
            <a:r>
              <a:rPr lang="en-US" dirty="0" err="1" smtClean="0">
                <a:solidFill>
                  <a:srgbClr val="7030A0"/>
                </a:solidFill>
              </a:rPr>
              <a:t>năm</a:t>
            </a:r>
            <a:endParaRPr lang="en-US" dirty="0">
              <a:solidFill>
                <a:srgbClr val="7030A0"/>
              </a:solidFill>
            </a:endParaRPr>
          </a:p>
        </p:txBody>
      </p:sp>
      <p:sp>
        <p:nvSpPr>
          <p:cNvPr id="3" name="Subtitle 2"/>
          <p:cNvSpPr>
            <a:spLocks noGrp="1"/>
          </p:cNvSpPr>
          <p:nvPr>
            <p:ph type="subTitle" idx="1"/>
          </p:nvPr>
        </p:nvSpPr>
        <p:spPr>
          <a:xfrm>
            <a:off x="0" y="1143000"/>
            <a:ext cx="9144000" cy="5715000"/>
          </a:xfrm>
        </p:spPr>
        <p:txBody>
          <a:bodyPr>
            <a:normAutofit/>
          </a:bodyPr>
          <a:lstStyle/>
          <a:p>
            <a:pPr algn="l"/>
            <a:r>
              <a:rPr lang="vi-VN" sz="3600" dirty="0">
                <a:solidFill>
                  <a:srgbClr val="FF0000"/>
                </a:solidFill>
              </a:rPr>
              <a:t>Hà Nội là hùng nơi ghi dấu nhiều văn hóa và lịch sử tự hào của dân tộc.  Là vùng đất cổ xưa nên cũng lưu truyền rất nhiều văn hóa lễ hội, món ăn tinh thần để nhân dân ta nhớ </a:t>
            </a:r>
            <a:r>
              <a:rPr lang="vi-VN" sz="3600" dirty="0" smtClean="0">
                <a:solidFill>
                  <a:srgbClr val="FF0000"/>
                </a:solidFill>
              </a:rPr>
              <a:t>lại </a:t>
            </a:r>
            <a:r>
              <a:rPr lang="vi-VN" sz="3600" dirty="0">
                <a:solidFill>
                  <a:srgbClr val="FF0000"/>
                </a:solidFill>
              </a:rPr>
              <a:t>truyền thống anh dũng của dân tộc. Các lễ hội tiêu biểu của Hà Nội như: Lễ hội đền Cổ Loa, lễ hội Đống Đa, hội Lệ Mật, lễ hội Phù Đổng, hội thổi cơm thi Thị Cấm, lễ hội đền Đồng Nhân</a:t>
            </a:r>
            <a:r>
              <a:rPr lang="vi-VN" sz="3600" dirty="0" smtClean="0">
                <a:solidFill>
                  <a:srgbClr val="FF0000"/>
                </a:solidFill>
              </a:rPr>
              <a:t>…</a:t>
            </a:r>
            <a:endParaRPr lang="en-US" sz="3600" dirty="0" smtClean="0">
              <a:solidFill>
                <a:srgbClr val="00B0F0"/>
              </a:solidFill>
            </a:endParaRPr>
          </a:p>
          <a:p>
            <a:pPr algn="l"/>
            <a:r>
              <a:rPr lang="en-US" sz="2800" b="1" dirty="0" err="1">
                <a:solidFill>
                  <a:srgbClr val="00B0F0"/>
                </a:solidFill>
              </a:rPr>
              <a:t>Xem</a:t>
            </a:r>
            <a:r>
              <a:rPr lang="en-US" sz="2800" b="1" dirty="0">
                <a:solidFill>
                  <a:srgbClr val="00B0F0"/>
                </a:solidFill>
              </a:rPr>
              <a:t> </a:t>
            </a:r>
            <a:r>
              <a:rPr lang="en-US" sz="2800" b="1" dirty="0" err="1">
                <a:solidFill>
                  <a:srgbClr val="00B0F0"/>
                </a:solidFill>
              </a:rPr>
              <a:t>một</a:t>
            </a:r>
            <a:r>
              <a:rPr lang="en-US" sz="2800" b="1" dirty="0">
                <a:solidFill>
                  <a:srgbClr val="00B0F0"/>
                </a:solidFill>
              </a:rPr>
              <a:t> </a:t>
            </a:r>
            <a:r>
              <a:rPr lang="en-US" sz="2800" b="1" dirty="0" err="1">
                <a:solidFill>
                  <a:srgbClr val="00B0F0"/>
                </a:solidFill>
              </a:rPr>
              <a:t>số</a:t>
            </a:r>
            <a:r>
              <a:rPr lang="en-US" sz="2800" b="1" dirty="0">
                <a:solidFill>
                  <a:srgbClr val="00B0F0"/>
                </a:solidFill>
              </a:rPr>
              <a:t> </a:t>
            </a:r>
            <a:r>
              <a:rPr lang="en-US" sz="2800" b="1" dirty="0" err="1">
                <a:solidFill>
                  <a:srgbClr val="00B0F0"/>
                </a:solidFill>
              </a:rPr>
              <a:t>hình</a:t>
            </a:r>
            <a:r>
              <a:rPr lang="en-US" sz="2800" b="1" dirty="0">
                <a:solidFill>
                  <a:srgbClr val="00B0F0"/>
                </a:solidFill>
              </a:rPr>
              <a:t> </a:t>
            </a:r>
            <a:r>
              <a:rPr lang="en-US" sz="2800" b="1" dirty="0" err="1">
                <a:solidFill>
                  <a:srgbClr val="00B0F0"/>
                </a:solidFill>
              </a:rPr>
              <a:t>ảnh</a:t>
            </a:r>
            <a:r>
              <a:rPr lang="en-US" sz="2800" b="1" dirty="0">
                <a:solidFill>
                  <a:srgbClr val="00B0F0"/>
                </a:solidFill>
              </a:rPr>
              <a:t> </a:t>
            </a:r>
            <a:r>
              <a:rPr lang="en-US" sz="2800" b="1" dirty="0" err="1" smtClean="0">
                <a:solidFill>
                  <a:srgbClr val="00B0F0"/>
                </a:solidFill>
              </a:rPr>
              <a:t>về</a:t>
            </a:r>
            <a:r>
              <a:rPr lang="en-US" sz="2800" b="1" dirty="0" smtClean="0">
                <a:solidFill>
                  <a:srgbClr val="00B0F0"/>
                </a:solidFill>
              </a:rPr>
              <a:t> </a:t>
            </a:r>
            <a:r>
              <a:rPr lang="en-US" sz="2800" b="1" dirty="0" err="1" smtClean="0">
                <a:solidFill>
                  <a:srgbClr val="00B0F0"/>
                </a:solidFill>
              </a:rPr>
              <a:t>các</a:t>
            </a:r>
            <a:r>
              <a:rPr lang="en-US" sz="2800" b="1" dirty="0" smtClean="0">
                <a:solidFill>
                  <a:srgbClr val="00B0F0"/>
                </a:solidFill>
              </a:rPr>
              <a:t> </a:t>
            </a:r>
            <a:r>
              <a:rPr lang="en-US" sz="2800" b="1" dirty="0" err="1" smtClean="0">
                <a:solidFill>
                  <a:srgbClr val="00B0F0"/>
                </a:solidFill>
              </a:rPr>
              <a:t>ngày</a:t>
            </a:r>
            <a:r>
              <a:rPr lang="en-US" sz="2800" b="1" dirty="0" smtClean="0">
                <a:solidFill>
                  <a:srgbClr val="00B0F0"/>
                </a:solidFill>
              </a:rPr>
              <a:t> </a:t>
            </a:r>
            <a:r>
              <a:rPr lang="en-US" sz="2800" b="1" dirty="0" err="1" smtClean="0">
                <a:solidFill>
                  <a:srgbClr val="00B0F0"/>
                </a:solidFill>
              </a:rPr>
              <a:t>hội</a:t>
            </a:r>
            <a:r>
              <a:rPr lang="en-US" sz="2800" b="1" dirty="0" smtClean="0">
                <a:solidFill>
                  <a:srgbClr val="00B0F0"/>
                </a:solidFill>
              </a:rPr>
              <a:t> </a:t>
            </a:r>
            <a:r>
              <a:rPr lang="en-US" sz="2800" b="1" dirty="0" err="1" smtClean="0">
                <a:solidFill>
                  <a:srgbClr val="00B0F0"/>
                </a:solidFill>
              </a:rPr>
              <a:t>hằng</a:t>
            </a:r>
            <a:r>
              <a:rPr lang="en-US" sz="2800" b="1" dirty="0" smtClean="0">
                <a:solidFill>
                  <a:srgbClr val="00B0F0"/>
                </a:solidFill>
              </a:rPr>
              <a:t> </a:t>
            </a:r>
            <a:r>
              <a:rPr lang="en-US" sz="2800" b="1" dirty="0" err="1" smtClean="0">
                <a:solidFill>
                  <a:srgbClr val="00B0F0"/>
                </a:solidFill>
              </a:rPr>
              <a:t>năm</a:t>
            </a:r>
            <a:r>
              <a:rPr lang="en-US" sz="2800" b="1" dirty="0" smtClean="0">
                <a:solidFill>
                  <a:srgbClr val="00B0F0"/>
                </a:solidFill>
              </a:rPr>
              <a:t> ở </a:t>
            </a:r>
            <a:r>
              <a:rPr lang="en-US" sz="2800" b="1" dirty="0" err="1" smtClean="0">
                <a:solidFill>
                  <a:srgbClr val="00B0F0"/>
                </a:solidFill>
              </a:rPr>
              <a:t>đây</a:t>
            </a:r>
            <a:endParaRPr lang="en-US" sz="2800" dirty="0">
              <a:solidFill>
                <a:srgbClr val="FF0000"/>
              </a:solidFill>
            </a:endParaRPr>
          </a:p>
        </p:txBody>
      </p:sp>
      <p:sp>
        <p:nvSpPr>
          <p:cNvPr id="4" name="Right Arrow 3"/>
          <p:cNvSpPr/>
          <p:nvPr/>
        </p:nvSpPr>
        <p:spPr>
          <a:xfrm>
            <a:off x="8382000" y="6172200"/>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7443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Lễ</a:t>
            </a:r>
            <a:r>
              <a:rPr lang="en-US" b="1" dirty="0"/>
              <a:t> </a:t>
            </a:r>
            <a:r>
              <a:rPr lang="en-US" b="1" dirty="0" err="1"/>
              <a:t>Hội</a:t>
            </a:r>
            <a:r>
              <a:rPr lang="en-US" b="1" dirty="0"/>
              <a:t> </a:t>
            </a:r>
            <a:r>
              <a:rPr lang="en-US" b="1" dirty="0" err="1"/>
              <a:t>Phù</a:t>
            </a:r>
            <a:r>
              <a:rPr lang="en-US" b="1" dirty="0"/>
              <a:t> </a:t>
            </a:r>
            <a:r>
              <a:rPr lang="en-US" b="1" dirty="0" err="1"/>
              <a:t>Đổng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199"/>
            <a:ext cx="9144000" cy="6019801"/>
          </a:xfrm>
          <a:prstGeom prst="rect">
            <a:avLst/>
          </a:prstGeom>
        </p:spPr>
      </p:pic>
    </p:spTree>
    <p:extLst>
      <p:ext uri="{BB962C8B-B14F-4D97-AF65-F5344CB8AC3E}">
        <p14:creationId xmlns:p14="http://schemas.microsoft.com/office/powerpoint/2010/main" val="14792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868559" cy="6858000"/>
          </a:xfrm>
          <a:prstGeom prst="rect">
            <a:avLst/>
          </a:prstGeom>
        </p:spPr>
      </p:pic>
      <p:sp>
        <p:nvSpPr>
          <p:cNvPr id="5" name="Title 1"/>
          <p:cNvSpPr txBox="1">
            <a:spLocks/>
          </p:cNvSpPr>
          <p:nvPr/>
        </p:nvSpPr>
        <p:spPr>
          <a:xfrm>
            <a:off x="-14515" y="4648200"/>
            <a:ext cx="912585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err="1" smtClean="0">
                <a:solidFill>
                  <a:srgbClr val="FFFF00"/>
                </a:solidFill>
              </a:rPr>
              <a:t>Hà</a:t>
            </a:r>
            <a:r>
              <a:rPr lang="en-US" sz="6000" dirty="0" smtClean="0">
                <a:solidFill>
                  <a:srgbClr val="FFFF00"/>
                </a:solidFill>
              </a:rPr>
              <a:t> </a:t>
            </a:r>
            <a:r>
              <a:rPr lang="en-US" sz="6000" dirty="0" err="1" smtClean="0">
                <a:solidFill>
                  <a:srgbClr val="FFFF00"/>
                </a:solidFill>
              </a:rPr>
              <a:t>Nội</a:t>
            </a:r>
            <a:r>
              <a:rPr lang="en-US" sz="6000" dirty="0" smtClean="0">
                <a:solidFill>
                  <a:srgbClr val="FFFF00"/>
                </a:solidFill>
              </a:rPr>
              <a:t> </a:t>
            </a:r>
            <a:r>
              <a:rPr lang="en-US" sz="6000" dirty="0" err="1" smtClean="0">
                <a:solidFill>
                  <a:srgbClr val="FFFF00"/>
                </a:solidFill>
              </a:rPr>
              <a:t>của</a:t>
            </a:r>
            <a:r>
              <a:rPr lang="en-US" sz="6000" dirty="0" smtClean="0">
                <a:solidFill>
                  <a:srgbClr val="FFFF00"/>
                </a:solidFill>
              </a:rPr>
              <a:t> </a:t>
            </a:r>
            <a:r>
              <a:rPr lang="en-US" sz="6000" dirty="0" err="1" smtClean="0">
                <a:solidFill>
                  <a:srgbClr val="FFFF00"/>
                </a:solidFill>
              </a:rPr>
              <a:t>chúng</a:t>
            </a:r>
            <a:r>
              <a:rPr lang="en-US" sz="6000" dirty="0" smtClean="0">
                <a:solidFill>
                  <a:srgbClr val="FFFF00"/>
                </a:solidFill>
              </a:rPr>
              <a:t> ta</a:t>
            </a:r>
            <a:endParaRPr lang="en-US" sz="6000" dirty="0">
              <a:solidFill>
                <a:srgbClr val="FFFF00"/>
              </a:solidFill>
            </a:endParaRPr>
          </a:p>
        </p:txBody>
      </p:sp>
    </p:spTree>
    <p:extLst>
      <p:ext uri="{BB962C8B-B14F-4D97-AF65-F5344CB8AC3E}">
        <p14:creationId xmlns:p14="http://schemas.microsoft.com/office/powerpoint/2010/main" val="1108088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lstStyle/>
          <a:p>
            <a:r>
              <a:rPr lang="en-US" b="1" dirty="0" err="1"/>
              <a:t>Lễ</a:t>
            </a:r>
            <a:r>
              <a:rPr lang="en-US" b="1" dirty="0"/>
              <a:t> </a:t>
            </a:r>
            <a:r>
              <a:rPr lang="en-US" b="1" dirty="0" err="1"/>
              <a:t>hội</a:t>
            </a:r>
            <a:r>
              <a:rPr lang="en-US" b="1" dirty="0"/>
              <a:t> </a:t>
            </a:r>
            <a:r>
              <a:rPr lang="en-US" b="1" dirty="0" err="1"/>
              <a:t>Đống</a:t>
            </a:r>
            <a:r>
              <a:rPr lang="en-US" b="1" dirty="0"/>
              <a:t> </a:t>
            </a:r>
            <a:r>
              <a:rPr lang="en-US" b="1" dirty="0" err="1"/>
              <a:t>Đa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95109"/>
          </a:xfrm>
          <a:prstGeom prst="rect">
            <a:avLst/>
          </a:prstGeom>
        </p:spPr>
      </p:pic>
    </p:spTree>
    <p:extLst>
      <p:ext uri="{BB962C8B-B14F-4D97-AF65-F5344CB8AC3E}">
        <p14:creationId xmlns:p14="http://schemas.microsoft.com/office/powerpoint/2010/main" val="493798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Lễ</a:t>
            </a:r>
            <a:r>
              <a:rPr lang="en-US" b="1" dirty="0"/>
              <a:t> </a:t>
            </a:r>
            <a:r>
              <a:rPr lang="en-US" b="1" dirty="0" err="1"/>
              <a:t>hội</a:t>
            </a:r>
            <a:r>
              <a:rPr lang="en-US" b="1" dirty="0"/>
              <a:t> </a:t>
            </a:r>
            <a:r>
              <a:rPr lang="en-US" b="1" dirty="0" err="1"/>
              <a:t>Võng</a:t>
            </a:r>
            <a:r>
              <a:rPr lang="en-US" b="1" dirty="0"/>
              <a:t> La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399"/>
            <a:ext cx="9144000" cy="5943601"/>
          </a:xfrm>
          <a:prstGeom prst="rect">
            <a:avLst/>
          </a:prstGeom>
        </p:spPr>
      </p:pic>
    </p:spTree>
    <p:extLst>
      <p:ext uri="{BB962C8B-B14F-4D97-AF65-F5344CB8AC3E}">
        <p14:creationId xmlns:p14="http://schemas.microsoft.com/office/powerpoint/2010/main" val="33794394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 y="-20782"/>
            <a:ext cx="9157855" cy="1143000"/>
          </a:xfrm>
        </p:spPr>
        <p:txBody>
          <a:bodyPr/>
          <a:lstStyle/>
          <a:p>
            <a:r>
              <a:rPr lang="en-US" b="1" dirty="0" err="1"/>
              <a:t>Lễ</a:t>
            </a:r>
            <a:r>
              <a:rPr lang="en-US" b="1" dirty="0"/>
              <a:t> </a:t>
            </a:r>
            <a:r>
              <a:rPr lang="en-US" b="1" dirty="0" err="1"/>
              <a:t>Hội</a:t>
            </a:r>
            <a:r>
              <a:rPr lang="en-US" b="1" dirty="0"/>
              <a:t> </a:t>
            </a:r>
            <a:r>
              <a:rPr lang="en-US" b="1" dirty="0" err="1"/>
              <a:t>Cổ</a:t>
            </a:r>
            <a:r>
              <a:rPr lang="en-US" b="1" dirty="0"/>
              <a:t> Loa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extLst>
      <p:ext uri="{BB962C8B-B14F-4D97-AF65-F5344CB8AC3E}">
        <p14:creationId xmlns:p14="http://schemas.microsoft.com/office/powerpoint/2010/main" val="678515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 y="0"/>
            <a:ext cx="9150927" cy="1143000"/>
          </a:xfrm>
        </p:spPr>
        <p:txBody>
          <a:bodyPr/>
          <a:lstStyle/>
          <a:p>
            <a:r>
              <a:rPr lang="en-US" b="1" dirty="0" err="1"/>
              <a:t>Lễ</a:t>
            </a:r>
            <a:r>
              <a:rPr lang="en-US" b="1" dirty="0"/>
              <a:t> </a:t>
            </a:r>
            <a:r>
              <a:rPr lang="en-US" b="1" dirty="0" err="1"/>
              <a:t>hội</a:t>
            </a:r>
            <a:r>
              <a:rPr lang="en-US" b="1" dirty="0"/>
              <a:t> </a:t>
            </a:r>
            <a:r>
              <a:rPr lang="en-US" b="1" dirty="0" err="1"/>
              <a:t>Đền</a:t>
            </a:r>
            <a:r>
              <a:rPr lang="en-US" b="1" dirty="0"/>
              <a:t> </a:t>
            </a:r>
            <a:r>
              <a:rPr lang="en-US" b="1" dirty="0" err="1"/>
              <a:t>Đại</a:t>
            </a:r>
            <a:r>
              <a:rPr lang="en-US" b="1" dirty="0"/>
              <a:t> </a:t>
            </a:r>
            <a:r>
              <a:rPr lang="en-US" b="1" dirty="0" err="1"/>
              <a:t>Lộ</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1066800"/>
            <a:ext cx="9137073" cy="5791201"/>
          </a:xfrm>
          <a:prstGeom prst="rect">
            <a:avLst/>
          </a:prstGeom>
        </p:spPr>
      </p:pic>
    </p:spTree>
    <p:extLst>
      <p:ext uri="{BB962C8B-B14F-4D97-AF65-F5344CB8AC3E}">
        <p14:creationId xmlns:p14="http://schemas.microsoft.com/office/powerpoint/2010/main" val="853024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Hội</a:t>
            </a:r>
            <a:r>
              <a:rPr lang="en-US" b="1" dirty="0"/>
              <a:t> </a:t>
            </a:r>
            <a:r>
              <a:rPr lang="en-US" b="1" dirty="0" err="1"/>
              <a:t>Lệ</a:t>
            </a:r>
            <a:r>
              <a:rPr lang="en-US" b="1" dirty="0"/>
              <a:t> </a:t>
            </a:r>
            <a:r>
              <a:rPr lang="en-US" b="1" dirty="0" err="1"/>
              <a:t>Mật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1" y="914401"/>
            <a:ext cx="8382000" cy="5936672"/>
          </a:xfrm>
          <a:prstGeom prst="rect">
            <a:avLst/>
          </a:prstGeom>
        </p:spPr>
      </p:pic>
    </p:spTree>
    <p:extLst>
      <p:ext uri="{BB962C8B-B14F-4D97-AF65-F5344CB8AC3E}">
        <p14:creationId xmlns:p14="http://schemas.microsoft.com/office/powerpoint/2010/main" val="1225661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err="1" smtClean="0">
                <a:solidFill>
                  <a:srgbClr val="7030A0"/>
                </a:solidFill>
              </a:rPr>
              <a:t>Các</a:t>
            </a:r>
            <a:r>
              <a:rPr lang="en-US" dirty="0" smtClean="0">
                <a:solidFill>
                  <a:srgbClr val="7030A0"/>
                </a:solidFill>
              </a:rPr>
              <a:t> </a:t>
            </a:r>
            <a:r>
              <a:rPr lang="en-US" dirty="0" err="1" smtClean="0">
                <a:solidFill>
                  <a:srgbClr val="7030A0"/>
                </a:solidFill>
              </a:rPr>
              <a:t>danh</a:t>
            </a:r>
            <a:r>
              <a:rPr lang="en-US" dirty="0" smtClean="0">
                <a:solidFill>
                  <a:srgbClr val="7030A0"/>
                </a:solidFill>
              </a:rPr>
              <a:t> </a:t>
            </a:r>
            <a:r>
              <a:rPr lang="en-US" dirty="0" err="1" smtClean="0">
                <a:solidFill>
                  <a:srgbClr val="7030A0"/>
                </a:solidFill>
              </a:rPr>
              <a:t>lam,thắng</a:t>
            </a:r>
            <a:r>
              <a:rPr lang="en-US" dirty="0" smtClean="0">
                <a:solidFill>
                  <a:srgbClr val="7030A0"/>
                </a:solidFill>
              </a:rPr>
              <a:t> </a:t>
            </a:r>
            <a:r>
              <a:rPr lang="en-US" dirty="0" err="1" smtClean="0">
                <a:solidFill>
                  <a:srgbClr val="7030A0"/>
                </a:solidFill>
              </a:rPr>
              <a:t>cảnh</a:t>
            </a:r>
            <a:endParaRPr lang="en-US" dirty="0">
              <a:solidFill>
                <a:srgbClr val="7030A0"/>
              </a:solidFill>
            </a:endParaRPr>
          </a:p>
        </p:txBody>
      </p:sp>
      <p:sp>
        <p:nvSpPr>
          <p:cNvPr id="3" name="Subtitle 2"/>
          <p:cNvSpPr>
            <a:spLocks noGrp="1"/>
          </p:cNvSpPr>
          <p:nvPr>
            <p:ph type="subTitle" idx="1"/>
          </p:nvPr>
        </p:nvSpPr>
        <p:spPr>
          <a:xfrm>
            <a:off x="0" y="1524000"/>
            <a:ext cx="9144000" cy="5334000"/>
          </a:xfrm>
          <a:blipFill>
            <a:blip r:embed="rId2"/>
            <a:tile tx="0" ty="0" sx="100000" sy="100000" flip="none" algn="tl"/>
          </a:blipFill>
        </p:spPr>
        <p:txBody>
          <a:bodyPr>
            <a:normAutofit/>
          </a:bodyPr>
          <a:lstStyle/>
          <a:p>
            <a:pPr algn="l"/>
            <a:r>
              <a:rPr lang="en-US" dirty="0" err="1" smtClean="0">
                <a:solidFill>
                  <a:srgbClr val="FF0000"/>
                </a:solidFill>
              </a:rPr>
              <a:t>Hà</a:t>
            </a:r>
            <a:r>
              <a:rPr lang="en-US" dirty="0" smtClean="0">
                <a:solidFill>
                  <a:srgbClr val="FF0000"/>
                </a:solidFill>
              </a:rPr>
              <a:t> </a:t>
            </a:r>
            <a:r>
              <a:rPr lang="en-US" dirty="0" err="1" smtClean="0">
                <a:solidFill>
                  <a:srgbClr val="FF0000"/>
                </a:solidFill>
              </a:rPr>
              <a:t>Nội</a:t>
            </a:r>
            <a:r>
              <a:rPr lang="en-US" dirty="0" smtClean="0">
                <a:solidFill>
                  <a:srgbClr val="FF0000"/>
                </a:solidFill>
              </a:rPr>
              <a:t> </a:t>
            </a:r>
            <a:r>
              <a:rPr lang="en-US" dirty="0" err="1" smtClean="0">
                <a:solidFill>
                  <a:srgbClr val="FF0000"/>
                </a:solidFill>
              </a:rPr>
              <a:t>là</a:t>
            </a:r>
            <a:r>
              <a:rPr lang="en-US" dirty="0" smtClean="0">
                <a:solidFill>
                  <a:srgbClr val="FF0000"/>
                </a:solidFill>
              </a:rPr>
              <a:t> </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ngững</a:t>
            </a:r>
            <a:r>
              <a:rPr lang="en-US" dirty="0" smtClean="0">
                <a:solidFill>
                  <a:srgbClr val="FF0000"/>
                </a:solidFill>
              </a:rPr>
              <a:t> </a:t>
            </a:r>
            <a:r>
              <a:rPr lang="en-US" dirty="0" err="1" smtClean="0">
                <a:solidFill>
                  <a:srgbClr val="FF0000"/>
                </a:solidFill>
              </a:rPr>
              <a:t>địa</a:t>
            </a:r>
            <a:r>
              <a:rPr lang="en-US" dirty="0" smtClean="0">
                <a:solidFill>
                  <a:srgbClr val="FF0000"/>
                </a:solidFill>
              </a:rPr>
              <a:t> </a:t>
            </a:r>
            <a:r>
              <a:rPr lang="en-US" dirty="0" err="1" smtClean="0">
                <a:solidFill>
                  <a:srgbClr val="FF0000"/>
                </a:solidFill>
              </a:rPr>
              <a:t>điểm</a:t>
            </a:r>
            <a:r>
              <a:rPr lang="en-US" dirty="0" smtClean="0">
                <a:solidFill>
                  <a:srgbClr val="FF0000"/>
                </a:solidFill>
              </a:rPr>
              <a:t> </a:t>
            </a:r>
            <a:r>
              <a:rPr lang="en-US" dirty="0" err="1" smtClean="0">
                <a:solidFill>
                  <a:srgbClr val="FF0000"/>
                </a:solidFill>
              </a:rPr>
              <a:t>có</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danh</a:t>
            </a:r>
            <a:r>
              <a:rPr lang="en-US" dirty="0" smtClean="0">
                <a:solidFill>
                  <a:srgbClr val="FF0000"/>
                </a:solidFill>
              </a:rPr>
              <a:t> </a:t>
            </a:r>
            <a:r>
              <a:rPr lang="en-US" dirty="0" err="1" smtClean="0">
                <a:solidFill>
                  <a:srgbClr val="FF0000"/>
                </a:solidFill>
              </a:rPr>
              <a:t>lam,thắng</a:t>
            </a:r>
            <a:r>
              <a:rPr lang="en-US" dirty="0" smtClean="0">
                <a:solidFill>
                  <a:srgbClr val="FF0000"/>
                </a:solidFill>
              </a:rPr>
              <a:t> </a:t>
            </a:r>
            <a:r>
              <a:rPr lang="en-US" dirty="0" err="1" smtClean="0">
                <a:solidFill>
                  <a:srgbClr val="FF0000"/>
                </a:solidFill>
              </a:rPr>
              <a:t>cảnh</a:t>
            </a:r>
            <a:r>
              <a:rPr lang="en-US" dirty="0" smtClean="0">
                <a:solidFill>
                  <a:srgbClr val="FF0000"/>
                </a:solidFill>
              </a:rPr>
              <a:t> </a:t>
            </a:r>
            <a:r>
              <a:rPr lang="en-US" dirty="0" err="1" smtClean="0">
                <a:solidFill>
                  <a:srgbClr val="FF0000"/>
                </a:solidFill>
              </a:rPr>
              <a:t>đẹp</a:t>
            </a:r>
            <a:r>
              <a:rPr lang="en-US" dirty="0" smtClean="0">
                <a:solidFill>
                  <a:srgbClr val="FF0000"/>
                </a:solidFill>
              </a:rPr>
              <a:t> </a:t>
            </a:r>
            <a:r>
              <a:rPr lang="en-US" dirty="0" err="1" smtClean="0">
                <a:solidFill>
                  <a:srgbClr val="FF0000"/>
                </a:solidFill>
              </a:rPr>
              <a:t>nhất</a:t>
            </a:r>
            <a:r>
              <a:rPr lang="en-US" dirty="0" smtClean="0">
                <a:solidFill>
                  <a:srgbClr val="FF0000"/>
                </a:solidFill>
              </a:rPr>
              <a:t> </a:t>
            </a:r>
            <a:r>
              <a:rPr lang="en-US" dirty="0" err="1" smtClean="0">
                <a:solidFill>
                  <a:srgbClr val="FF0000"/>
                </a:solidFill>
              </a:rPr>
              <a:t>Việt</a:t>
            </a:r>
            <a:r>
              <a:rPr lang="en-US" dirty="0" smtClean="0">
                <a:solidFill>
                  <a:srgbClr val="FF0000"/>
                </a:solidFill>
              </a:rPr>
              <a:t> </a:t>
            </a:r>
            <a:r>
              <a:rPr lang="en-US" dirty="0" err="1" smtClean="0">
                <a:solidFill>
                  <a:srgbClr val="FF0000"/>
                </a:solidFill>
              </a:rPr>
              <a:t>Nam.Các</a:t>
            </a:r>
            <a:r>
              <a:rPr lang="en-US" dirty="0" smtClean="0">
                <a:solidFill>
                  <a:srgbClr val="FF0000"/>
                </a:solidFill>
              </a:rPr>
              <a:t> </a:t>
            </a:r>
            <a:r>
              <a:rPr lang="en-US" dirty="0" err="1" smtClean="0">
                <a:solidFill>
                  <a:srgbClr val="FF0000"/>
                </a:solidFill>
              </a:rPr>
              <a:t>danh</a:t>
            </a:r>
            <a:r>
              <a:rPr lang="en-US" dirty="0" smtClean="0">
                <a:solidFill>
                  <a:srgbClr val="FF0000"/>
                </a:solidFill>
              </a:rPr>
              <a:t> </a:t>
            </a:r>
            <a:r>
              <a:rPr lang="en-US" dirty="0" err="1" smtClean="0">
                <a:solidFill>
                  <a:srgbClr val="FF0000"/>
                </a:solidFill>
              </a:rPr>
              <a:t>lam,thắng</a:t>
            </a:r>
            <a:r>
              <a:rPr lang="en-US" dirty="0" smtClean="0">
                <a:solidFill>
                  <a:srgbClr val="FF0000"/>
                </a:solidFill>
              </a:rPr>
              <a:t> </a:t>
            </a:r>
            <a:r>
              <a:rPr lang="en-US" dirty="0" err="1" smtClean="0">
                <a:solidFill>
                  <a:srgbClr val="FF0000"/>
                </a:solidFill>
              </a:rPr>
              <a:t>cảnh</a:t>
            </a:r>
            <a:r>
              <a:rPr lang="en-US" dirty="0" smtClean="0">
                <a:solidFill>
                  <a:srgbClr val="FF0000"/>
                </a:solidFill>
              </a:rPr>
              <a:t> ở </a:t>
            </a:r>
            <a:r>
              <a:rPr lang="en-US" dirty="0" err="1" smtClean="0">
                <a:solidFill>
                  <a:srgbClr val="FF0000"/>
                </a:solidFill>
              </a:rPr>
              <a:t>đây</a:t>
            </a:r>
            <a:r>
              <a:rPr lang="en-US" dirty="0" smtClean="0">
                <a:solidFill>
                  <a:srgbClr val="FF0000"/>
                </a:solidFill>
              </a:rPr>
              <a:t> </a:t>
            </a:r>
            <a:r>
              <a:rPr lang="en-US" dirty="0" err="1" smtClean="0">
                <a:solidFill>
                  <a:srgbClr val="FF0000"/>
                </a:solidFill>
              </a:rPr>
              <a:t>rất</a:t>
            </a:r>
            <a:r>
              <a:rPr lang="en-US" dirty="0" smtClean="0">
                <a:solidFill>
                  <a:srgbClr val="FF0000"/>
                </a:solidFill>
              </a:rPr>
              <a:t> </a:t>
            </a:r>
            <a:r>
              <a:rPr lang="en-US" dirty="0" err="1" smtClean="0">
                <a:solidFill>
                  <a:srgbClr val="FF0000"/>
                </a:solidFill>
              </a:rPr>
              <a:t>đẹp</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tình.Chúng</a:t>
            </a:r>
            <a:r>
              <a:rPr lang="en-US" dirty="0" smtClean="0">
                <a:solidFill>
                  <a:srgbClr val="FF0000"/>
                </a:solidFill>
              </a:rPr>
              <a:t> </a:t>
            </a:r>
            <a:r>
              <a:rPr lang="en-US" dirty="0" err="1" smtClean="0">
                <a:solidFill>
                  <a:srgbClr val="FF0000"/>
                </a:solidFill>
              </a:rPr>
              <a:t>bao</a:t>
            </a:r>
            <a:r>
              <a:rPr lang="en-US" dirty="0" smtClean="0">
                <a:solidFill>
                  <a:srgbClr val="FF0000"/>
                </a:solidFill>
              </a:rPr>
              <a:t> </a:t>
            </a:r>
            <a:r>
              <a:rPr lang="en-US" dirty="0" err="1" smtClean="0">
                <a:solidFill>
                  <a:srgbClr val="FF0000"/>
                </a:solidFill>
              </a:rPr>
              <a:t>gồm:</a:t>
            </a:r>
            <a:r>
              <a:rPr lang="en-US" dirty="0" err="1">
                <a:solidFill>
                  <a:srgbClr val="FF0000"/>
                </a:solidFill>
              </a:rPr>
              <a:t>Văn</a:t>
            </a:r>
            <a:r>
              <a:rPr lang="en-US" dirty="0">
                <a:solidFill>
                  <a:srgbClr val="FF0000"/>
                </a:solidFill>
              </a:rPr>
              <a:t> </a:t>
            </a:r>
            <a:r>
              <a:rPr lang="en-US" dirty="0" err="1">
                <a:solidFill>
                  <a:srgbClr val="FF0000"/>
                </a:solidFill>
              </a:rPr>
              <a:t>Miếu</a:t>
            </a:r>
            <a:r>
              <a:rPr lang="en-US" dirty="0">
                <a:solidFill>
                  <a:srgbClr val="FF0000"/>
                </a:solidFill>
              </a:rPr>
              <a:t> </a:t>
            </a:r>
            <a:r>
              <a:rPr lang="en-US" dirty="0" err="1">
                <a:solidFill>
                  <a:srgbClr val="FF0000"/>
                </a:solidFill>
              </a:rPr>
              <a:t>Quốc</a:t>
            </a:r>
            <a:r>
              <a:rPr lang="en-US" dirty="0">
                <a:solidFill>
                  <a:srgbClr val="FF0000"/>
                </a:solidFill>
              </a:rPr>
              <a:t> </a:t>
            </a:r>
            <a:r>
              <a:rPr lang="en-US" dirty="0" err="1">
                <a:solidFill>
                  <a:srgbClr val="FF0000"/>
                </a:solidFill>
              </a:rPr>
              <a:t>Tử</a:t>
            </a:r>
            <a:r>
              <a:rPr lang="en-US" dirty="0">
                <a:solidFill>
                  <a:srgbClr val="FF0000"/>
                </a:solidFill>
              </a:rPr>
              <a:t> </a:t>
            </a:r>
            <a:r>
              <a:rPr lang="en-US" dirty="0" err="1" smtClean="0">
                <a:solidFill>
                  <a:srgbClr val="FF0000"/>
                </a:solidFill>
              </a:rPr>
              <a:t>Giám</a:t>
            </a:r>
            <a:r>
              <a:rPr lang="en-US" dirty="0" smtClean="0">
                <a:solidFill>
                  <a:srgbClr val="FF0000"/>
                </a:solidFill>
              </a:rPr>
              <a:t>;</a:t>
            </a:r>
            <a:r>
              <a:rPr lang="en-US" dirty="0">
                <a:solidFill>
                  <a:srgbClr val="FF0000"/>
                </a:solidFill>
              </a:rPr>
              <a:t> </a:t>
            </a:r>
            <a:r>
              <a:rPr lang="en-US" dirty="0" err="1">
                <a:solidFill>
                  <a:srgbClr val="FF0000"/>
                </a:solidFill>
              </a:rPr>
              <a:t>Tháp</a:t>
            </a:r>
            <a:r>
              <a:rPr lang="en-US" dirty="0">
                <a:solidFill>
                  <a:srgbClr val="FF0000"/>
                </a:solidFill>
              </a:rPr>
              <a:t> </a:t>
            </a:r>
            <a:r>
              <a:rPr lang="en-US" dirty="0" err="1">
                <a:solidFill>
                  <a:srgbClr val="FF0000"/>
                </a:solidFill>
              </a:rPr>
              <a:t>Rùa</a:t>
            </a:r>
            <a:r>
              <a:rPr lang="en-US" dirty="0">
                <a:solidFill>
                  <a:srgbClr val="FF0000"/>
                </a:solidFill>
              </a:rPr>
              <a:t> – </a:t>
            </a:r>
            <a:r>
              <a:rPr lang="en-US" dirty="0" err="1">
                <a:solidFill>
                  <a:srgbClr val="FF0000"/>
                </a:solidFill>
              </a:rPr>
              <a:t>Hồ</a:t>
            </a:r>
            <a:r>
              <a:rPr lang="en-US" dirty="0">
                <a:solidFill>
                  <a:srgbClr val="FF0000"/>
                </a:solidFill>
              </a:rPr>
              <a:t> </a:t>
            </a:r>
            <a:r>
              <a:rPr lang="en-US" dirty="0" err="1">
                <a:solidFill>
                  <a:srgbClr val="FF0000"/>
                </a:solidFill>
              </a:rPr>
              <a:t>Hoàn</a:t>
            </a:r>
            <a:r>
              <a:rPr lang="en-US" dirty="0">
                <a:solidFill>
                  <a:srgbClr val="FF0000"/>
                </a:solidFill>
              </a:rPr>
              <a:t> </a:t>
            </a:r>
            <a:r>
              <a:rPr lang="en-US" dirty="0" err="1" smtClean="0">
                <a:solidFill>
                  <a:srgbClr val="FF0000"/>
                </a:solidFill>
              </a:rPr>
              <a:t>Kiếm</a:t>
            </a:r>
            <a:r>
              <a:rPr lang="en-US" dirty="0" smtClean="0">
                <a:solidFill>
                  <a:srgbClr val="FF0000"/>
                </a:solidFill>
              </a:rPr>
              <a:t>;</a:t>
            </a:r>
            <a:r>
              <a:rPr lang="vi-VN" dirty="0">
                <a:solidFill>
                  <a:srgbClr val="FF0000"/>
                </a:solidFill>
              </a:rPr>
              <a:t> </a:t>
            </a:r>
            <a:r>
              <a:rPr lang="en-US" dirty="0" err="1" smtClean="0">
                <a:solidFill>
                  <a:srgbClr val="FF0000"/>
                </a:solidFill>
              </a:rPr>
              <a:t>Đền</a:t>
            </a:r>
            <a:r>
              <a:rPr lang="en-US" dirty="0" smtClean="0">
                <a:solidFill>
                  <a:srgbClr val="FF0000"/>
                </a:solidFill>
              </a:rPr>
              <a:t> </a:t>
            </a:r>
            <a:r>
              <a:rPr lang="en-US" dirty="0" err="1" smtClean="0">
                <a:solidFill>
                  <a:srgbClr val="FF0000"/>
                </a:solidFill>
              </a:rPr>
              <a:t>Ngọc</a:t>
            </a:r>
            <a:r>
              <a:rPr lang="en-US" dirty="0" smtClean="0">
                <a:solidFill>
                  <a:srgbClr val="FF0000"/>
                </a:solidFill>
              </a:rPr>
              <a:t> </a:t>
            </a:r>
            <a:r>
              <a:rPr lang="en-US" dirty="0" err="1" smtClean="0">
                <a:solidFill>
                  <a:srgbClr val="FF0000"/>
                </a:solidFill>
              </a:rPr>
              <a:t>Sơn</a:t>
            </a:r>
            <a:r>
              <a:rPr lang="en-US" dirty="0" smtClean="0">
                <a:solidFill>
                  <a:srgbClr val="FF0000"/>
                </a:solidFill>
              </a:rPr>
              <a:t>;</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thờ</a:t>
            </a:r>
            <a:r>
              <a:rPr lang="en-US" dirty="0">
                <a:solidFill>
                  <a:srgbClr val="FF0000"/>
                </a:solidFill>
              </a:rPr>
              <a:t> </a:t>
            </a:r>
            <a:r>
              <a:rPr lang="en-US" dirty="0" err="1">
                <a:solidFill>
                  <a:srgbClr val="FF0000"/>
                </a:solidFill>
              </a:rPr>
              <a:t>Lớn</a:t>
            </a:r>
            <a:r>
              <a:rPr lang="en-US" dirty="0">
                <a:solidFill>
                  <a:srgbClr val="FF0000"/>
                </a:solidFill>
              </a:rPr>
              <a:t> </a:t>
            </a:r>
            <a:r>
              <a:rPr lang="en-US" dirty="0" err="1">
                <a:solidFill>
                  <a:srgbClr val="FF0000"/>
                </a:solidFill>
              </a:rPr>
              <a:t>Hà</a:t>
            </a:r>
            <a:r>
              <a:rPr lang="en-US" dirty="0">
                <a:solidFill>
                  <a:srgbClr val="FF0000"/>
                </a:solidFill>
              </a:rPr>
              <a:t> </a:t>
            </a:r>
            <a:r>
              <a:rPr lang="en-US" dirty="0" err="1" smtClean="0">
                <a:solidFill>
                  <a:srgbClr val="FF0000"/>
                </a:solidFill>
              </a:rPr>
              <a:t>Nội</a:t>
            </a:r>
            <a:r>
              <a:rPr lang="en-US" dirty="0" smtClean="0">
                <a:solidFill>
                  <a:srgbClr val="FF0000"/>
                </a:solidFill>
              </a:rPr>
              <a:t>;</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hát</a:t>
            </a:r>
            <a:r>
              <a:rPr lang="en-US" dirty="0">
                <a:solidFill>
                  <a:srgbClr val="FF0000"/>
                </a:solidFill>
              </a:rPr>
              <a:t> </a:t>
            </a:r>
            <a:r>
              <a:rPr lang="en-US" dirty="0" err="1">
                <a:solidFill>
                  <a:srgbClr val="FF0000"/>
                </a:solidFill>
              </a:rPr>
              <a:t>Lớn</a:t>
            </a:r>
            <a:r>
              <a:rPr lang="en-US" dirty="0">
                <a:solidFill>
                  <a:srgbClr val="FF0000"/>
                </a:solidFill>
              </a:rPr>
              <a:t> </a:t>
            </a:r>
            <a:r>
              <a:rPr lang="en-US" dirty="0" err="1">
                <a:solidFill>
                  <a:srgbClr val="FF0000"/>
                </a:solidFill>
              </a:rPr>
              <a:t>Hà</a:t>
            </a:r>
            <a:r>
              <a:rPr lang="en-US" dirty="0">
                <a:solidFill>
                  <a:srgbClr val="FF0000"/>
                </a:solidFill>
              </a:rPr>
              <a:t> </a:t>
            </a:r>
            <a:r>
              <a:rPr lang="en-US" dirty="0" err="1" smtClean="0">
                <a:solidFill>
                  <a:srgbClr val="FF0000"/>
                </a:solidFill>
              </a:rPr>
              <a:t>Nội</a:t>
            </a:r>
            <a:r>
              <a:rPr lang="en-US" dirty="0" smtClean="0">
                <a:solidFill>
                  <a:srgbClr val="FF0000"/>
                </a:solidFill>
              </a:rPr>
              <a:t>;</a:t>
            </a:r>
            <a:r>
              <a:rPr lang="vi-VN" dirty="0">
                <a:solidFill>
                  <a:srgbClr val="FF0000"/>
                </a:solidFill>
              </a:rPr>
              <a:t> Hoàng thành Thăng Long – Cột cờ Hà </a:t>
            </a:r>
            <a:r>
              <a:rPr lang="vi-VN" dirty="0" smtClean="0">
                <a:solidFill>
                  <a:srgbClr val="FF0000"/>
                </a:solidFill>
              </a:rPr>
              <a:t>Nội</a:t>
            </a:r>
            <a:r>
              <a:rPr lang="en-US" dirty="0" smtClean="0">
                <a:solidFill>
                  <a:srgbClr val="FF0000"/>
                </a:solidFill>
              </a:rPr>
              <a:t>;</a:t>
            </a:r>
            <a:r>
              <a:rPr lang="vi-VN" dirty="0">
                <a:solidFill>
                  <a:srgbClr val="FF0000"/>
                </a:solidFill>
              </a:rPr>
              <a:t> Lăng Chủ tịch Hồ Chí </a:t>
            </a:r>
            <a:r>
              <a:rPr lang="vi-VN" dirty="0" smtClean="0">
                <a:solidFill>
                  <a:srgbClr val="FF0000"/>
                </a:solidFill>
              </a:rPr>
              <a:t>Minh</a:t>
            </a:r>
            <a:r>
              <a:rPr lang="en-US" dirty="0" smtClean="0">
                <a:solidFill>
                  <a:srgbClr val="FF0000"/>
                </a:solidFill>
              </a:rPr>
              <a:t>;</a:t>
            </a:r>
            <a:r>
              <a:rPr lang="en-US" dirty="0">
                <a:solidFill>
                  <a:srgbClr val="FF0000"/>
                </a:solidFill>
              </a:rPr>
              <a:t> </a:t>
            </a:r>
            <a:r>
              <a:rPr lang="en-US" dirty="0" err="1">
                <a:solidFill>
                  <a:srgbClr val="FF0000"/>
                </a:solidFill>
              </a:rPr>
              <a:t>Hồ</a:t>
            </a:r>
            <a:r>
              <a:rPr lang="en-US" dirty="0">
                <a:solidFill>
                  <a:srgbClr val="FF0000"/>
                </a:solidFill>
              </a:rPr>
              <a:t> </a:t>
            </a:r>
            <a:r>
              <a:rPr lang="en-US" dirty="0" err="1" smtClean="0">
                <a:solidFill>
                  <a:srgbClr val="FF0000"/>
                </a:solidFill>
              </a:rPr>
              <a:t>Tây</a:t>
            </a:r>
            <a:r>
              <a:rPr lang="en-US" dirty="0" smtClean="0">
                <a:solidFill>
                  <a:srgbClr val="FF0000"/>
                </a:solidFill>
              </a:rPr>
              <a:t>;</a:t>
            </a:r>
            <a:r>
              <a:rPr lang="en-US" dirty="0">
                <a:solidFill>
                  <a:srgbClr val="FF0000"/>
                </a:solidFill>
              </a:rPr>
              <a:t> </a:t>
            </a:r>
            <a:r>
              <a:rPr lang="en-US" dirty="0" err="1">
                <a:solidFill>
                  <a:srgbClr val="FF0000"/>
                </a:solidFill>
              </a:rPr>
              <a:t>Chùa</a:t>
            </a:r>
            <a:r>
              <a:rPr lang="en-US" dirty="0">
                <a:solidFill>
                  <a:srgbClr val="FF0000"/>
                </a:solidFill>
              </a:rPr>
              <a:t> </a:t>
            </a:r>
            <a:r>
              <a:rPr lang="en-US" dirty="0" err="1">
                <a:solidFill>
                  <a:srgbClr val="FF0000"/>
                </a:solidFill>
              </a:rPr>
              <a:t>Trấn</a:t>
            </a:r>
            <a:r>
              <a:rPr lang="en-US" dirty="0">
                <a:solidFill>
                  <a:srgbClr val="FF0000"/>
                </a:solidFill>
              </a:rPr>
              <a:t> </a:t>
            </a:r>
            <a:r>
              <a:rPr lang="en-US" dirty="0" err="1" smtClean="0">
                <a:solidFill>
                  <a:srgbClr val="FF0000"/>
                </a:solidFill>
              </a:rPr>
              <a:t>Quốc</a:t>
            </a:r>
            <a:r>
              <a:rPr lang="en-US" dirty="0" smtClean="0">
                <a:solidFill>
                  <a:srgbClr val="FF0000"/>
                </a:solidFill>
              </a:rPr>
              <a:t>;</a:t>
            </a:r>
            <a:r>
              <a:rPr lang="en-US" dirty="0">
                <a:solidFill>
                  <a:srgbClr val="FF0000"/>
                </a:solidFill>
              </a:rPr>
              <a:t> </a:t>
            </a:r>
            <a:r>
              <a:rPr lang="en-US" dirty="0" err="1">
                <a:solidFill>
                  <a:srgbClr val="FF0000"/>
                </a:solidFill>
              </a:rPr>
              <a:t>Chùa</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smtClean="0">
                <a:solidFill>
                  <a:srgbClr val="FF0000"/>
                </a:solidFill>
              </a:rPr>
              <a:t>Cột</a:t>
            </a:r>
            <a:r>
              <a:rPr lang="en-US" dirty="0" smtClean="0">
                <a:solidFill>
                  <a:srgbClr val="FF0000"/>
                </a:solidFill>
              </a:rPr>
              <a:t>;</a:t>
            </a:r>
            <a:r>
              <a:rPr lang="vi-VN" dirty="0">
                <a:solidFill>
                  <a:srgbClr val="FF0000"/>
                </a:solidFill>
              </a:rPr>
              <a:t> </a:t>
            </a:r>
            <a:r>
              <a:rPr lang="vi-VN" dirty="0" smtClean="0">
                <a:solidFill>
                  <a:srgbClr val="FF0000"/>
                </a:solidFill>
              </a:rPr>
              <a:t>Ô </a:t>
            </a:r>
            <a:r>
              <a:rPr lang="vi-VN" dirty="0">
                <a:solidFill>
                  <a:srgbClr val="FF0000"/>
                </a:solidFill>
              </a:rPr>
              <a:t>Quan </a:t>
            </a:r>
            <a:r>
              <a:rPr lang="vi-VN" dirty="0" smtClean="0">
                <a:solidFill>
                  <a:srgbClr val="FF0000"/>
                </a:solidFill>
              </a:rPr>
              <a:t>Chưởng</a:t>
            </a:r>
            <a:r>
              <a:rPr lang="en-US" dirty="0" smtClean="0">
                <a:solidFill>
                  <a:srgbClr val="FF0000"/>
                </a:solidFill>
              </a:rPr>
              <a:t>;</a:t>
            </a:r>
            <a:r>
              <a:rPr lang="en-US" dirty="0">
                <a:solidFill>
                  <a:srgbClr val="FF0000"/>
                </a:solidFill>
              </a:rPr>
              <a:t> </a:t>
            </a:r>
            <a:r>
              <a:rPr lang="en-US" dirty="0" err="1">
                <a:solidFill>
                  <a:srgbClr val="FF0000"/>
                </a:solidFill>
              </a:rPr>
              <a:t>Cầu</a:t>
            </a:r>
            <a:r>
              <a:rPr lang="en-US" dirty="0">
                <a:solidFill>
                  <a:srgbClr val="FF0000"/>
                </a:solidFill>
              </a:rPr>
              <a:t> Long </a:t>
            </a:r>
            <a:r>
              <a:rPr lang="en-US" dirty="0" err="1" smtClean="0">
                <a:solidFill>
                  <a:srgbClr val="FF0000"/>
                </a:solidFill>
              </a:rPr>
              <a:t>Biên</a:t>
            </a:r>
            <a:r>
              <a:rPr lang="en-US" dirty="0" smtClean="0">
                <a:solidFill>
                  <a:srgbClr val="FF0000"/>
                </a:solidFill>
              </a:rPr>
              <a:t>;</a:t>
            </a:r>
            <a:r>
              <a:rPr lang="en-US" dirty="0">
                <a:solidFill>
                  <a:srgbClr val="FF0000"/>
                </a:solidFill>
              </a:rPr>
              <a:t> </a:t>
            </a:r>
            <a:r>
              <a:rPr lang="en-US" dirty="0" err="1">
                <a:solidFill>
                  <a:srgbClr val="FF0000"/>
                </a:solidFill>
              </a:rPr>
              <a:t>Thành</a:t>
            </a:r>
            <a:r>
              <a:rPr lang="en-US" dirty="0">
                <a:solidFill>
                  <a:srgbClr val="FF0000"/>
                </a:solidFill>
              </a:rPr>
              <a:t> </a:t>
            </a:r>
            <a:r>
              <a:rPr lang="en-US" dirty="0" err="1">
                <a:solidFill>
                  <a:srgbClr val="FF0000"/>
                </a:solidFill>
              </a:rPr>
              <a:t>Cổ</a:t>
            </a:r>
            <a:r>
              <a:rPr lang="en-US" dirty="0">
                <a:solidFill>
                  <a:srgbClr val="FF0000"/>
                </a:solidFill>
              </a:rPr>
              <a:t> </a:t>
            </a:r>
            <a:r>
              <a:rPr lang="en-US" dirty="0" smtClean="0">
                <a:solidFill>
                  <a:srgbClr val="FF0000"/>
                </a:solidFill>
              </a:rPr>
              <a:t>Loa…</a:t>
            </a:r>
          </a:p>
          <a:p>
            <a:pPr algn="l"/>
            <a:r>
              <a:rPr lang="en-US" sz="2800" b="1" dirty="0" err="1">
                <a:solidFill>
                  <a:srgbClr val="00B0F0"/>
                </a:solidFill>
              </a:rPr>
              <a:t>Xem</a:t>
            </a:r>
            <a:r>
              <a:rPr lang="en-US" sz="2800" b="1" dirty="0">
                <a:solidFill>
                  <a:srgbClr val="00B0F0"/>
                </a:solidFill>
              </a:rPr>
              <a:t> </a:t>
            </a:r>
            <a:r>
              <a:rPr lang="en-US" sz="2800" b="1" dirty="0" err="1">
                <a:solidFill>
                  <a:srgbClr val="00B0F0"/>
                </a:solidFill>
              </a:rPr>
              <a:t>một</a:t>
            </a:r>
            <a:r>
              <a:rPr lang="en-US" sz="2800" b="1" dirty="0">
                <a:solidFill>
                  <a:srgbClr val="00B0F0"/>
                </a:solidFill>
              </a:rPr>
              <a:t> </a:t>
            </a:r>
            <a:r>
              <a:rPr lang="en-US" sz="2800" b="1" dirty="0" err="1">
                <a:solidFill>
                  <a:srgbClr val="00B0F0"/>
                </a:solidFill>
              </a:rPr>
              <a:t>số</a:t>
            </a:r>
            <a:r>
              <a:rPr lang="en-US" sz="2800" b="1" dirty="0">
                <a:solidFill>
                  <a:srgbClr val="00B0F0"/>
                </a:solidFill>
              </a:rPr>
              <a:t> </a:t>
            </a:r>
            <a:r>
              <a:rPr lang="en-US" sz="2800" b="1" dirty="0" err="1">
                <a:solidFill>
                  <a:srgbClr val="00B0F0"/>
                </a:solidFill>
              </a:rPr>
              <a:t>hình</a:t>
            </a:r>
            <a:r>
              <a:rPr lang="en-US" sz="2800" b="1" dirty="0">
                <a:solidFill>
                  <a:srgbClr val="00B0F0"/>
                </a:solidFill>
              </a:rPr>
              <a:t> </a:t>
            </a:r>
            <a:r>
              <a:rPr lang="en-US" sz="2800" b="1" dirty="0" err="1">
                <a:solidFill>
                  <a:srgbClr val="00B0F0"/>
                </a:solidFill>
              </a:rPr>
              <a:t>ảnh</a:t>
            </a:r>
            <a:r>
              <a:rPr lang="en-US" sz="2800" b="1" dirty="0">
                <a:solidFill>
                  <a:srgbClr val="00B0F0"/>
                </a:solidFill>
              </a:rPr>
              <a:t> </a:t>
            </a:r>
            <a:r>
              <a:rPr lang="en-US" sz="2800" b="1" dirty="0" err="1">
                <a:solidFill>
                  <a:srgbClr val="00B0F0"/>
                </a:solidFill>
              </a:rPr>
              <a:t>về</a:t>
            </a:r>
            <a:r>
              <a:rPr lang="en-US" sz="2800" b="1" dirty="0">
                <a:solidFill>
                  <a:srgbClr val="00B0F0"/>
                </a:solidFill>
              </a:rPr>
              <a:t> </a:t>
            </a:r>
            <a:r>
              <a:rPr lang="en-US" sz="2800" b="1" dirty="0" err="1">
                <a:solidFill>
                  <a:srgbClr val="00B0F0"/>
                </a:solidFill>
              </a:rPr>
              <a:t>các</a:t>
            </a:r>
            <a:r>
              <a:rPr lang="en-US" sz="2800" b="1" dirty="0">
                <a:solidFill>
                  <a:srgbClr val="00B0F0"/>
                </a:solidFill>
              </a:rPr>
              <a:t> </a:t>
            </a:r>
            <a:r>
              <a:rPr lang="en-US" sz="2800" b="1" dirty="0" err="1">
                <a:solidFill>
                  <a:srgbClr val="00B0F0"/>
                </a:solidFill>
              </a:rPr>
              <a:t>ngày</a:t>
            </a:r>
            <a:r>
              <a:rPr lang="en-US" sz="2800" b="1" dirty="0">
                <a:solidFill>
                  <a:srgbClr val="00B0F0"/>
                </a:solidFill>
              </a:rPr>
              <a:t> </a:t>
            </a:r>
            <a:r>
              <a:rPr lang="en-US" sz="2800" b="1" dirty="0" err="1">
                <a:solidFill>
                  <a:srgbClr val="00B0F0"/>
                </a:solidFill>
              </a:rPr>
              <a:t>hội</a:t>
            </a:r>
            <a:r>
              <a:rPr lang="en-US" sz="2800" b="1" dirty="0">
                <a:solidFill>
                  <a:srgbClr val="00B0F0"/>
                </a:solidFill>
              </a:rPr>
              <a:t> </a:t>
            </a:r>
            <a:r>
              <a:rPr lang="en-US" sz="2800" b="1" dirty="0" err="1">
                <a:solidFill>
                  <a:srgbClr val="00B0F0"/>
                </a:solidFill>
              </a:rPr>
              <a:t>hằng</a:t>
            </a:r>
            <a:r>
              <a:rPr lang="en-US" sz="2800" b="1" dirty="0">
                <a:solidFill>
                  <a:srgbClr val="00B0F0"/>
                </a:solidFill>
              </a:rPr>
              <a:t> </a:t>
            </a:r>
            <a:r>
              <a:rPr lang="en-US" sz="2800" b="1" dirty="0" err="1">
                <a:solidFill>
                  <a:srgbClr val="00B0F0"/>
                </a:solidFill>
              </a:rPr>
              <a:t>năm</a:t>
            </a:r>
            <a:r>
              <a:rPr lang="en-US" sz="2800" b="1" dirty="0">
                <a:solidFill>
                  <a:srgbClr val="00B0F0"/>
                </a:solidFill>
              </a:rPr>
              <a:t> ở </a:t>
            </a:r>
            <a:r>
              <a:rPr lang="en-US" sz="2800" b="1" dirty="0" err="1">
                <a:solidFill>
                  <a:srgbClr val="00B0F0"/>
                </a:solidFill>
              </a:rPr>
              <a:t>đây</a:t>
            </a:r>
            <a:endParaRPr lang="en-US" sz="2800" dirty="0">
              <a:solidFill>
                <a:srgbClr val="FF0000"/>
              </a:solidFill>
            </a:endParaRPr>
          </a:p>
          <a:p>
            <a:pPr algn="l"/>
            <a:endParaRPr lang="en-US" dirty="0">
              <a:solidFill>
                <a:srgbClr val="FF0000"/>
              </a:solidFill>
            </a:endParaRPr>
          </a:p>
          <a:p>
            <a:pPr algn="l"/>
            <a:endParaRPr lang="en-US" dirty="0"/>
          </a:p>
          <a:p>
            <a:pPr algn="l"/>
            <a:endParaRPr lang="en-US" dirty="0"/>
          </a:p>
          <a:p>
            <a:pPr algn="l"/>
            <a:endParaRPr lang="en-US" dirty="0"/>
          </a:p>
          <a:p>
            <a:pPr algn="l"/>
            <a:endParaRPr lang="vi-VN" dirty="0"/>
          </a:p>
          <a:p>
            <a:pPr algn="l"/>
            <a:endParaRPr lang="vi-VN" dirty="0"/>
          </a:p>
          <a:p>
            <a:pPr algn="l"/>
            <a:endParaRPr lang="en-US" dirty="0"/>
          </a:p>
          <a:p>
            <a:pPr algn="l"/>
            <a:endParaRPr lang="en-US" dirty="0"/>
          </a:p>
          <a:p>
            <a:pPr algn="l"/>
            <a:endParaRPr lang="en-US" dirty="0">
              <a:solidFill>
                <a:srgbClr val="FF0000"/>
              </a:solidFill>
            </a:endParaRPr>
          </a:p>
          <a:p>
            <a:pPr algn="l"/>
            <a:endParaRPr lang="en-US" dirty="0">
              <a:solidFill>
                <a:srgbClr val="FF0000"/>
              </a:solidFill>
            </a:endParaRPr>
          </a:p>
          <a:p>
            <a:pPr algn="l"/>
            <a:endParaRPr lang="en-US" dirty="0" smtClean="0">
              <a:solidFill>
                <a:srgbClr val="FF0000"/>
              </a:solidFill>
            </a:endParaRPr>
          </a:p>
        </p:txBody>
      </p:sp>
      <p:sp>
        <p:nvSpPr>
          <p:cNvPr id="4" name="Right Arrow 3"/>
          <p:cNvSpPr/>
          <p:nvPr/>
        </p:nvSpPr>
        <p:spPr>
          <a:xfrm>
            <a:off x="8229600" y="5971309"/>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5691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29084" cy="6858000"/>
          </a:xfrm>
          <a:prstGeom prst="rect">
            <a:avLst/>
          </a:prstGeom>
        </p:spPr>
      </p:pic>
    </p:spTree>
    <p:extLst>
      <p:ext uri="{BB962C8B-B14F-4D97-AF65-F5344CB8AC3E}">
        <p14:creationId xmlns:p14="http://schemas.microsoft.com/office/powerpoint/2010/main" val="24232054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10440916" cy="6892636"/>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0"/>
            <a:ext cx="10254953"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
            <a:ext cx="9144000" cy="6832023"/>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Các</a:t>
            </a:r>
            <a:r>
              <a:rPr lang="en-US" dirty="0" smtClean="0">
                <a:solidFill>
                  <a:srgbClr val="FF0000"/>
                </a:solidFill>
              </a:rPr>
              <a:t> </a:t>
            </a:r>
            <a:r>
              <a:rPr lang="en-US" dirty="0" err="1" smtClean="0">
                <a:solidFill>
                  <a:srgbClr val="FF0000"/>
                </a:solidFill>
              </a:rPr>
              <a:t>nội</a:t>
            </a:r>
            <a:r>
              <a:rPr lang="en-US" dirty="0" smtClean="0">
                <a:solidFill>
                  <a:srgbClr val="FF0000"/>
                </a:solidFill>
              </a:rPr>
              <a:t> dung </a:t>
            </a:r>
            <a:r>
              <a:rPr lang="en-US" dirty="0" err="1" smtClean="0">
                <a:solidFill>
                  <a:srgbClr val="FF0000"/>
                </a:solidFill>
              </a:rPr>
              <a:t>chính</a:t>
            </a:r>
            <a:endParaRPr lang="en-US" dirty="0">
              <a:solidFill>
                <a:srgbClr val="FF0000"/>
              </a:solidFill>
            </a:endParaRPr>
          </a:p>
        </p:txBody>
      </p:sp>
      <p:sp>
        <p:nvSpPr>
          <p:cNvPr id="5" name="Content Placeholder 4"/>
          <p:cNvSpPr>
            <a:spLocks noGrp="1"/>
          </p:cNvSpPr>
          <p:nvPr>
            <p:ph idx="1"/>
          </p:nvPr>
        </p:nvSpPr>
        <p:spPr>
          <a:xfrm>
            <a:off x="0" y="1371600"/>
            <a:ext cx="9144000" cy="5486400"/>
          </a:xfrm>
        </p:spPr>
        <p:txBody>
          <a:bodyPr>
            <a:normAutofit/>
          </a:bodyPr>
          <a:lstStyle/>
          <a:p>
            <a:r>
              <a:rPr lang="en-US" sz="4400" dirty="0" err="1" smtClean="0">
                <a:solidFill>
                  <a:srgbClr val="00B0F0"/>
                </a:solidFill>
              </a:rPr>
              <a:t>Vị</a:t>
            </a:r>
            <a:r>
              <a:rPr lang="en-US" sz="4400" dirty="0" smtClean="0">
                <a:solidFill>
                  <a:srgbClr val="00B0F0"/>
                </a:solidFill>
              </a:rPr>
              <a:t> </a:t>
            </a:r>
            <a:r>
              <a:rPr lang="en-US" sz="4400" dirty="0" err="1" smtClean="0">
                <a:solidFill>
                  <a:srgbClr val="00B0F0"/>
                </a:solidFill>
              </a:rPr>
              <a:t>trí</a:t>
            </a:r>
            <a:r>
              <a:rPr lang="en-US" sz="4400" dirty="0" smtClean="0">
                <a:solidFill>
                  <a:srgbClr val="00B0F0"/>
                </a:solidFill>
              </a:rPr>
              <a:t> </a:t>
            </a:r>
            <a:r>
              <a:rPr lang="en-US" sz="4400" dirty="0" err="1" smtClean="0">
                <a:solidFill>
                  <a:srgbClr val="00B0F0"/>
                </a:solidFill>
              </a:rPr>
              <a:t>địa</a:t>
            </a:r>
            <a:r>
              <a:rPr lang="en-US" sz="4400" dirty="0" smtClean="0">
                <a:solidFill>
                  <a:srgbClr val="00B0F0"/>
                </a:solidFill>
              </a:rPr>
              <a:t> </a:t>
            </a:r>
            <a:r>
              <a:rPr lang="en-US" sz="4400" dirty="0" err="1" smtClean="0">
                <a:solidFill>
                  <a:srgbClr val="00B0F0"/>
                </a:solidFill>
              </a:rPr>
              <a:t>lí</a:t>
            </a:r>
            <a:endParaRPr lang="en-US" sz="4400" dirty="0" smtClean="0">
              <a:solidFill>
                <a:srgbClr val="00B0F0"/>
              </a:solidFill>
            </a:endParaRPr>
          </a:p>
          <a:p>
            <a:r>
              <a:rPr lang="en-US" sz="4400" dirty="0" err="1" smtClean="0">
                <a:solidFill>
                  <a:srgbClr val="00B0F0"/>
                </a:solidFill>
              </a:rPr>
              <a:t>Lịch</a:t>
            </a:r>
            <a:r>
              <a:rPr lang="en-US" sz="4400" dirty="0" smtClean="0">
                <a:solidFill>
                  <a:srgbClr val="00B0F0"/>
                </a:solidFill>
              </a:rPr>
              <a:t> </a:t>
            </a:r>
            <a:r>
              <a:rPr lang="en-US" sz="4400" dirty="0" err="1" smtClean="0">
                <a:solidFill>
                  <a:srgbClr val="00B0F0"/>
                </a:solidFill>
              </a:rPr>
              <a:t>sử</a:t>
            </a:r>
            <a:endParaRPr lang="en-US" sz="4400" dirty="0" smtClean="0">
              <a:solidFill>
                <a:srgbClr val="00B0F0"/>
              </a:solidFill>
            </a:endParaRPr>
          </a:p>
          <a:p>
            <a:r>
              <a:rPr lang="en-US" sz="4400" dirty="0" smtClean="0">
                <a:solidFill>
                  <a:srgbClr val="00B0F0"/>
                </a:solidFill>
              </a:rPr>
              <a:t>Con </a:t>
            </a:r>
            <a:r>
              <a:rPr lang="en-US" sz="4400" dirty="0" err="1" smtClean="0">
                <a:solidFill>
                  <a:srgbClr val="00B0F0"/>
                </a:solidFill>
              </a:rPr>
              <a:t>người</a:t>
            </a:r>
            <a:endParaRPr lang="en-US" sz="4400" dirty="0" smtClean="0">
              <a:solidFill>
                <a:srgbClr val="00B0F0"/>
              </a:solidFill>
            </a:endParaRPr>
          </a:p>
          <a:p>
            <a:r>
              <a:rPr lang="en-US" sz="4400" dirty="0" err="1" smtClean="0">
                <a:solidFill>
                  <a:srgbClr val="00B0F0"/>
                </a:solidFill>
              </a:rPr>
              <a:t>Các</a:t>
            </a:r>
            <a:r>
              <a:rPr lang="en-US" sz="4400" dirty="0" smtClean="0">
                <a:solidFill>
                  <a:srgbClr val="00B0F0"/>
                </a:solidFill>
              </a:rPr>
              <a:t> </a:t>
            </a:r>
            <a:r>
              <a:rPr lang="en-US" sz="4400" dirty="0" err="1" smtClean="0">
                <a:solidFill>
                  <a:srgbClr val="00B0F0"/>
                </a:solidFill>
              </a:rPr>
              <a:t>ngày</a:t>
            </a:r>
            <a:r>
              <a:rPr lang="en-US" sz="4400" dirty="0" smtClean="0">
                <a:solidFill>
                  <a:srgbClr val="00B0F0"/>
                </a:solidFill>
              </a:rPr>
              <a:t> </a:t>
            </a:r>
            <a:r>
              <a:rPr lang="en-US" sz="4400" dirty="0" err="1" smtClean="0">
                <a:solidFill>
                  <a:srgbClr val="00B0F0"/>
                </a:solidFill>
              </a:rPr>
              <a:t>hội</a:t>
            </a:r>
            <a:r>
              <a:rPr lang="en-US" sz="4400" dirty="0" smtClean="0">
                <a:solidFill>
                  <a:srgbClr val="00B0F0"/>
                </a:solidFill>
              </a:rPr>
              <a:t> </a:t>
            </a:r>
            <a:r>
              <a:rPr lang="en-US" sz="4400" dirty="0" err="1" smtClean="0">
                <a:solidFill>
                  <a:srgbClr val="00B0F0"/>
                </a:solidFill>
              </a:rPr>
              <a:t>hằng</a:t>
            </a:r>
            <a:r>
              <a:rPr lang="en-US" sz="4400" dirty="0" smtClean="0">
                <a:solidFill>
                  <a:srgbClr val="00B0F0"/>
                </a:solidFill>
              </a:rPr>
              <a:t> </a:t>
            </a:r>
            <a:r>
              <a:rPr lang="en-US" sz="4400" dirty="0" err="1" smtClean="0">
                <a:solidFill>
                  <a:srgbClr val="00B0F0"/>
                </a:solidFill>
              </a:rPr>
              <a:t>năm</a:t>
            </a:r>
            <a:endParaRPr lang="en-US" sz="4400" dirty="0" smtClean="0">
              <a:solidFill>
                <a:srgbClr val="00B0F0"/>
              </a:solidFill>
            </a:endParaRPr>
          </a:p>
          <a:p>
            <a:r>
              <a:rPr lang="en-US" sz="4400" dirty="0" err="1" smtClean="0">
                <a:solidFill>
                  <a:srgbClr val="00B0F0"/>
                </a:solidFill>
              </a:rPr>
              <a:t>Các</a:t>
            </a:r>
            <a:r>
              <a:rPr lang="en-US" sz="4400" dirty="0" smtClean="0">
                <a:solidFill>
                  <a:srgbClr val="00B0F0"/>
                </a:solidFill>
              </a:rPr>
              <a:t> </a:t>
            </a:r>
            <a:r>
              <a:rPr lang="en-US" sz="4400" dirty="0" err="1" smtClean="0">
                <a:solidFill>
                  <a:srgbClr val="00B0F0"/>
                </a:solidFill>
              </a:rPr>
              <a:t>danh</a:t>
            </a:r>
            <a:r>
              <a:rPr lang="en-US" sz="4400" dirty="0" smtClean="0">
                <a:solidFill>
                  <a:srgbClr val="00B0F0"/>
                </a:solidFill>
              </a:rPr>
              <a:t> </a:t>
            </a:r>
            <a:r>
              <a:rPr lang="en-US" sz="4400" dirty="0" err="1" smtClean="0">
                <a:solidFill>
                  <a:srgbClr val="00B0F0"/>
                </a:solidFill>
              </a:rPr>
              <a:t>lam,thắng</a:t>
            </a:r>
            <a:r>
              <a:rPr lang="en-US" sz="4400" dirty="0" smtClean="0">
                <a:solidFill>
                  <a:srgbClr val="00B0F0"/>
                </a:solidFill>
              </a:rPr>
              <a:t> </a:t>
            </a:r>
            <a:r>
              <a:rPr lang="en-US" sz="4400" dirty="0" err="1" smtClean="0">
                <a:solidFill>
                  <a:srgbClr val="00B0F0"/>
                </a:solidFill>
              </a:rPr>
              <a:t>cảnh</a:t>
            </a:r>
            <a:endParaRPr lang="en-US" sz="4400" dirty="0" smtClean="0">
              <a:solidFill>
                <a:srgbClr val="00B0F0"/>
              </a:solidFill>
            </a:endParaRPr>
          </a:p>
          <a:p>
            <a:endParaRPr lang="en-US" sz="4400" dirty="0">
              <a:solidFill>
                <a:srgbClr val="00B0F0"/>
              </a:solidFill>
            </a:endParaRPr>
          </a:p>
        </p:txBody>
      </p:sp>
    </p:spTree>
    <p:extLst>
      <p:ext uri="{BB962C8B-B14F-4D97-AF65-F5344CB8AC3E}">
        <p14:creationId xmlns:p14="http://schemas.microsoft.com/office/powerpoint/2010/main" val="2263240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wheel(1)">
                                      <p:cBhvr>
                                        <p:cTn id="5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 y="0"/>
            <a:ext cx="10407846"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10271877" cy="6837218"/>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1"/>
            <a:ext cx="9137073" cy="6852805"/>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34636"/>
            <a:ext cx="10729614" cy="6823364"/>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640291"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837333"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10466717" cy="69342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3505200"/>
          </a:xfrm>
        </p:spPr>
        <p:txBody>
          <a:bodyPr>
            <a:noAutofit/>
          </a:bodyPr>
          <a:lstStyle/>
          <a:p>
            <a:r>
              <a:rPr lang="en-US" sz="9600" dirty="0" smtClean="0">
                <a:latin typeface="Brush Script MT" pitchFamily="66" charset="0"/>
              </a:rPr>
              <a:t>THE END</a:t>
            </a:r>
            <a:br>
              <a:rPr lang="en-US" sz="9600" dirty="0" smtClean="0">
                <a:latin typeface="Brush Script MT" pitchFamily="66" charset="0"/>
              </a:rPr>
            </a:br>
            <a:r>
              <a:rPr lang="en-US" sz="6000" dirty="0" err="1" smtClean="0">
                <a:latin typeface="Brush Script MT" pitchFamily="66" charset="0"/>
              </a:rPr>
              <a:t>Cảm</a:t>
            </a:r>
            <a:r>
              <a:rPr lang="en-US" sz="6000" dirty="0" smtClean="0">
                <a:latin typeface="Brush Script MT" pitchFamily="66" charset="0"/>
              </a:rPr>
              <a:t> </a:t>
            </a:r>
            <a:r>
              <a:rPr lang="en-US" sz="6000" dirty="0" err="1" smtClean="0">
                <a:latin typeface="Brush Script MT" pitchFamily="66" charset="0"/>
              </a:rPr>
              <a:t>ơn</a:t>
            </a:r>
            <a:r>
              <a:rPr lang="en-US" sz="6000" dirty="0" smtClean="0">
                <a:latin typeface="Brush Script MT" pitchFamily="66" charset="0"/>
              </a:rPr>
              <a:t> </a:t>
            </a:r>
            <a:r>
              <a:rPr lang="en-US" sz="6000" dirty="0" err="1" smtClean="0">
                <a:latin typeface="Brush Script MT" pitchFamily="66" charset="0"/>
              </a:rPr>
              <a:t>quý</a:t>
            </a:r>
            <a:r>
              <a:rPr lang="en-US" sz="6000" dirty="0" smtClean="0">
                <a:latin typeface="Brush Script MT" pitchFamily="66" charset="0"/>
              </a:rPr>
              <a:t> </a:t>
            </a:r>
            <a:r>
              <a:rPr lang="en-US" sz="6000" dirty="0" err="1" smtClean="0">
                <a:latin typeface="Brush Script MT" pitchFamily="66" charset="0"/>
              </a:rPr>
              <a:t>thầy</a:t>
            </a:r>
            <a:r>
              <a:rPr lang="en-US" sz="6000" dirty="0" smtClean="0">
                <a:latin typeface="Brush Script MT" pitchFamily="66" charset="0"/>
              </a:rPr>
              <a:t> </a:t>
            </a:r>
            <a:r>
              <a:rPr lang="en-US" sz="6000" dirty="0" err="1" smtClean="0">
                <a:latin typeface="Brush Script MT" pitchFamily="66" charset="0"/>
              </a:rPr>
              <a:t>cô</a:t>
            </a:r>
            <a:r>
              <a:rPr lang="en-US" sz="6000" dirty="0" smtClean="0">
                <a:latin typeface="Brush Script MT" pitchFamily="66" charset="0"/>
              </a:rPr>
              <a:t> </a:t>
            </a:r>
            <a:r>
              <a:rPr lang="en-US" sz="6000" dirty="0" err="1" smtClean="0">
                <a:latin typeface="Brush Script MT" pitchFamily="66" charset="0"/>
              </a:rPr>
              <a:t>đã</a:t>
            </a:r>
            <a:r>
              <a:rPr lang="en-US" sz="6000" dirty="0" smtClean="0">
                <a:latin typeface="Brush Script MT" pitchFamily="66" charset="0"/>
              </a:rPr>
              <a:t> </a:t>
            </a:r>
            <a:r>
              <a:rPr lang="en-US" sz="6000" dirty="0" err="1" smtClean="0">
                <a:latin typeface="Brush Script MT" pitchFamily="66" charset="0"/>
              </a:rPr>
              <a:t>lắng</a:t>
            </a:r>
            <a:r>
              <a:rPr lang="en-US" sz="6000" dirty="0" smtClean="0">
                <a:latin typeface="Brush Script MT" pitchFamily="66" charset="0"/>
              </a:rPr>
              <a:t> </a:t>
            </a:r>
            <a:r>
              <a:rPr lang="en-US" sz="6000" dirty="0" err="1" smtClean="0">
                <a:latin typeface="Brush Script MT" pitchFamily="66" charset="0"/>
              </a:rPr>
              <a:t>nghe</a:t>
            </a:r>
            <a:endParaRPr lang="en-US" sz="6000" dirty="0">
              <a:latin typeface="Brush Script MT" pitchFamily="66" charset="0"/>
            </a:endParaRPr>
          </a:p>
        </p:txBody>
      </p:sp>
    </p:spTree>
    <p:extLst>
      <p:ext uri="{BB962C8B-B14F-4D97-AF65-F5344CB8AC3E}">
        <p14:creationId xmlns:p14="http://schemas.microsoft.com/office/powerpoint/2010/main" val="8517192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219200"/>
          </a:xfrm>
        </p:spPr>
        <p:txBody>
          <a:bodyPr>
            <a:normAutofit fontScale="90000"/>
          </a:bodyPr>
          <a:lstStyle/>
          <a:p>
            <a:r>
              <a:rPr lang="en-US" sz="6000" dirty="0" err="1">
                <a:solidFill>
                  <a:srgbClr val="7030A0"/>
                </a:solidFill>
              </a:rPr>
              <a:t>Vị</a:t>
            </a:r>
            <a:r>
              <a:rPr lang="en-US" sz="6000" dirty="0">
                <a:solidFill>
                  <a:srgbClr val="7030A0"/>
                </a:solidFill>
              </a:rPr>
              <a:t> </a:t>
            </a:r>
            <a:r>
              <a:rPr lang="en-US" sz="6000" dirty="0" err="1">
                <a:solidFill>
                  <a:srgbClr val="7030A0"/>
                </a:solidFill>
              </a:rPr>
              <a:t>trí</a:t>
            </a:r>
            <a:r>
              <a:rPr lang="en-US" sz="6000" dirty="0">
                <a:solidFill>
                  <a:srgbClr val="7030A0"/>
                </a:solidFill>
              </a:rPr>
              <a:t> </a:t>
            </a:r>
            <a:r>
              <a:rPr lang="en-US" sz="6000" dirty="0" err="1">
                <a:solidFill>
                  <a:srgbClr val="7030A0"/>
                </a:solidFill>
              </a:rPr>
              <a:t>địa</a:t>
            </a:r>
            <a:r>
              <a:rPr lang="en-US" sz="6000" dirty="0">
                <a:solidFill>
                  <a:srgbClr val="7030A0"/>
                </a:solidFill>
              </a:rPr>
              <a:t> </a:t>
            </a:r>
            <a:r>
              <a:rPr lang="en-US" sz="6000" dirty="0" err="1">
                <a:solidFill>
                  <a:srgbClr val="7030A0"/>
                </a:solidFill>
              </a:rPr>
              <a:t>lí</a:t>
            </a:r>
            <a:r>
              <a:rPr lang="en-US" dirty="0">
                <a:solidFill>
                  <a:srgbClr val="00B0F0"/>
                </a:solidFill>
              </a:rPr>
              <a:t/>
            </a:r>
            <a:br>
              <a:rPr lang="en-US" dirty="0">
                <a:solidFill>
                  <a:srgbClr val="00B0F0"/>
                </a:solidFill>
              </a:rPr>
            </a:br>
            <a:endParaRPr lang="en-US" dirty="0"/>
          </a:p>
        </p:txBody>
      </p:sp>
      <p:sp>
        <p:nvSpPr>
          <p:cNvPr id="3" name="Subtitle 2"/>
          <p:cNvSpPr>
            <a:spLocks noGrp="1"/>
          </p:cNvSpPr>
          <p:nvPr>
            <p:ph type="subTitle" idx="1"/>
          </p:nvPr>
        </p:nvSpPr>
        <p:spPr>
          <a:xfrm>
            <a:off x="0" y="914400"/>
            <a:ext cx="4343400" cy="5943600"/>
          </a:xfrm>
        </p:spPr>
        <p:txBody>
          <a:bodyPr>
            <a:normAutofit/>
          </a:bodyPr>
          <a:lstStyle/>
          <a:p>
            <a:pPr algn="l"/>
            <a:r>
              <a:rPr lang="en-US" sz="2800" dirty="0" err="1" smtClean="0">
                <a:solidFill>
                  <a:srgbClr val="FF0000"/>
                </a:solidFill>
              </a:rPr>
              <a:t>Hà</a:t>
            </a:r>
            <a:r>
              <a:rPr lang="en-US" sz="2800" dirty="0" smtClean="0">
                <a:solidFill>
                  <a:srgbClr val="FF0000"/>
                </a:solidFill>
              </a:rPr>
              <a:t> </a:t>
            </a:r>
            <a:r>
              <a:rPr lang="en-US" sz="2800" dirty="0" err="1" smtClean="0">
                <a:solidFill>
                  <a:srgbClr val="FF0000"/>
                </a:solidFill>
              </a:rPr>
              <a:t>Nội</a:t>
            </a:r>
            <a:r>
              <a:rPr lang="en-US" sz="2800" dirty="0" smtClean="0">
                <a:solidFill>
                  <a:srgbClr val="FF0000"/>
                </a:solidFill>
              </a:rPr>
              <a:t> ở </a:t>
            </a:r>
            <a:r>
              <a:rPr lang="en-US" sz="2800" dirty="0" err="1" smtClean="0">
                <a:solidFill>
                  <a:srgbClr val="FF0000"/>
                </a:solidFill>
              </a:rPr>
              <a:t>gần</a:t>
            </a:r>
            <a:r>
              <a:rPr lang="en-US" sz="2800" dirty="0" smtClean="0">
                <a:solidFill>
                  <a:srgbClr val="FF0000"/>
                </a:solidFill>
              </a:rPr>
              <a:t> </a:t>
            </a:r>
            <a:r>
              <a:rPr lang="en-US" sz="2800" dirty="0" err="1" smtClean="0">
                <a:solidFill>
                  <a:srgbClr val="FF0000"/>
                </a:solidFill>
              </a:rPr>
              <a:t>vùng</a:t>
            </a:r>
            <a:r>
              <a:rPr lang="en-US" sz="2800" dirty="0" smtClean="0">
                <a:solidFill>
                  <a:srgbClr val="FF0000"/>
                </a:solidFill>
              </a:rPr>
              <a:t> </a:t>
            </a:r>
            <a:r>
              <a:rPr lang="en-US" sz="2800" dirty="0" err="1" smtClean="0">
                <a:solidFill>
                  <a:srgbClr val="FF0000"/>
                </a:solidFill>
              </a:rPr>
              <a:t>châu</a:t>
            </a:r>
            <a:r>
              <a:rPr lang="en-US" sz="2800" dirty="0" smtClean="0">
                <a:solidFill>
                  <a:srgbClr val="FF0000"/>
                </a:solidFill>
              </a:rPr>
              <a:t> </a:t>
            </a:r>
            <a:r>
              <a:rPr lang="en-US" sz="2800" dirty="0" err="1" smtClean="0">
                <a:solidFill>
                  <a:srgbClr val="FF0000"/>
                </a:solidFill>
              </a:rPr>
              <a:t>thổ</a:t>
            </a:r>
            <a:r>
              <a:rPr lang="en-US" sz="2800" dirty="0" smtClean="0">
                <a:solidFill>
                  <a:srgbClr val="FF0000"/>
                </a:solidFill>
              </a:rPr>
              <a:t> </a:t>
            </a:r>
            <a:r>
              <a:rPr lang="en-US" sz="2800" dirty="0" err="1" smtClean="0">
                <a:solidFill>
                  <a:srgbClr val="FF0000"/>
                </a:solidFill>
              </a:rPr>
              <a:t>sông</a:t>
            </a:r>
            <a:r>
              <a:rPr lang="en-US" sz="2800" dirty="0" smtClean="0">
                <a:solidFill>
                  <a:srgbClr val="FF0000"/>
                </a:solidFill>
              </a:rPr>
              <a:t> </a:t>
            </a:r>
            <a:r>
              <a:rPr lang="en-US" sz="2800" dirty="0" err="1" smtClean="0">
                <a:solidFill>
                  <a:srgbClr val="FF0000"/>
                </a:solidFill>
              </a:rPr>
              <a:t>Hồng</a:t>
            </a:r>
            <a:r>
              <a:rPr lang="en-US" sz="2800" dirty="0" smtClean="0">
                <a:solidFill>
                  <a:srgbClr val="FF0000"/>
                </a:solidFill>
              </a:rPr>
              <a:t>.</a:t>
            </a:r>
            <a:r>
              <a:rPr lang="vi-VN" sz="2800" dirty="0">
                <a:solidFill>
                  <a:srgbClr val="FF0000"/>
                </a:solidFill>
              </a:rPr>
              <a:t> Hà Nội hiện nay có vị trí từ 20°53' đến 21°23' vĩ độ Bắc và 105°44' đến 106°02' kinh độ Đông, tiếp giáp với các tỉnh Thái Nguyên - Vĩnh Phúc ở phía Bắc; Hà Nam - Hòa Bình ở phía Nam; Bắc Giang- Bắc Ninh- Hưng Yên ở phía Đông và Hòa Bình- Phú Thọ ở phía Tây.</a:t>
            </a:r>
            <a:endParaRPr lang="en-US" sz="28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685800"/>
            <a:ext cx="8165306" cy="6172200"/>
          </a:xfrm>
          <a:prstGeom prst="rect">
            <a:avLst/>
          </a:prstGeom>
        </p:spPr>
      </p:pic>
    </p:spTree>
    <p:extLst>
      <p:ext uri="{BB962C8B-B14F-4D97-AF65-F5344CB8AC3E}">
        <p14:creationId xmlns:p14="http://schemas.microsoft.com/office/powerpoint/2010/main" val="27944499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1357745"/>
          </a:xfrm>
        </p:spPr>
        <p:txBody>
          <a:bodyPr>
            <a:normAutofit/>
          </a:bodyPr>
          <a:lstStyle/>
          <a:p>
            <a:r>
              <a:rPr lang="en-US" sz="5400" dirty="0" err="1" smtClean="0">
                <a:solidFill>
                  <a:srgbClr val="7030A0"/>
                </a:solidFill>
              </a:rPr>
              <a:t>Lịch</a:t>
            </a:r>
            <a:r>
              <a:rPr lang="en-US" sz="5400" dirty="0" smtClean="0">
                <a:solidFill>
                  <a:srgbClr val="7030A0"/>
                </a:solidFill>
              </a:rPr>
              <a:t> </a:t>
            </a:r>
            <a:r>
              <a:rPr lang="en-US" sz="5400" dirty="0" err="1" smtClean="0">
                <a:solidFill>
                  <a:srgbClr val="7030A0"/>
                </a:solidFill>
              </a:rPr>
              <a:t>sử</a:t>
            </a:r>
            <a:endParaRPr lang="en-US" sz="5400" dirty="0">
              <a:solidFill>
                <a:srgbClr val="7030A0"/>
              </a:solidFill>
            </a:endParaRPr>
          </a:p>
        </p:txBody>
      </p:sp>
      <p:sp>
        <p:nvSpPr>
          <p:cNvPr id="3" name="Subtitle 2"/>
          <p:cNvSpPr>
            <a:spLocks noGrp="1"/>
          </p:cNvSpPr>
          <p:nvPr>
            <p:ph type="subTitle" idx="1"/>
          </p:nvPr>
        </p:nvSpPr>
        <p:spPr>
          <a:xfrm>
            <a:off x="0" y="1066800"/>
            <a:ext cx="9144000" cy="5791200"/>
          </a:xfrm>
        </p:spPr>
        <p:txBody>
          <a:bodyPr>
            <a:normAutofit/>
          </a:bodyPr>
          <a:lstStyle/>
          <a:p>
            <a:pPr algn="l"/>
            <a:r>
              <a:rPr lang="vi-VN" sz="3600" b="1" dirty="0">
                <a:solidFill>
                  <a:srgbClr val="FF0000"/>
                </a:solidFill>
              </a:rPr>
              <a:t>Trải qua 1.000 năm hình thành và phát triển, kể từ khi vua Lý Thái Tổ chọn khu đất Đại La bên cửa sông Tô Lịch làm nơi định đô cho muôn đời. Hà Nội đã chứng kiến sự thăng trầm của hầu hết các triều đại phong kiến Việt Nam từ Lý- Trần - Lê - Mạc - Nguyễn… kinh thành Thăng Long là nơi buôn bán, trung tâm văn hóa, giáo dục của cả miền </a:t>
            </a:r>
            <a:r>
              <a:rPr lang="vi-VN" sz="3600" b="1" dirty="0" smtClean="0">
                <a:solidFill>
                  <a:srgbClr val="FF0000"/>
                </a:solidFill>
              </a:rPr>
              <a:t>Bắc.</a:t>
            </a:r>
            <a:r>
              <a:rPr lang="en-US" sz="3600" b="1" dirty="0">
                <a:solidFill>
                  <a:srgbClr val="FF0000"/>
                </a:solidFill>
              </a:rPr>
              <a:t> </a:t>
            </a:r>
            <a:r>
              <a:rPr lang="en-US" sz="3600" b="1" dirty="0" smtClean="0">
                <a:solidFill>
                  <a:srgbClr val="FF0000"/>
                </a:solidFill>
              </a:rPr>
              <a:t>                                                     </a:t>
            </a:r>
            <a:r>
              <a:rPr lang="en-US" sz="3600" b="1" dirty="0" err="1" smtClean="0">
                <a:solidFill>
                  <a:srgbClr val="00B0F0"/>
                </a:solidFill>
              </a:rPr>
              <a:t>Xem</a:t>
            </a:r>
            <a:r>
              <a:rPr lang="en-US" sz="3600" b="1" dirty="0" smtClean="0">
                <a:solidFill>
                  <a:srgbClr val="00B0F0"/>
                </a:solidFill>
              </a:rPr>
              <a:t> </a:t>
            </a:r>
            <a:r>
              <a:rPr lang="en-US" sz="3600" b="1" dirty="0" err="1" smtClean="0">
                <a:solidFill>
                  <a:srgbClr val="00B0F0"/>
                </a:solidFill>
              </a:rPr>
              <a:t>một</a:t>
            </a:r>
            <a:r>
              <a:rPr lang="en-US" sz="3600" b="1" dirty="0" smtClean="0">
                <a:solidFill>
                  <a:srgbClr val="00B0F0"/>
                </a:solidFill>
              </a:rPr>
              <a:t> </a:t>
            </a:r>
            <a:r>
              <a:rPr lang="en-US" sz="3600" b="1" dirty="0" err="1" smtClean="0">
                <a:solidFill>
                  <a:srgbClr val="00B0F0"/>
                </a:solidFill>
              </a:rPr>
              <a:t>số</a:t>
            </a:r>
            <a:r>
              <a:rPr lang="en-US" sz="3600" b="1" dirty="0" smtClean="0">
                <a:solidFill>
                  <a:srgbClr val="00B0F0"/>
                </a:solidFill>
              </a:rPr>
              <a:t> </a:t>
            </a:r>
            <a:r>
              <a:rPr lang="en-US" sz="3600" b="1" dirty="0" err="1" smtClean="0">
                <a:solidFill>
                  <a:srgbClr val="00B0F0"/>
                </a:solidFill>
              </a:rPr>
              <a:t>hình</a:t>
            </a:r>
            <a:r>
              <a:rPr lang="en-US" sz="3600" b="1" dirty="0" smtClean="0">
                <a:solidFill>
                  <a:srgbClr val="00B0F0"/>
                </a:solidFill>
              </a:rPr>
              <a:t> </a:t>
            </a:r>
            <a:r>
              <a:rPr lang="en-US" sz="3600" b="1" dirty="0" err="1" smtClean="0">
                <a:solidFill>
                  <a:srgbClr val="00B0F0"/>
                </a:solidFill>
              </a:rPr>
              <a:t>ảnh</a:t>
            </a:r>
            <a:r>
              <a:rPr lang="en-US" sz="3600" b="1" dirty="0" smtClean="0">
                <a:solidFill>
                  <a:srgbClr val="00B0F0"/>
                </a:solidFill>
              </a:rPr>
              <a:t> </a:t>
            </a:r>
            <a:r>
              <a:rPr lang="en-US" sz="3600" b="1" dirty="0" err="1" smtClean="0">
                <a:solidFill>
                  <a:srgbClr val="00B0F0"/>
                </a:solidFill>
              </a:rPr>
              <a:t>về</a:t>
            </a:r>
            <a:r>
              <a:rPr lang="en-US" sz="3600" b="1" dirty="0" smtClean="0">
                <a:solidFill>
                  <a:srgbClr val="00B0F0"/>
                </a:solidFill>
              </a:rPr>
              <a:t> </a:t>
            </a:r>
            <a:r>
              <a:rPr lang="en-US" sz="3600" b="1" dirty="0" err="1" smtClean="0">
                <a:solidFill>
                  <a:srgbClr val="00B0F0"/>
                </a:solidFill>
              </a:rPr>
              <a:t>các</a:t>
            </a:r>
            <a:r>
              <a:rPr lang="en-US" sz="3600" b="1" dirty="0" smtClean="0">
                <a:solidFill>
                  <a:srgbClr val="00B0F0"/>
                </a:solidFill>
              </a:rPr>
              <a:t> </a:t>
            </a:r>
            <a:r>
              <a:rPr lang="en-US" sz="3600" b="1" dirty="0" err="1" smtClean="0">
                <a:solidFill>
                  <a:srgbClr val="00B0F0"/>
                </a:solidFill>
              </a:rPr>
              <a:t>nhân</a:t>
            </a:r>
            <a:r>
              <a:rPr lang="en-US" sz="3600" b="1" dirty="0" smtClean="0">
                <a:solidFill>
                  <a:srgbClr val="00B0F0"/>
                </a:solidFill>
              </a:rPr>
              <a:t> </a:t>
            </a:r>
            <a:r>
              <a:rPr lang="en-US" sz="3600" b="1" dirty="0" err="1" smtClean="0">
                <a:solidFill>
                  <a:srgbClr val="00B0F0"/>
                </a:solidFill>
              </a:rPr>
              <a:t>vật</a:t>
            </a:r>
            <a:r>
              <a:rPr lang="en-US" sz="3600" b="1" dirty="0" smtClean="0">
                <a:solidFill>
                  <a:srgbClr val="00B0F0"/>
                </a:solidFill>
              </a:rPr>
              <a:t> </a:t>
            </a:r>
            <a:r>
              <a:rPr lang="en-US" sz="3600" b="1" dirty="0" err="1" smtClean="0">
                <a:solidFill>
                  <a:srgbClr val="00B0F0"/>
                </a:solidFill>
              </a:rPr>
              <a:t>lịch</a:t>
            </a:r>
            <a:r>
              <a:rPr lang="en-US" sz="3600" b="1" dirty="0" smtClean="0">
                <a:solidFill>
                  <a:srgbClr val="00B0F0"/>
                </a:solidFill>
              </a:rPr>
              <a:t> </a:t>
            </a:r>
            <a:r>
              <a:rPr lang="en-US" sz="3600" b="1" dirty="0" err="1" smtClean="0">
                <a:solidFill>
                  <a:srgbClr val="00B0F0"/>
                </a:solidFill>
              </a:rPr>
              <a:t>sử</a:t>
            </a:r>
            <a:endParaRPr lang="en-US" sz="3600" dirty="0" smtClean="0">
              <a:solidFill>
                <a:srgbClr val="00B0F0"/>
              </a:solidFill>
            </a:endParaRPr>
          </a:p>
        </p:txBody>
      </p:sp>
      <p:sp>
        <p:nvSpPr>
          <p:cNvPr id="4" name="Right Arrow 3"/>
          <p:cNvSpPr/>
          <p:nvPr/>
        </p:nvSpPr>
        <p:spPr>
          <a:xfrm>
            <a:off x="8534400" y="6116782"/>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0479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
        <p:nvSpPr>
          <p:cNvPr id="4" name="Title 1"/>
          <p:cNvSpPr txBox="1">
            <a:spLocks/>
          </p:cNvSpPr>
          <p:nvPr/>
        </p:nvSpPr>
        <p:spPr>
          <a:xfrm>
            <a:off x="-6927" y="-32702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err="1" smtClean="0">
                <a:solidFill>
                  <a:srgbClr val="FF0000"/>
                </a:solidFill>
              </a:rPr>
              <a:t>Lý</a:t>
            </a:r>
            <a:r>
              <a:rPr lang="en-US" sz="7200" dirty="0" smtClean="0">
                <a:solidFill>
                  <a:srgbClr val="FF0000"/>
                </a:solidFill>
              </a:rPr>
              <a:t> </a:t>
            </a:r>
            <a:r>
              <a:rPr lang="en-US" sz="7200" dirty="0" err="1" smtClean="0">
                <a:solidFill>
                  <a:srgbClr val="FF0000"/>
                </a:solidFill>
              </a:rPr>
              <a:t>Thái</a:t>
            </a:r>
            <a:r>
              <a:rPr lang="en-US" sz="7200" dirty="0" smtClean="0">
                <a:solidFill>
                  <a:srgbClr val="FF0000"/>
                </a:solidFill>
              </a:rPr>
              <a:t> </a:t>
            </a:r>
            <a:r>
              <a:rPr lang="en-US" sz="7200" dirty="0" err="1" smtClean="0">
                <a:solidFill>
                  <a:srgbClr val="FF0000"/>
                </a:solidFill>
              </a:rPr>
              <a:t>Tổ</a:t>
            </a:r>
            <a:endParaRPr lang="en-US" sz="7200" dirty="0">
              <a:solidFill>
                <a:srgbClr val="FF0000"/>
              </a:solidFill>
            </a:endParaRPr>
          </a:p>
        </p:txBody>
      </p:sp>
    </p:spTree>
    <p:extLst>
      <p:ext uri="{BB962C8B-B14F-4D97-AF65-F5344CB8AC3E}">
        <p14:creationId xmlns:p14="http://schemas.microsoft.com/office/powerpoint/2010/main" val="1853303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383"/>
            <a:ext cx="9144000" cy="6608618"/>
          </a:xfrm>
          <a:prstGeom prst="rect">
            <a:avLst/>
          </a:prstGeom>
        </p:spPr>
      </p:pic>
      <p:sp>
        <p:nvSpPr>
          <p:cNvPr id="3" name="Title 1"/>
          <p:cNvSpPr txBox="1">
            <a:spLocks/>
          </p:cNvSpPr>
          <p:nvPr/>
        </p:nvSpPr>
        <p:spPr>
          <a:xfrm>
            <a:off x="0" y="-3175"/>
            <a:ext cx="91440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err="1" smtClean="0">
                <a:solidFill>
                  <a:srgbClr val="FF0000"/>
                </a:solidFill>
              </a:rPr>
              <a:t>Trần</a:t>
            </a:r>
            <a:r>
              <a:rPr lang="en-US" sz="7200" dirty="0" smtClean="0">
                <a:solidFill>
                  <a:srgbClr val="FF0000"/>
                </a:solidFill>
              </a:rPr>
              <a:t> </a:t>
            </a:r>
            <a:r>
              <a:rPr lang="en-US" sz="7200" dirty="0" err="1" smtClean="0">
                <a:solidFill>
                  <a:srgbClr val="FF0000"/>
                </a:solidFill>
              </a:rPr>
              <a:t>Quốc</a:t>
            </a:r>
            <a:r>
              <a:rPr lang="en-US" sz="7200" dirty="0" smtClean="0">
                <a:solidFill>
                  <a:srgbClr val="FF0000"/>
                </a:solidFill>
              </a:rPr>
              <a:t> </a:t>
            </a:r>
            <a:r>
              <a:rPr lang="en-US" sz="7200" dirty="0" err="1" smtClean="0">
                <a:solidFill>
                  <a:srgbClr val="FF0000"/>
                </a:solidFill>
              </a:rPr>
              <a:t>Tuấn</a:t>
            </a:r>
            <a:endParaRPr lang="en-US" sz="7200" dirty="0">
              <a:solidFill>
                <a:srgbClr val="FF0000"/>
              </a:solidFill>
            </a:endParaRPr>
          </a:p>
        </p:txBody>
      </p:sp>
    </p:spTree>
    <p:extLst>
      <p:ext uri="{BB962C8B-B14F-4D97-AF65-F5344CB8AC3E}">
        <p14:creationId xmlns:p14="http://schemas.microsoft.com/office/powerpoint/2010/main" val="39018766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51"/>
            <a:ext cx="5334000" cy="6786614"/>
          </a:xfrm>
          <a:prstGeom prst="rect">
            <a:avLst/>
          </a:prstGeom>
        </p:spPr>
      </p:pic>
      <p:sp>
        <p:nvSpPr>
          <p:cNvPr id="3" name="Title 1"/>
          <p:cNvSpPr txBox="1">
            <a:spLocks/>
          </p:cNvSpPr>
          <p:nvPr/>
        </p:nvSpPr>
        <p:spPr>
          <a:xfrm>
            <a:off x="5334000" y="1"/>
            <a:ext cx="3810000" cy="6823364"/>
          </a:xfrm>
          <a:prstGeom prst="rect">
            <a:avLst/>
          </a:prstGeom>
          <a:blipFill>
            <a:blip r:embed="rId3"/>
            <a:tile tx="0" ty="0" sx="100000" sy="100000" flip="none" algn="tl"/>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7200" dirty="0" smtClean="0">
              <a:solidFill>
                <a:srgbClr val="FF0000"/>
              </a:solidFill>
            </a:endParaRPr>
          </a:p>
          <a:p>
            <a:pPr algn="l"/>
            <a:endParaRPr lang="en-US" sz="7200" dirty="0">
              <a:solidFill>
                <a:srgbClr val="FF0000"/>
              </a:solidFill>
            </a:endParaRPr>
          </a:p>
          <a:p>
            <a:pPr algn="l"/>
            <a:r>
              <a:rPr lang="en-US" sz="5400" dirty="0" err="1" smtClean="0">
                <a:solidFill>
                  <a:srgbClr val="FF0000"/>
                </a:solidFill>
              </a:rPr>
              <a:t>Nguyễn</a:t>
            </a:r>
            <a:r>
              <a:rPr lang="en-US" sz="5400" dirty="0" smtClean="0">
                <a:solidFill>
                  <a:srgbClr val="FF0000"/>
                </a:solidFill>
              </a:rPr>
              <a:t> </a:t>
            </a:r>
            <a:r>
              <a:rPr lang="en-US" sz="5400" dirty="0" err="1" smtClean="0">
                <a:solidFill>
                  <a:srgbClr val="FF0000"/>
                </a:solidFill>
              </a:rPr>
              <a:t>Trãi</a:t>
            </a:r>
            <a:endParaRPr lang="en-US" sz="5400" dirty="0">
              <a:solidFill>
                <a:srgbClr val="FF0000"/>
              </a:solidFill>
            </a:endParaRPr>
          </a:p>
        </p:txBody>
      </p:sp>
    </p:spTree>
    <p:extLst>
      <p:ext uri="{BB962C8B-B14F-4D97-AF65-F5344CB8AC3E}">
        <p14:creationId xmlns:p14="http://schemas.microsoft.com/office/powerpoint/2010/main" val="4280925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 y="-60036"/>
            <a:ext cx="5188527" cy="6918036"/>
          </a:xfrm>
          <a:prstGeom prst="rect">
            <a:avLst/>
          </a:prstGeom>
        </p:spPr>
      </p:pic>
      <p:sp>
        <p:nvSpPr>
          <p:cNvPr id="3" name="Title 1"/>
          <p:cNvSpPr txBox="1">
            <a:spLocks/>
          </p:cNvSpPr>
          <p:nvPr/>
        </p:nvSpPr>
        <p:spPr>
          <a:xfrm>
            <a:off x="5181599" y="0"/>
            <a:ext cx="3976256" cy="6858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FF0000"/>
              </a:solidFill>
            </a:endParaRPr>
          </a:p>
          <a:p>
            <a:endParaRPr lang="en-US" sz="3600" dirty="0">
              <a:solidFill>
                <a:srgbClr val="FF0000"/>
              </a:solidFill>
            </a:endParaRPr>
          </a:p>
          <a:p>
            <a:endParaRPr lang="en-US" sz="3600" dirty="0" smtClean="0">
              <a:solidFill>
                <a:srgbClr val="FF0000"/>
              </a:solidFill>
            </a:endParaRPr>
          </a:p>
          <a:p>
            <a:endParaRPr lang="en-US" sz="3600" dirty="0">
              <a:solidFill>
                <a:srgbClr val="FF0000"/>
              </a:solidFill>
            </a:endParaRPr>
          </a:p>
          <a:p>
            <a:endParaRPr lang="en-US" sz="3600" dirty="0" smtClean="0">
              <a:solidFill>
                <a:srgbClr val="FF0000"/>
              </a:solidFill>
            </a:endParaRPr>
          </a:p>
          <a:p>
            <a:pPr algn="l"/>
            <a:r>
              <a:rPr lang="en-US" sz="3600" dirty="0" err="1" smtClean="0">
                <a:solidFill>
                  <a:srgbClr val="FF0000"/>
                </a:solidFill>
              </a:rPr>
              <a:t>Nguyễn</a:t>
            </a:r>
            <a:r>
              <a:rPr lang="en-US" sz="3600" dirty="0" smtClean="0">
                <a:solidFill>
                  <a:srgbClr val="FF0000"/>
                </a:solidFill>
              </a:rPr>
              <a:t> </a:t>
            </a:r>
            <a:r>
              <a:rPr lang="en-US" sz="3600" dirty="0" err="1" smtClean="0">
                <a:solidFill>
                  <a:srgbClr val="FF0000"/>
                </a:solidFill>
              </a:rPr>
              <a:t>Đình</a:t>
            </a:r>
            <a:r>
              <a:rPr lang="en-US" sz="3600" dirty="0" smtClean="0">
                <a:solidFill>
                  <a:srgbClr val="FF0000"/>
                </a:solidFill>
              </a:rPr>
              <a:t> </a:t>
            </a:r>
            <a:r>
              <a:rPr lang="en-US" sz="3600" dirty="0" err="1" smtClean="0">
                <a:solidFill>
                  <a:srgbClr val="FF0000"/>
                </a:solidFill>
              </a:rPr>
              <a:t>Chiêm</a:t>
            </a:r>
            <a:endParaRPr lang="en-US" sz="3600" dirty="0">
              <a:solidFill>
                <a:srgbClr val="FF0000"/>
              </a:solidFill>
            </a:endParaRPr>
          </a:p>
        </p:txBody>
      </p:sp>
    </p:spTree>
    <p:extLst>
      <p:ext uri="{BB962C8B-B14F-4D97-AF65-F5344CB8AC3E}">
        <p14:creationId xmlns:p14="http://schemas.microsoft.com/office/powerpoint/2010/main" val="39425152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622823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381</Words>
  <Application>Microsoft Office PowerPoint</Application>
  <PresentationFormat>On-screen Show (4:3)</PresentationFormat>
  <Paragraphs>48</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Brush Script MT</vt:lpstr>
      <vt:lpstr>Calibri</vt:lpstr>
      <vt:lpstr>Times New Roman</vt:lpstr>
      <vt:lpstr>Office Theme</vt:lpstr>
      <vt:lpstr>      Đạo đức: Dành cho địa phương. Hà Nội ngàn năm văn hiến</vt:lpstr>
      <vt:lpstr>PowerPoint Presentation</vt:lpstr>
      <vt:lpstr>Các nội dung chính</vt:lpstr>
      <vt:lpstr>Vị trí địa lí </vt:lpstr>
      <vt:lpstr>Lịch sử</vt:lpstr>
      <vt:lpstr>PowerPoint Presentation</vt:lpstr>
      <vt:lpstr>PowerPoint Presentation</vt:lpstr>
      <vt:lpstr>PowerPoint Presentation</vt:lpstr>
      <vt:lpstr>PowerPoint Presentation</vt:lpstr>
      <vt:lpstr>Con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ngày hội hằng năm</vt:lpstr>
      <vt:lpstr>Lễ Hội Phù Đổng</vt:lpstr>
      <vt:lpstr>Lễ hội Đống Đa</vt:lpstr>
      <vt:lpstr>Lễ hội Võng La</vt:lpstr>
      <vt:lpstr>Lễ Hội Cổ Loa</vt:lpstr>
      <vt:lpstr>Lễ hội Đền Đại Lộ</vt:lpstr>
      <vt:lpstr>Hội Lệ Mật</vt:lpstr>
      <vt:lpstr>Các danh lam,thắng cảnh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Cảm ơn quý thầy cô đã lắng nghe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HT81</cp:lastModifiedBy>
  <cp:revision>13</cp:revision>
  <dcterms:created xsi:type="dcterms:W3CDTF">2018-11-23T12:25:23Z</dcterms:created>
  <dcterms:modified xsi:type="dcterms:W3CDTF">2022-05-04T15:31:37Z</dcterms:modified>
</cp:coreProperties>
</file>