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82" r:id="rId3"/>
    <p:sldId id="256" r:id="rId4"/>
    <p:sldId id="257" r:id="rId5"/>
    <p:sldId id="284" r:id="rId6"/>
    <p:sldId id="260" r:id="rId7"/>
    <p:sldId id="264" r:id="rId8"/>
    <p:sldId id="261" r:id="rId9"/>
    <p:sldId id="262" r:id="rId10"/>
    <p:sldId id="269" r:id="rId11"/>
    <p:sldId id="265" r:id="rId12"/>
    <p:sldId id="266" r:id="rId13"/>
    <p:sldId id="267" r:id="rId14"/>
    <p:sldId id="268" r:id="rId15"/>
    <p:sldId id="270" r:id="rId16"/>
    <p:sldId id="273" r:id="rId17"/>
    <p:sldId id="271" r:id="rId18"/>
    <p:sldId id="272" r:id="rId19"/>
    <p:sldId id="278" r:id="rId20"/>
    <p:sldId id="277" r:id="rId21"/>
    <p:sldId id="276" r:id="rId22"/>
    <p:sldId id="285" r:id="rId23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B9D"/>
    <a:srgbClr val="250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308" y="4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22960" y="2130436"/>
            <a:ext cx="932688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955280" y="274649"/>
            <a:ext cx="246888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48640" y="274649"/>
            <a:ext cx="722376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098042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807" y="4953000"/>
            <a:ext cx="10976610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22960" y="1752674"/>
            <a:ext cx="932688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22960" y="3611607"/>
            <a:ext cx="932688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EE36FE49-8CA9-4E63-AFEF-409E7F99BA28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DA2BF">
                    <a:tint val="20000"/>
                  </a:srgbClr>
                </a:solidFill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D2BA7A7C-EC34-45B9-A742-02E0ABCE2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58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FF075C85-39F1-41D7-8D41-53D3524717D7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26DDCAF6-1746-45EC-99B3-18785234A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06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364356" y="3005138"/>
            <a:ext cx="219074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139566" y="3005138"/>
            <a:ext cx="2209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851" y="1059712"/>
            <a:ext cx="932688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7256" y="2931712"/>
            <a:ext cx="54864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C2D07901-A5CE-4830-8F24-869A46728013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E301701C-808D-4D2B-B867-158E32680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73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481337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481337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BB7DA87E-FAF2-463C-AF0F-0D858B74DF20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1D1CC8B0-BC9F-44DA-A74E-62A2E6610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00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1"/>
            <a:ext cx="987552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5410200"/>
            <a:ext cx="4848226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4040" y="5410200"/>
            <a:ext cx="485013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48640" y="1444350"/>
            <a:ext cx="4848226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40" y="1444350"/>
            <a:ext cx="485013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EC7163CA-0C4E-476D-899D-283E29308CEF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EC0FB45-3BD4-4F90-868F-E21932620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97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8BC4731E-A347-4744-9A18-93D1BE0CB0D3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52E66384-CC74-4CAC-81A2-B8B1424E3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61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2DEE6484-5C2E-42B5-8C28-ECD54A401562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B9D4F0F6-B506-4160-B379-D333BA6E8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64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876800"/>
            <a:ext cx="897813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03520" y="5355103"/>
            <a:ext cx="4769510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80" y="274320"/>
            <a:ext cx="897575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C0C046BE-F5BD-4F76-8FC9-385C2D3F1119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FE34BFBF-25E8-40B8-A525-C3ADBF9F2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79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00076" y="5945188"/>
            <a:ext cx="592836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582930" y="5938838"/>
            <a:ext cx="4429126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7248" y="5791255"/>
            <a:ext cx="4082777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1082" y="5787811"/>
            <a:ext cx="408661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0397490" y="4987925"/>
            <a:ext cx="21907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0172700" y="4987925"/>
            <a:ext cx="21907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9478" y="5443403"/>
            <a:ext cx="859536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89968"/>
            <a:ext cx="1042416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1" y="4865123"/>
            <a:ext cx="9690518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B81A4269-E2E6-4966-9598-42FC6021F842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2BA28144-04F1-4904-A614-92A3456AF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2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481344"/>
            <a:ext cx="987552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A9B2B1E0-5D4F-4755-843C-875C5349C405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7343E82-101B-42E1-85CF-5331C1773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22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12816" y="274713"/>
            <a:ext cx="2132964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1"/>
            <a:ext cx="758952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085BE9E-3CE6-4482-84D3-A996D13CC1C3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E74AD781-4153-4625-8DAF-7A754DB49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8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866776" y="440691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48640" y="1600206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577840" y="1600206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574034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574034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8645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290060" y="27306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48645" y="1435103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48640" y="1600206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548640" y="635636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749040" y="6356361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7863840" y="635636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00076" y="5945188"/>
            <a:ext cx="592836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582930" y="5938838"/>
            <a:ext cx="4429126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7248" y="5791255"/>
            <a:ext cx="4082777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1082" y="5787811"/>
            <a:ext cx="408661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48640" y="1481138"/>
            <a:ext cx="987552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073390" y="6408747"/>
            <a:ext cx="2303146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  <a:cs typeface="+mn-cs"/>
              </a:defRPr>
            </a:lvl1pPr>
            <a:extLst/>
          </a:lstStyle>
          <a:p>
            <a:pPr>
              <a:defRPr/>
            </a:pPr>
            <a:fld id="{C3C1AA58-566D-4B98-A9F5-AC2309B1E3A1}" type="datetimeFigureOut">
              <a:rPr lang="en-US"/>
              <a:pPr>
                <a:defRPr/>
              </a:pPr>
              <a:t>2/4/2022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255896" y="6408747"/>
            <a:ext cx="2821304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376536" y="6408747"/>
            <a:ext cx="440054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prstClr val="black"/>
                </a:solidFill>
                <a:latin typeface="Lucida Sans Unicode"/>
                <a:cs typeface="+mn-cs"/>
              </a:defRPr>
            </a:lvl1pPr>
            <a:extLst/>
          </a:lstStyle>
          <a:p>
            <a:pPr>
              <a:defRPr/>
            </a:pPr>
            <a:fld id="{0E117088-F8FD-41FD-8550-AC443622C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8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91440" y="30140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91440" y="30140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7892" name="Rectangle 9"/>
          <p:cNvSpPr>
            <a:spLocks noChangeArrowheads="1"/>
          </p:cNvSpPr>
          <p:nvPr/>
        </p:nvSpPr>
        <p:spPr bwMode="auto">
          <a:xfrm>
            <a:off x="91440" y="30140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7893" name="Rectangle 12"/>
          <p:cNvSpPr>
            <a:spLocks noChangeArrowheads="1"/>
          </p:cNvSpPr>
          <p:nvPr/>
        </p:nvSpPr>
        <p:spPr bwMode="auto">
          <a:xfrm>
            <a:off x="91440" y="30140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7894" name="Rectangle 15"/>
          <p:cNvSpPr>
            <a:spLocks noChangeArrowheads="1"/>
          </p:cNvSpPr>
          <p:nvPr/>
        </p:nvSpPr>
        <p:spPr bwMode="auto">
          <a:xfrm>
            <a:off x="91440" y="30140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7895" name="Rectangle 28"/>
          <p:cNvSpPr>
            <a:spLocks noChangeArrowheads="1"/>
          </p:cNvSpPr>
          <p:nvPr/>
        </p:nvSpPr>
        <p:spPr bwMode="auto">
          <a:xfrm>
            <a:off x="91440" y="30140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/>
        </p:nvSpPr>
        <p:spPr bwMode="auto">
          <a:xfrm>
            <a:off x="-803910" y="6440488"/>
            <a:ext cx="73152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9034" name="WordArt 21"/>
          <p:cNvSpPr>
            <a:spLocks noChangeArrowheads="1" noChangeShapeType="1" noTextEdit="1"/>
          </p:cNvSpPr>
          <p:nvPr/>
        </p:nvSpPr>
        <p:spPr bwMode="auto">
          <a:xfrm>
            <a:off x="6400804" y="1295400"/>
            <a:ext cx="403479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 kern="1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1" name="TextBox 23"/>
          <p:cNvSpPr txBox="1">
            <a:spLocks noChangeArrowheads="1"/>
          </p:cNvSpPr>
          <p:nvPr/>
        </p:nvSpPr>
        <p:spPr bwMode="auto">
          <a:xfrm>
            <a:off x="3565856" y="1561039"/>
            <a:ext cx="3566471" cy="9382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algn="ctr">
              <a:defRPr/>
            </a:pPr>
            <a:r>
              <a:rPr lang="en-US" sz="5300" b="1" u="sng" dirty="0" err="1" smtClean="0">
                <a:solidFill>
                  <a:srgbClr val="3333FF"/>
                </a:solidFill>
                <a:latin typeface="Aaril"/>
                <a:cs typeface="Times New Roman" pitchFamily="18" charset="0"/>
              </a:rPr>
              <a:t>Kĩ</a:t>
            </a:r>
            <a:r>
              <a:rPr lang="en-US" sz="5300" b="1" u="sng" dirty="0" smtClean="0">
                <a:solidFill>
                  <a:srgbClr val="3333FF"/>
                </a:solidFill>
                <a:latin typeface="Aaril"/>
                <a:cs typeface="Times New Roman" pitchFamily="18" charset="0"/>
              </a:rPr>
              <a:t> </a:t>
            </a:r>
            <a:r>
              <a:rPr lang="en-US" sz="5300" b="1" u="sng" dirty="0" err="1" smtClean="0">
                <a:solidFill>
                  <a:srgbClr val="3333FF"/>
                </a:solidFill>
                <a:latin typeface="Aaril"/>
                <a:cs typeface="Times New Roman" pitchFamily="18" charset="0"/>
              </a:rPr>
              <a:t>thuật</a:t>
            </a:r>
            <a:endParaRPr lang="en-US" sz="5300" b="1" u="sng" dirty="0">
              <a:solidFill>
                <a:srgbClr val="3333FF"/>
              </a:solidFill>
              <a:latin typeface="Aaril"/>
              <a:cs typeface="Times New Roman" pitchFamily="18" charset="0"/>
            </a:endParaRPr>
          </a:p>
        </p:txBody>
      </p:sp>
      <p:pic>
        <p:nvPicPr>
          <p:cNvPr id="129036" name="Picture 7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63" y="4500266"/>
            <a:ext cx="5987414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7" name="TextBox 2"/>
          <p:cNvSpPr txBox="1">
            <a:spLocks noChangeArrowheads="1"/>
          </p:cNvSpPr>
          <p:nvPr/>
        </p:nvSpPr>
        <p:spPr bwMode="auto">
          <a:xfrm>
            <a:off x="2936999" y="5145892"/>
            <a:ext cx="5309236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dirty="0" err="1" smtClean="0">
                <a:solidFill>
                  <a:srgbClr val="0000CC"/>
                </a:solidFill>
              </a:rPr>
              <a:t>Sách</a:t>
            </a:r>
            <a:r>
              <a:rPr lang="en-US" sz="2700" b="1" dirty="0" smtClean="0">
                <a:solidFill>
                  <a:srgbClr val="0000CC"/>
                </a:solidFill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</a:rPr>
              <a:t>giáo</a:t>
            </a:r>
            <a:r>
              <a:rPr lang="en-US" sz="2700" b="1" dirty="0" smtClean="0">
                <a:solidFill>
                  <a:srgbClr val="0000CC"/>
                </a:solidFill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</a:rPr>
              <a:t>khoa</a:t>
            </a:r>
            <a:r>
              <a:rPr lang="en-US" sz="2700" b="1" dirty="0" smtClean="0">
                <a:solidFill>
                  <a:srgbClr val="0000CC"/>
                </a:solidFill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</a:rPr>
              <a:t>trang</a:t>
            </a:r>
            <a:r>
              <a:rPr lang="en-US" sz="2700" b="1" dirty="0" smtClean="0">
                <a:solidFill>
                  <a:srgbClr val="0000CC"/>
                </a:solidFill>
              </a:rPr>
              <a:t> 34</a:t>
            </a:r>
          </a:p>
        </p:txBody>
      </p:sp>
      <p:sp>
        <p:nvSpPr>
          <p:cNvPr id="4" name="Rectangle 3"/>
          <p:cNvSpPr/>
          <p:nvPr/>
        </p:nvSpPr>
        <p:spPr>
          <a:xfrm>
            <a:off x="369570" y="3124200"/>
            <a:ext cx="10237471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Điều </a:t>
            </a:r>
            <a:r>
              <a:rPr lang="en-US" sz="5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kiện ngoại cảnh của </a:t>
            </a:r>
          </a:p>
          <a:p>
            <a:pPr algn="ctr">
              <a:defRPr/>
            </a:pPr>
            <a:r>
              <a:rPr lang="en-US" sz="5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cây</a:t>
            </a:r>
            <a:r>
              <a:rPr lang="en-US" sz="5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rau</a:t>
            </a:r>
            <a:r>
              <a:rPr lang="en-US" sz="5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5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AutoShape 2" descr="Kết quả hình ảnh cho hình ảnh cây hoa hồng nhung"/>
          <p:cNvSpPr>
            <a:spLocks noChangeAspect="1" noChangeArrowheads="1"/>
          </p:cNvSpPr>
          <p:nvPr/>
        </p:nvSpPr>
        <p:spPr bwMode="auto">
          <a:xfrm>
            <a:off x="186690" y="-144463"/>
            <a:ext cx="3657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AutoShape 5" descr="Kết quả hình ảnh cho hình ảnh cây rau cải"/>
          <p:cNvSpPr>
            <a:spLocks noChangeAspect="1" noChangeArrowheads="1"/>
          </p:cNvSpPr>
          <p:nvPr/>
        </p:nvSpPr>
        <p:spPr bwMode="auto">
          <a:xfrm>
            <a:off x="369570" y="7948"/>
            <a:ext cx="3657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212439"/>
            <a:ext cx="2665624" cy="173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729" y="1166818"/>
            <a:ext cx="3384471" cy="19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539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80160" y="-152400"/>
            <a:ext cx="9440266" cy="944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Ánh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32534" y="4953000"/>
            <a:ext cx="9348826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2" descr="Untitled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7280" y="762011"/>
            <a:ext cx="8778240" cy="39901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4800600"/>
            <a:ext cx="9348826" cy="838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râm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1C0B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iss Sen\Desktop\IMG_4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620720" y="-2895600"/>
            <a:ext cx="18288000" cy="11430000"/>
          </a:xfrm>
          <a:prstGeom prst="rect">
            <a:avLst/>
          </a:prstGeom>
          <a:noFill/>
        </p:spPr>
      </p:pic>
      <p:pic>
        <p:nvPicPr>
          <p:cNvPr id="2052" name="Picture 4" descr="C:\Users\Miss Sen\Desktop\IMG_4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" y="228600"/>
            <a:ext cx="10000372" cy="4343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441094" y="5791200"/>
            <a:ext cx="9348826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muốn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đủ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0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609600"/>
            <a:ext cx="4846320" cy="3352800"/>
          </a:xfrm>
          <a:prstGeom prst="rect">
            <a:avLst/>
          </a:prstGeom>
          <a:ln w="88900" cap="sq" cmpd="thickThin">
            <a:solidFill>
              <a:srgbClr val="1C0B9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9" descr="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00195" y="609600"/>
            <a:ext cx="5006848" cy="3352800"/>
          </a:xfrm>
          <a:prstGeom prst="rect">
            <a:avLst/>
          </a:prstGeom>
          <a:ln w="88900" cap="sq" cmpd="thickThin">
            <a:solidFill>
              <a:srgbClr val="1C0B9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166774" y="4572000"/>
            <a:ext cx="9348826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đảm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khoảng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trồng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80160" y="46038"/>
            <a:ext cx="9440266" cy="944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Chất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dưỡng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924592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b="1" dirty="0" smtClean="0">
              <a:solidFill>
                <a:srgbClr val="1C0B9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pic>
        <p:nvPicPr>
          <p:cNvPr id="3074" name="Picture 2" descr="C:\Users\Miss Sen\Desktop\hoatet6_3c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3" y="2514601"/>
            <a:ext cx="4848884" cy="3886202"/>
          </a:xfrm>
          <a:prstGeom prst="rect">
            <a:avLst/>
          </a:prstGeom>
          <a:ln w="38100" cap="sq">
            <a:solidFill>
              <a:srgbClr val="1C0B9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Miss Sen\Desktop\Sau benh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0724" y="2590800"/>
            <a:ext cx="4963885" cy="3810000"/>
          </a:xfrm>
          <a:prstGeom prst="rect">
            <a:avLst/>
          </a:prstGeom>
          <a:ln w="38100" cap="sq">
            <a:solidFill>
              <a:srgbClr val="1C0B9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914400" y="1752601"/>
            <a:ext cx="9784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80160" y="46038"/>
            <a:ext cx="9440266" cy="944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khí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 descr="Untitled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" y="900556"/>
            <a:ext cx="9601200" cy="44334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011680" y="5562600"/>
            <a:ext cx="7772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guồn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cấp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8640" y="5562600"/>
            <a:ext cx="1014984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đảm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đủ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1097280" y="1066800"/>
            <a:ext cx="9692640" cy="2971800"/>
          </a:xfrm>
          <a:prstGeom prst="cloudCallout">
            <a:avLst>
              <a:gd name="adj1" fmla="val -34476"/>
              <a:gd name="adj2" fmla="val 685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1C0B9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14400"/>
            <a:ext cx="9257386" cy="9906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buNone/>
            </a:pPr>
            <a:r>
              <a:rPr lang="en-US" b="1" u="sng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en-US" b="1" u="sng" dirty="0" smtClean="0">
              <a:ln w="1905"/>
              <a:solidFill>
                <a:srgbClr val="1C0B9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u="sng" dirty="0">
              <a:ln w="1905"/>
              <a:solidFill>
                <a:srgbClr val="1C0B9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88720" y="1676400"/>
            <a:ext cx="9509760" cy="3962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kiện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ngoại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cảnh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phát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triển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Nếu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kiện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ngoại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cảnh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40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40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40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Miss Sen\Desktop\0afrayngotd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" y="609600"/>
            <a:ext cx="512064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Miss Sen\Desktop\hoahong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9280" y="533400"/>
            <a:ext cx="484632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828800" y="5105400"/>
            <a:ext cx="8068666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sóc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kĩ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thuật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Miss Sen\Desktop\0afrayngotd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" y="609600"/>
            <a:ext cx="10058400" cy="58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ownloads\Các loại lớp 4B\BÀI GIẢNG POI\Tuần 21\hoa\49047962_2197525330501847_388860640846728396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10972800" cy="693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209800"/>
            <a:ext cx="8887968" cy="175260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ctangle 6863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160" y="685811"/>
            <a:ext cx="128016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48200" y="329636"/>
            <a:ext cx="3429000" cy="584775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</a:rPr>
              <a:t>   </a:t>
            </a:r>
            <a:r>
              <a:rPr lang="en-US" sz="3200" b="1" dirty="0" smtClean="0">
                <a:solidFill>
                  <a:srgbClr val="C00000"/>
                </a:solidFill>
                <a:latin typeface="Aaril"/>
              </a:rPr>
              <a:t>KHỞI ĐỘNG</a:t>
            </a:r>
            <a:endParaRPr lang="en-US" sz="3200" b="1" dirty="0">
              <a:solidFill>
                <a:srgbClr val="C00000"/>
              </a:solidFill>
              <a:latin typeface="Aaril"/>
            </a:endParaRPr>
          </a:p>
        </p:txBody>
      </p:sp>
      <p:pic>
        <p:nvPicPr>
          <p:cNvPr id="6" name="Picture 6" descr="hoa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5" y="4800600"/>
            <a:ext cx="7498079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wnloads\Các loại lớp 4B\BÀI GIẢNG POI\Tuần 21\hoa\48909923_2309316652647739_370528470162420531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00"/>
            <a:ext cx="109728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90800" y="1905000"/>
            <a:ext cx="6553200" cy="107721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</a:rPr>
              <a:t>   </a:t>
            </a:r>
            <a:r>
              <a:rPr lang="en-US" sz="3200" b="1" dirty="0" smtClean="0">
                <a:solidFill>
                  <a:srgbClr val="C00000"/>
                </a:solidFill>
                <a:latin typeface="Aaril"/>
              </a:rPr>
              <a:t>CHÚC CÁC EM CHĂM NGOAN HỌC GIỎI !!</a:t>
            </a:r>
            <a:endParaRPr lang="en-US" sz="3200" b="1" dirty="0">
              <a:solidFill>
                <a:srgbClr val="C00000"/>
              </a:solidFill>
              <a:latin typeface="Aaril"/>
            </a:endParaRPr>
          </a:p>
        </p:txBody>
      </p:sp>
      <p:pic>
        <p:nvPicPr>
          <p:cNvPr id="6" name="Picture 6" descr="hoa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5" y="4800600"/>
            <a:ext cx="7498079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408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77840" y="2895605"/>
            <a:ext cx="4792980" cy="1945221"/>
          </a:xfrm>
          <a:prstGeom prst="rect">
            <a:avLst/>
          </a:prstGeom>
          <a:noFill/>
          <a:ln/>
        </p:spPr>
      </p:pic>
      <p:pic>
        <p:nvPicPr>
          <p:cNvPr id="5" name="Picture 15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8960" y="4953000"/>
            <a:ext cx="3474720" cy="1752600"/>
          </a:xfrm>
          <a:prstGeom prst="rect">
            <a:avLst/>
          </a:prstGeom>
          <a:noFill/>
        </p:spPr>
      </p:pic>
      <p:pic>
        <p:nvPicPr>
          <p:cNvPr id="6" name="Picture 4" descr="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1" y="381000"/>
            <a:ext cx="4648200" cy="220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4960" y="457200"/>
            <a:ext cx="521208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 descr="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" y="2895600"/>
            <a:ext cx="4572000" cy="197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3749723" y="2928938"/>
            <a:ext cx="4114800" cy="719138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Bài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11: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1097280" y="2576515"/>
            <a:ext cx="9052560" cy="2605087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5504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ĐIỀU KIỆN NGOẠI CẢNH CỦA CÂY RAU, HOA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3338588" y="2133600"/>
            <a:ext cx="4937077" cy="609600"/>
          </a:xfrm>
          <a:prstGeom prst="rect">
            <a:avLst/>
          </a:prstGeom>
          <a:solidFill>
            <a:srgbClr val="00B0F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 dirty="0" smtClean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KĨ THUẬT</a:t>
            </a:r>
          </a:p>
        </p:txBody>
      </p:sp>
      <p:pic>
        <p:nvPicPr>
          <p:cNvPr id="30725" name="Picture 5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063"/>
            <a:ext cx="1384936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80" y="207963"/>
            <a:ext cx="1384936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20" y="5181607"/>
            <a:ext cx="1384936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0533" y="1332137"/>
            <a:ext cx="1034605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</a:rPr>
              <a:t>Thứ ba, ngày 25 tháng 01 năm 2022</a:t>
            </a:r>
          </a:p>
        </p:txBody>
      </p:sp>
    </p:spTree>
    <p:extLst>
      <p:ext uri="{BB962C8B-B14F-4D97-AF65-F5344CB8AC3E}">
        <p14:creationId xmlns:p14="http://schemas.microsoft.com/office/powerpoint/2010/main" val="3468717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334" y="5486400"/>
            <a:ext cx="8800186" cy="914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   </a:t>
            </a:r>
            <a:endParaRPr lang="en-US" sz="2800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Untitled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10607040" cy="4876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90600" y="1371600"/>
            <a:ext cx="9342120" cy="457200"/>
          </a:xfrm>
          <a:prstGeom prst="rect">
            <a:avLst/>
          </a:prstGeom>
          <a:solidFill>
            <a:srgbClr val="FFFF00"/>
          </a:solidFill>
        </p:spPr>
        <p:txBody>
          <a:bodyPr vert="horz"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   1.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    2.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    3.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    4.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    5.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328155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5255344" cy="4419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DA2B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5103" y="609606"/>
            <a:ext cx="7767637" cy="124301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64" descr="2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16" y="101191"/>
            <a:ext cx="1981200" cy="24669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262" y="2029714"/>
            <a:ext cx="6195938" cy="475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4191000" cy="3810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DA2B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274638"/>
            <a:ext cx="9440266" cy="9445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9348826" cy="2667000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44252" y="3200400"/>
            <a:ext cx="9196426" cy="1066800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loại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triển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thích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99767"/>
            <a:ext cx="4192278" cy="245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786" y="4304778"/>
            <a:ext cx="4373193" cy="252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ss Se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9280" y="1828800"/>
            <a:ext cx="5029200" cy="2895600"/>
          </a:xfrm>
          <a:prstGeom prst="rect">
            <a:avLst/>
          </a:prstGeom>
          <a:ln w="38100" cap="sq">
            <a:solidFill>
              <a:srgbClr val="2509F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Miss Sen\Desktop\11094039-d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" y="1866900"/>
            <a:ext cx="5143500" cy="2857500"/>
          </a:xfrm>
          <a:prstGeom prst="rect">
            <a:avLst/>
          </a:prstGeom>
          <a:ln w="38100" cap="sq">
            <a:solidFill>
              <a:srgbClr val="2509F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188720" y="762010"/>
            <a:ext cx="8961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just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88720" y="-152400"/>
            <a:ext cx="9440266" cy="944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371600" y="4953000"/>
            <a:ext cx="9348826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=&gt;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97280" y="5029200"/>
            <a:ext cx="9784080" cy="1905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tưới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phù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triển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482</Words>
  <Application>Microsoft Office PowerPoint</Application>
  <PresentationFormat>Custom</PresentationFormat>
  <Paragraphs>54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Aaril</vt:lpstr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Chủ đề của Office</vt:lpstr>
      <vt:lpstr>4_Concourse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Nhiệt độ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Sen</dc:creator>
  <cp:lastModifiedBy>HT81</cp:lastModifiedBy>
  <cp:revision>49</cp:revision>
  <dcterms:created xsi:type="dcterms:W3CDTF">2006-08-16T00:00:00Z</dcterms:created>
  <dcterms:modified xsi:type="dcterms:W3CDTF">2022-02-04T15:03:29Z</dcterms:modified>
</cp:coreProperties>
</file>