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9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3" r:id="rId21"/>
  </p:sldIdLst>
  <p:sldSz cx="9144000" cy="5143500" type="screen16x9"/>
  <p:notesSz cx="6858000" cy="9144000"/>
  <p:embeddedFontLst>
    <p:embeddedFont>
      <p:font typeface="iCiel Cadena" panose="020B0604020202020204" charset="-93"/>
      <p:bold r:id="rId23"/>
    </p:embeddedFont>
    <p:embeddedFont>
      <p:font typeface="Lato" panose="020F0502020204030203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248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8.m4a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F0E35B9-A55B-4349-802F-644E900AE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" y="-2790"/>
            <a:ext cx="9143189" cy="58715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9181B05-60D0-45F6-97D7-5F663B600695}"/>
              </a:ext>
            </a:extLst>
          </p:cNvPr>
          <p:cNvSpPr txBox="1"/>
          <p:nvPr/>
        </p:nvSpPr>
        <p:spPr>
          <a:xfrm>
            <a:off x="1259632" y="1419622"/>
            <a:ext cx="5669098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800" b="1" dirty="0">
              <a:ln w="12700" cap="rnd">
                <a:solidFill>
                  <a:srgbClr val="FFFFFF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xmlns="" id="{D93B9F33-EDF2-43AA-9E90-CCBC082B6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04211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xmlns="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20C8660F-31C6-46B1-85D7-25612601BF3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xmlns="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B3601DA7-D48C-4D74-8A24-5255AA340A8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xmlns="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EDE574DC-0E9C-443D-95C4-025AD209C05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xmlns="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AFAEBD63-7A5D-400F-89E8-65FEBA28BABC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xmlns="" id="{AADA5A3E-C3DA-4DD0-BA3A-0A25E4A79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xmlns="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8082113-96DB-4DF6-A9EB-CDBB32FD0FA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xmlns="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1D370B1-F3F5-4195-90BF-21F8DDD7AE20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xmlns="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C44BA84-4E33-4E8E-B551-E7B16FFFF09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xmlns="" id="{CF44B96C-56F5-4C14-AEA6-89BAFF42A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8BCC80-FC58-4D8E-BA28-DAF51FD9749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09FDA8-7A8C-47E6-AF68-4D97924C2D7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xmlns="" id="{A41CC09F-B520-4DB3-8DFC-F75B450E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00D7E2CE-4C14-4265-A701-0BBD5FA92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xmlns="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xmlns="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xmlns="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191BF7A-4378-493B-A871-7361BB01FDD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xmlns="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xmlns="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xmlns="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6E16825-7B9D-429B-B816-167AEEA2617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xmlns="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xmlns="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xmlns="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FBD8A53-58F6-4C1A-B17D-1F103B8B8CC1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xmlns="" id="{DA7FDD9D-5B69-46F0-BFCB-99583E169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người thân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xmlns="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77FF6FE6-DC3E-43FC-A6C8-63E8F3973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5F86BC5B-FEAB-490B-8C74-82F9CAF48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70233D-F90C-4BDF-996A-0B75A4CB54E7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xmlns="" id="{51D82A18-41BD-430F-996F-2F4BFA3CD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70233D-F90C-4BDF-996A-0B75A4CB54E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8908EE16-000E-462A-BBD9-0A798C2A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0E8D4BCC-BDB5-47CC-8709-F5C8399C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22FECF3B-0E24-424D-95F1-65D1786A6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2EF5001-C1E0-45C6-A19E-461E0342B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4552CD0-A574-4065-B0DF-7ACB5938FB50}"/>
              </a:ext>
            </a:extLst>
          </p:cNvPr>
          <p:cNvSpPr txBox="1"/>
          <p:nvPr/>
        </p:nvSpPr>
        <p:spPr>
          <a:xfrm>
            <a:off x="1403648" y="555526"/>
            <a:ext cx="5904656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Xin chào và </a:t>
            </a:r>
          </a:p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hẹn gặp lại các con!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xmlns="" id="{A7A0E07C-5265-492A-BCE8-D09F3487E9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031174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6" name="ChiecAoMuaDong-DangCapNhat-2618771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1C0E555C-E42A-4A6B-B4DB-3AE88899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436" y="4308338"/>
            <a:ext cx="563240" cy="56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Theo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chiếc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mùa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đông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tặng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17D7D8D5-38A2-44F2-8BA6-DD244403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2B1C50C4-A6E4-4967-9A8E-6062E6B8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98131819-DB33-4B6A-A390-50CA57696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2ACABC44-6906-4DFE-AE09-1FEB2052A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  <p:pic>
        <p:nvPicPr>
          <p:cNvPr id="2" name="Đạo-đức-bài-4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2D3D1B35-9DE8-4811-8D4E-549DA6CAF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515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B7E4DD-4DF4-4A3F-9FA8-3A3C31E312A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xmlns="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xmlns="" id="{981E9018-88D6-411B-A4AF-7A75DF954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967</TotalTime>
  <Words>208</Words>
  <Application>Microsoft Office PowerPoint</Application>
  <PresentationFormat>On-screen Show (16:9)</PresentationFormat>
  <Paragraphs>38</Paragraphs>
  <Slides>20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iCiel Cadena</vt:lpstr>
      <vt:lpstr>iCiel Cucho</vt:lpstr>
      <vt:lpstr>Lato</vt:lpstr>
      <vt:lpstr>iCiel Soup of Justice</vt:lpstr>
      <vt:lpstr>Calibri</vt:lpstr>
      <vt:lpstr>Times New Roman</vt:lpstr>
      <vt:lpstr>iCiel Cucho Bold</vt:lpstr>
      <vt:lpstr>r0c0i Linotte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HT81</cp:lastModifiedBy>
  <cp:revision>74</cp:revision>
  <dcterms:created xsi:type="dcterms:W3CDTF">2020-04-29T11:34:14Z</dcterms:created>
  <dcterms:modified xsi:type="dcterms:W3CDTF">2022-10-02T14:33:36Z</dcterms:modified>
  <cp:category>9Slide.vn</cp:category>
</cp:coreProperties>
</file>