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37"/>
  </p:notesMasterIdLst>
  <p:sldIdLst>
    <p:sldId id="288" r:id="rId7"/>
    <p:sldId id="289" r:id="rId8"/>
    <p:sldId id="290" r:id="rId9"/>
    <p:sldId id="291" r:id="rId10"/>
    <p:sldId id="292" r:id="rId11"/>
    <p:sldId id="293" r:id="rId12"/>
    <p:sldId id="294" r:id="rId13"/>
    <p:sldId id="283" r:id="rId14"/>
    <p:sldId id="284" r:id="rId15"/>
    <p:sldId id="257" r:id="rId16"/>
    <p:sldId id="259" r:id="rId17"/>
    <p:sldId id="265" r:id="rId18"/>
    <p:sldId id="266" r:id="rId19"/>
    <p:sldId id="260" r:id="rId20"/>
    <p:sldId id="267" r:id="rId21"/>
    <p:sldId id="268" r:id="rId22"/>
    <p:sldId id="269" r:id="rId23"/>
    <p:sldId id="270" r:id="rId24"/>
    <p:sldId id="285" r:id="rId25"/>
    <p:sldId id="287" r:id="rId26"/>
    <p:sldId id="281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33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26" autoAdjust="0"/>
  </p:normalViewPr>
  <p:slideViewPr>
    <p:cSldViewPr>
      <p:cViewPr>
        <p:scale>
          <a:sx n="100" d="100"/>
          <a:sy n="100" d="100"/>
        </p:scale>
        <p:origin x="5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35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56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04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6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79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141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16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59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61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21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22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82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3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41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0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59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0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034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2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49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601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2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3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74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6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5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89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6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31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7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056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020245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170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5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245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25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5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36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73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058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35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19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4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FFEA28C-0D83-4FB6-9783-EBF9C4E421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EB4C254-B7B6-4E21-956B-B28430AA3744}" type="slidenum">
              <a:rPr lang="en-US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3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BD2D152F-6F5E-48CF-A181-2BBC38F9F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A5B90BE1-FDAB-420A-BDC8-F3D2682E8B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8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41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2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3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2.wdp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91805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0"/>
            <a:ext cx="6858000" cy="85725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VUI VẺ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263715" y="1090247"/>
            <a:ext cx="1140623" cy="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7" y="4195687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67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 t="2019" b="3219"/>
          <a:stretch/>
        </p:blipFill>
        <p:spPr>
          <a:xfrm>
            <a:off x="107504" y="1146055"/>
            <a:ext cx="4464496" cy="234713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08603" y="3665672"/>
            <a:ext cx="6480720" cy="809930"/>
            <a:chOff x="971600" y="3595345"/>
            <a:chExt cx="6480720" cy="8099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3595345"/>
              <a:ext cx="6480720" cy="809930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992579" y="3713266"/>
              <a:ext cx="432048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181" b="3664"/>
          <a:stretch/>
        </p:blipFill>
        <p:spPr>
          <a:xfrm>
            <a:off x="4499992" y="1131590"/>
            <a:ext cx="4608512" cy="23615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3AAF85-7DA2-4884-B329-0337DC523F71}"/>
              </a:ext>
            </a:extLst>
          </p:cNvPr>
          <p:cNvSpPr/>
          <p:nvPr/>
        </p:nvSpPr>
        <p:spPr>
          <a:xfrm>
            <a:off x="2892290" y="2747154"/>
            <a:ext cx="759339" cy="6336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948274-0CA8-4555-BE5A-55776DA7E114}"/>
              </a:ext>
            </a:extLst>
          </p:cNvPr>
          <p:cNvSpPr/>
          <p:nvPr/>
        </p:nvSpPr>
        <p:spPr>
          <a:xfrm>
            <a:off x="6010912" y="2728300"/>
            <a:ext cx="621521" cy="697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20538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" r="1176" b="3650"/>
          <a:stretch/>
        </p:blipFill>
        <p:spPr>
          <a:xfrm>
            <a:off x="0" y="1695235"/>
            <a:ext cx="9036496" cy="20286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71600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40352" y="2005449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67744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46769" y="3003798"/>
            <a:ext cx="720080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28184" y="2999390"/>
            <a:ext cx="648072" cy="64807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4559" y="243292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4977" y="245197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9611" y="3299937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1630"/>
            <a:ext cx="8566685" cy="2028951"/>
          </a:xfrm>
        </p:spPr>
      </p:pic>
      <p:sp>
        <p:nvSpPr>
          <p:cNvPr id="9" name="Rounded Rectangle 8"/>
          <p:cNvSpPr/>
          <p:nvPr/>
        </p:nvSpPr>
        <p:spPr>
          <a:xfrm>
            <a:off x="1115616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68344" y="177966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483768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10826" y="2859782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084168" y="2856689"/>
            <a:ext cx="648072" cy="57606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022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/>
          <a:stretch/>
        </p:blipFill>
        <p:spPr>
          <a:xfrm>
            <a:off x="251520" y="1275606"/>
            <a:ext cx="8497888" cy="2525793"/>
          </a:xfrm>
        </p:spPr>
      </p:pic>
      <p:sp>
        <p:nvSpPr>
          <p:cNvPr id="6" name="Rounded Rectangle 5"/>
          <p:cNvSpPr/>
          <p:nvPr/>
        </p:nvSpPr>
        <p:spPr>
          <a:xfrm>
            <a:off x="1115616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24328" y="1635646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9752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67944" y="2859782"/>
            <a:ext cx="648072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40152" y="2859782"/>
            <a:ext cx="576064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8759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SỐ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8"/>
          <a:stretch/>
        </p:blipFill>
        <p:spPr>
          <a:xfrm>
            <a:off x="2843808" y="1091169"/>
            <a:ext cx="4439270" cy="35688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5600" y="1646380"/>
            <a:ext cx="12241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79912" y="82776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0452" y="79869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4" b="5882"/>
          <a:stretch/>
        </p:blipFill>
        <p:spPr>
          <a:xfrm>
            <a:off x="2267744" y="771550"/>
            <a:ext cx="4320480" cy="3456384"/>
          </a:xfrm>
        </p:spPr>
      </p:pic>
      <p:sp>
        <p:nvSpPr>
          <p:cNvPr id="6" name="Rounded Rectangle 5"/>
          <p:cNvSpPr/>
          <p:nvPr/>
        </p:nvSpPr>
        <p:spPr>
          <a:xfrm>
            <a:off x="3923928" y="3147814"/>
            <a:ext cx="1656184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26749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80112" y="24601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4739" y="336557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-93"/>
              </a:rPr>
              <a:t>đ</a:t>
            </a:r>
            <a:endParaRPr lang="vi-VN" sz="3600" dirty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402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4925" b="11488"/>
          <a:stretch/>
        </p:blipFill>
        <p:spPr>
          <a:xfrm>
            <a:off x="2339752" y="843557"/>
            <a:ext cx="4104456" cy="3312369"/>
          </a:xfrm>
        </p:spPr>
      </p:pic>
      <p:sp>
        <p:nvSpPr>
          <p:cNvPr id="6" name="Rounded Rectangle 5"/>
          <p:cNvSpPr/>
          <p:nvPr/>
        </p:nvSpPr>
        <p:spPr>
          <a:xfrm>
            <a:off x="3995936" y="3363838"/>
            <a:ext cx="1512168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19872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2120" y="412676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09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r="6018" b="14753"/>
          <a:stretch/>
        </p:blipFill>
        <p:spPr>
          <a:xfrm>
            <a:off x="3131840" y="539256"/>
            <a:ext cx="3528392" cy="3328638"/>
          </a:xfrm>
        </p:spPr>
      </p:pic>
      <p:sp>
        <p:nvSpPr>
          <p:cNvPr id="6" name="Rounded Rectangle 5"/>
          <p:cNvSpPr/>
          <p:nvPr/>
        </p:nvSpPr>
        <p:spPr>
          <a:xfrm>
            <a:off x="3995936" y="3075806"/>
            <a:ext cx="1440160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35311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1435" y="23543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11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83518"/>
            <a:ext cx="4352562" cy="3960439"/>
          </a:xfrm>
        </p:spPr>
      </p:pic>
      <p:sp>
        <p:nvSpPr>
          <p:cNvPr id="6" name="Rounded Rectangle 5"/>
          <p:cNvSpPr/>
          <p:nvPr/>
        </p:nvSpPr>
        <p:spPr>
          <a:xfrm>
            <a:off x="3903965" y="3219822"/>
            <a:ext cx="1368152" cy="86409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75856" y="411510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104" y="410242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7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 rotWithShape="1">
          <a:blip r:embed="rId2"/>
          <a:srcRect l="55410" t="39846" r="25669" b="26501"/>
          <a:stretch/>
        </p:blipFill>
        <p:spPr>
          <a:xfrm>
            <a:off x="1979712" y="327128"/>
            <a:ext cx="4248472" cy="42484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0116" y="3462570"/>
            <a:ext cx="1512168" cy="733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41983" y="366884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76056" y="341073"/>
            <a:ext cx="461235" cy="6076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2405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0"/>
            <a:ext cx="9144000" cy="51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26878E-6 L 0.9658 -0.00601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81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927" y="328407"/>
            <a:ext cx="1279821" cy="1332513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8965" y="144103"/>
            <a:ext cx="1828974" cy="850561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8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99" dirty="0" smtClean="0">
                  <a:solidFill>
                    <a:srgbClr val="FF0000"/>
                  </a:solidFill>
                </a:rPr>
                <a:t>Ghi nhớ</a:t>
              </a:r>
              <a:endParaRPr lang="en-US" sz="2399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04403" y="3075806"/>
            <a:ext cx="3312368" cy="1800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337078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338022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6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3286007"/>
            <a:ext cx="523089" cy="459684"/>
            <a:chOff x="4968997" y="3305984"/>
            <a:chExt cx="523271" cy="523274"/>
          </a:xfrm>
        </p:grpSpPr>
        <p:sp>
          <p:nvSpPr>
            <p:cNvPr id="16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3286007"/>
            <a:ext cx="523089" cy="459684"/>
            <a:chOff x="7347188" y="3305984"/>
            <a:chExt cx="523271" cy="523274"/>
          </a:xfrm>
        </p:grpSpPr>
        <p:sp>
          <p:nvSpPr>
            <p:cNvPr id="17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3280525"/>
            <a:ext cx="523089" cy="459684"/>
            <a:chOff x="6334467" y="3306356"/>
            <a:chExt cx="523271" cy="523273"/>
          </a:xfrm>
        </p:grpSpPr>
        <p:sp>
          <p:nvSpPr>
            <p:cNvPr id="17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3287884"/>
            <a:ext cx="523089" cy="459684"/>
            <a:chOff x="7347188" y="3305984"/>
            <a:chExt cx="523271" cy="523274"/>
          </a:xfrm>
        </p:grpSpPr>
        <p:sp>
          <p:nvSpPr>
            <p:cNvPr id="17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7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3287884"/>
            <a:ext cx="523089" cy="459684"/>
            <a:chOff x="4968997" y="3305984"/>
            <a:chExt cx="523271" cy="523274"/>
          </a:xfrm>
        </p:grpSpPr>
        <p:sp>
          <p:nvSpPr>
            <p:cNvPr id="18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59300" y="4196426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37499" y="421814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84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45804" y="4085358"/>
            <a:ext cx="523089" cy="459684"/>
            <a:chOff x="6334467" y="3306356"/>
            <a:chExt cx="523271" cy="523273"/>
          </a:xfrm>
        </p:grpSpPr>
        <p:sp>
          <p:nvSpPr>
            <p:cNvPr id="185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6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7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4106024"/>
            <a:ext cx="523089" cy="459684"/>
            <a:chOff x="7347188" y="3305984"/>
            <a:chExt cx="523271" cy="523274"/>
          </a:xfrm>
        </p:grpSpPr>
        <p:sp>
          <p:nvSpPr>
            <p:cNvPr id="188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89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90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29251" y="4133970"/>
            <a:ext cx="523089" cy="459684"/>
            <a:chOff x="4968997" y="3305984"/>
            <a:chExt cx="523271" cy="523274"/>
          </a:xfrm>
        </p:grpSpPr>
        <p:sp>
          <p:nvSpPr>
            <p:cNvPr id="191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2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3" name="Rectangle 192"/>
          <p:cNvSpPr/>
          <p:nvPr/>
        </p:nvSpPr>
        <p:spPr>
          <a:xfrm>
            <a:off x="204403" y="1958952"/>
            <a:ext cx="3312368" cy="883054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4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1707349" y="2177075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5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29918" y="218651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96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372111" y="2092297"/>
            <a:ext cx="523089" cy="459684"/>
            <a:chOff x="4968997" y="3305984"/>
            <a:chExt cx="523271" cy="523274"/>
          </a:xfrm>
        </p:grpSpPr>
        <p:sp>
          <p:nvSpPr>
            <p:cNvPr id="197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9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2749477" y="2092297"/>
            <a:ext cx="523089" cy="459684"/>
            <a:chOff x="7347188" y="3305984"/>
            <a:chExt cx="523271" cy="523274"/>
          </a:xfrm>
        </p:grpSpPr>
        <p:sp>
          <p:nvSpPr>
            <p:cNvPr id="200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1456507" y="2086815"/>
            <a:ext cx="523089" cy="459684"/>
            <a:chOff x="6334467" y="3306356"/>
            <a:chExt cx="523271" cy="523273"/>
          </a:xfrm>
        </p:grpSpPr>
        <p:sp>
          <p:nvSpPr>
            <p:cNvPr id="20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2739060" y="2094174"/>
            <a:ext cx="523089" cy="459684"/>
            <a:chOff x="7347188" y="3305984"/>
            <a:chExt cx="523271" cy="523274"/>
          </a:xfrm>
        </p:grpSpPr>
        <p:sp>
          <p:nvSpPr>
            <p:cNvPr id="20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361695" y="2094174"/>
            <a:ext cx="523089" cy="459684"/>
            <a:chOff x="4968997" y="3305984"/>
            <a:chExt cx="523271" cy="523274"/>
          </a:xfrm>
        </p:grpSpPr>
        <p:sp>
          <p:nvSpPr>
            <p:cNvPr id="20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22" name="Rectangle 221"/>
          <p:cNvSpPr/>
          <p:nvPr/>
        </p:nvSpPr>
        <p:spPr>
          <a:xfrm>
            <a:off x="4526765" y="207603"/>
            <a:ext cx="3312368" cy="1967659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3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43908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4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44851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25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54304"/>
            <a:ext cx="523089" cy="459684"/>
            <a:chOff x="4968997" y="3305984"/>
            <a:chExt cx="523271" cy="523274"/>
          </a:xfrm>
        </p:grpSpPr>
        <p:sp>
          <p:nvSpPr>
            <p:cNvPr id="226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27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28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54304"/>
            <a:ext cx="523089" cy="459684"/>
            <a:chOff x="7347188" y="3305984"/>
            <a:chExt cx="523271" cy="523274"/>
          </a:xfrm>
        </p:grpSpPr>
        <p:sp>
          <p:nvSpPr>
            <p:cNvPr id="229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0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1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48822"/>
            <a:ext cx="523089" cy="459684"/>
            <a:chOff x="6334467" y="3306356"/>
            <a:chExt cx="523271" cy="523273"/>
          </a:xfrm>
        </p:grpSpPr>
        <p:sp>
          <p:nvSpPr>
            <p:cNvPr id="232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34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56181"/>
            <a:ext cx="523089" cy="459684"/>
            <a:chOff x="7347188" y="3305984"/>
            <a:chExt cx="523271" cy="523274"/>
          </a:xfrm>
        </p:grpSpPr>
        <p:sp>
          <p:nvSpPr>
            <p:cNvPr id="235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37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56181"/>
            <a:ext cx="523089" cy="459684"/>
            <a:chOff x="4968997" y="3305984"/>
            <a:chExt cx="523271" cy="523274"/>
          </a:xfrm>
        </p:grpSpPr>
        <p:sp>
          <p:nvSpPr>
            <p:cNvPr id="238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39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4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1010723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103244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42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938038"/>
            <a:ext cx="523089" cy="459684"/>
            <a:chOff x="6334467" y="3306356"/>
            <a:chExt cx="523271" cy="523273"/>
          </a:xfrm>
        </p:grpSpPr>
        <p:sp>
          <p:nvSpPr>
            <p:cNvPr id="243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44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5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920321"/>
            <a:ext cx="523089" cy="459684"/>
            <a:chOff x="7347188" y="3305984"/>
            <a:chExt cx="523271" cy="523274"/>
          </a:xfrm>
        </p:grpSpPr>
        <p:sp>
          <p:nvSpPr>
            <p:cNvPr id="246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247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48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948267"/>
            <a:ext cx="523089" cy="459684"/>
            <a:chOff x="4968997" y="3305984"/>
            <a:chExt cx="523271" cy="523274"/>
          </a:xfrm>
        </p:grpSpPr>
        <p:sp>
          <p:nvSpPr>
            <p:cNvPr id="249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0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51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16794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2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16888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53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1594679"/>
            <a:ext cx="523089" cy="459684"/>
            <a:chOff x="4968997" y="3305984"/>
            <a:chExt cx="523271" cy="523274"/>
          </a:xfrm>
        </p:grpSpPr>
        <p:sp>
          <p:nvSpPr>
            <p:cNvPr id="254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5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6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1594679"/>
            <a:ext cx="523089" cy="459684"/>
            <a:chOff x="7347188" y="3305984"/>
            <a:chExt cx="523271" cy="523274"/>
          </a:xfrm>
        </p:grpSpPr>
        <p:sp>
          <p:nvSpPr>
            <p:cNvPr id="257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58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5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1589197"/>
            <a:ext cx="523089" cy="459684"/>
            <a:chOff x="6334467" y="3306356"/>
            <a:chExt cx="523271" cy="523273"/>
          </a:xfrm>
        </p:grpSpPr>
        <p:sp>
          <p:nvSpPr>
            <p:cNvPr id="26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1596556"/>
            <a:ext cx="523089" cy="459684"/>
            <a:chOff x="7347188" y="3305984"/>
            <a:chExt cx="523271" cy="523274"/>
          </a:xfrm>
        </p:grpSpPr>
        <p:sp>
          <p:nvSpPr>
            <p:cNvPr id="26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26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1596556"/>
            <a:ext cx="523089" cy="459684"/>
            <a:chOff x="4968997" y="3305984"/>
            <a:chExt cx="523271" cy="523274"/>
          </a:xfrm>
        </p:grpSpPr>
        <p:sp>
          <p:nvSpPr>
            <p:cNvPr id="26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79" name="Rectangle 278"/>
          <p:cNvSpPr/>
          <p:nvPr/>
        </p:nvSpPr>
        <p:spPr>
          <a:xfrm>
            <a:off x="4480330" y="2466434"/>
            <a:ext cx="3358803" cy="248158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0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264765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1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2657094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82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2562879"/>
            <a:ext cx="523089" cy="459684"/>
            <a:chOff x="4968997" y="3305984"/>
            <a:chExt cx="523271" cy="523274"/>
          </a:xfrm>
        </p:grpSpPr>
        <p:sp>
          <p:nvSpPr>
            <p:cNvPr id="283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4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5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2562879"/>
            <a:ext cx="523089" cy="459684"/>
            <a:chOff x="7347188" y="3305984"/>
            <a:chExt cx="523271" cy="523274"/>
          </a:xfrm>
        </p:grpSpPr>
        <p:sp>
          <p:nvSpPr>
            <p:cNvPr id="286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87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88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2557397"/>
            <a:ext cx="523089" cy="459684"/>
            <a:chOff x="6334467" y="3306356"/>
            <a:chExt cx="523271" cy="523273"/>
          </a:xfrm>
        </p:grpSpPr>
        <p:sp>
          <p:nvSpPr>
            <p:cNvPr id="289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0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2564756"/>
            <a:ext cx="523089" cy="459684"/>
            <a:chOff x="7347188" y="3305984"/>
            <a:chExt cx="523271" cy="523274"/>
          </a:xfrm>
        </p:grpSpPr>
        <p:sp>
          <p:nvSpPr>
            <p:cNvPr id="292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3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94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2564756"/>
            <a:ext cx="523089" cy="459684"/>
            <a:chOff x="4968997" y="3305984"/>
            <a:chExt cx="523271" cy="523274"/>
          </a:xfrm>
        </p:grpSpPr>
        <p:sp>
          <p:nvSpPr>
            <p:cNvPr id="295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296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97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224305" y="3219298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8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002504" y="324101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9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5665" y="3146613"/>
            <a:ext cx="523089" cy="459684"/>
            <a:chOff x="6334467" y="3306356"/>
            <a:chExt cx="523271" cy="523273"/>
          </a:xfrm>
        </p:grpSpPr>
        <p:sp>
          <p:nvSpPr>
            <p:cNvPr id="300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1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02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204065" y="3128896"/>
            <a:ext cx="523089" cy="459684"/>
            <a:chOff x="7347188" y="3305984"/>
            <a:chExt cx="523271" cy="523274"/>
          </a:xfrm>
        </p:grpSpPr>
        <p:sp>
          <p:nvSpPr>
            <p:cNvPr id="303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/>
            </a:p>
          </p:txBody>
        </p:sp>
        <p:sp>
          <p:nvSpPr>
            <p:cNvPr id="304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05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94256" y="3156842"/>
            <a:ext cx="523089" cy="459684"/>
            <a:chOff x="4968997" y="3305984"/>
            <a:chExt cx="523271" cy="523274"/>
          </a:xfrm>
        </p:grpSpPr>
        <p:sp>
          <p:nvSpPr>
            <p:cNvPr id="306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07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08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46954" y="3888032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9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69523" y="3897469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10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811716" y="3803254"/>
            <a:ext cx="523089" cy="459684"/>
            <a:chOff x="4968997" y="3305984"/>
            <a:chExt cx="523271" cy="523274"/>
          </a:xfrm>
        </p:grpSpPr>
        <p:sp>
          <p:nvSpPr>
            <p:cNvPr id="311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2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3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89082" y="3803254"/>
            <a:ext cx="523089" cy="459684"/>
            <a:chOff x="7347188" y="3305984"/>
            <a:chExt cx="523271" cy="523274"/>
          </a:xfrm>
        </p:grpSpPr>
        <p:sp>
          <p:nvSpPr>
            <p:cNvPr id="314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5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6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96112" y="3797772"/>
            <a:ext cx="523089" cy="459684"/>
            <a:chOff x="6334467" y="3306356"/>
            <a:chExt cx="523271" cy="523273"/>
          </a:xfrm>
        </p:grpSpPr>
        <p:sp>
          <p:nvSpPr>
            <p:cNvPr id="317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18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19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78665" y="3805131"/>
            <a:ext cx="523089" cy="459684"/>
            <a:chOff x="7347188" y="3305984"/>
            <a:chExt cx="523271" cy="523274"/>
          </a:xfrm>
        </p:grpSpPr>
        <p:sp>
          <p:nvSpPr>
            <p:cNvPr id="320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1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22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801300" y="3805131"/>
            <a:ext cx="523089" cy="459684"/>
            <a:chOff x="4968997" y="3305984"/>
            <a:chExt cx="523271" cy="523274"/>
          </a:xfrm>
        </p:grpSpPr>
        <p:sp>
          <p:nvSpPr>
            <p:cNvPr id="323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4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325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134664" y="4472130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6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4957233" y="4481567"/>
            <a:ext cx="1132160" cy="3374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999" b="1" dirty="0" smtClean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19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27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4799426" y="4387352"/>
            <a:ext cx="523089" cy="459684"/>
            <a:chOff x="4968997" y="3305984"/>
            <a:chExt cx="523271" cy="523274"/>
          </a:xfrm>
        </p:grpSpPr>
        <p:sp>
          <p:nvSpPr>
            <p:cNvPr id="328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29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176792" y="4387352"/>
            <a:ext cx="523089" cy="459684"/>
            <a:chOff x="7347188" y="3305984"/>
            <a:chExt cx="523271" cy="523274"/>
          </a:xfrm>
        </p:grpSpPr>
        <p:sp>
          <p:nvSpPr>
            <p:cNvPr id="3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199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5883822" y="4381870"/>
            <a:ext cx="523089" cy="459684"/>
            <a:chOff x="6334467" y="3306356"/>
            <a:chExt cx="523271" cy="523273"/>
          </a:xfrm>
        </p:grpSpPr>
        <p:sp>
          <p:nvSpPr>
            <p:cNvPr id="3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166375" y="4389229"/>
            <a:ext cx="523089" cy="459684"/>
            <a:chOff x="7347188" y="3305984"/>
            <a:chExt cx="523271" cy="523274"/>
          </a:xfrm>
        </p:grpSpPr>
        <p:sp>
          <p:nvSpPr>
            <p:cNvPr id="3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4789010" y="4389229"/>
            <a:ext cx="523089" cy="459684"/>
            <a:chOff x="4968997" y="3305984"/>
            <a:chExt cx="523271" cy="523274"/>
          </a:xfrm>
        </p:grpSpPr>
        <p:sp>
          <p:nvSpPr>
            <p:cNvPr id="3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199" b="1" dirty="0" smtClean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43</a:t>
              </a:r>
              <a:endParaRPr lang="en-GB" sz="3199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5403135"/>
      </p:ext>
    </p:extLst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036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4617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 latinLnBrk="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002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7" y="2626677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 latinLnBrk="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4" y="1310409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 latinLnBrk="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8430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123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167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799510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4505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reveal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148196" y="0"/>
            <a:ext cx="2052205" cy="14859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272" y="338994"/>
            <a:ext cx="26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pPr latinLnBrk="0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00" y="2571750"/>
            <a:ext cx="1982390" cy="2503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976951"/>
            <a:ext cx="1657350" cy="203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90" y="114300"/>
            <a:ext cx="1464306" cy="1453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04" y="849340"/>
            <a:ext cx="3557588" cy="3557588"/>
          </a:xfrm>
          <a:prstGeom prst="rect">
            <a:avLst/>
          </a:prstGeom>
        </p:spPr>
      </p:pic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9850" y="6125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7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10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620123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 quả dâu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-112281"/>
            <a:ext cx="4514850" cy="17199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73579" y="23815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45819" y="4099770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81990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6100" y="57651"/>
            <a:ext cx="2543175" cy="1399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457200"/>
            <a:ext cx="62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9100" y="1200150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756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80" y="1732013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7" y="3282724"/>
            <a:ext cx="24574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7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86663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91268" y="1893585"/>
            <a:ext cx="253798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67566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9 con hươu cao cổ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6"/>
            <a:ext cx="4514850" cy="167119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45819" y="1740338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1" y="169206"/>
            <a:ext cx="2650331" cy="14944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2050" y="514350"/>
            <a:ext cx="752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82715" y="133030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919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76585" y="1714027"/>
            <a:ext cx="2343153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8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22392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7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9" y="3410897"/>
            <a:ext cx="21946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6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A. 5 con ốc sên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57150"/>
            <a:ext cx="4514850" cy="157142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8290" y="70155"/>
            <a:ext cx="2550319" cy="1457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9538" y="496651"/>
            <a:ext cx="66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71999" y="1242968"/>
            <a:ext cx="342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5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216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66402" y="3437008"/>
            <a:ext cx="2448548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6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59051"/>
            <a:ext cx="240030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7497" y="1743064"/>
            <a:ext cx="2457453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2504212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con bọ rùa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204553" y="24494"/>
            <a:ext cx="4514850" cy="169730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3066" y="1596371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20" y="94970"/>
            <a:ext cx="3750469" cy="9929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57749" y="457200"/>
            <a:ext cx="57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400" b="1">
                <a:solidFill>
                  <a:srgbClr val="FF0000"/>
                </a:solidFill>
              </a:rPr>
              <a:t>và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1200150"/>
            <a:ext cx="5715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857750" y="981879"/>
            <a:ext cx="0" cy="2022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94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0.26736 C 0.10417 0.25417 0.11667 0.24398 0.12743 0.23519 C 0.13003 0.22709 0.14236 0.20926 0.14983 0.20301 C 0.15868 0.175 0.21233 0.16574 0.24271 0.1625 C 0.25781 0.1632 0.27361 0.16065 0.28802 0.16435 C 0.29375 0.16574 0.29462 0.17269 0.29809 0.17685 C 0.30243 0.18218 0.30573 0.19398 0.30816 0.20093 C 0.3099 0.20625 0.31337 0.2169 0.31337 0.21713 C 0.3125 0.2331 0.31215 0.24931 0.31076 0.26551 C 0.31007 0.27107 0.30608 0.27292 0.3033 0.27755 C 0.28715 0.30348 0.25799 0.3132 0.22292 0.31806 C 0.20226 0.31621 0.20313 0.31922 0.1901 0.30996 C 0.18403 0.30556 0.17257 0.29584 0.17257 0.29607 C 0.16875 0.28658 0.1651 0.26736 0.1651 0.2676 C 0.16788 0.22755 0.1599 0.23866 0.17743 0.21898 C 0.18889 0.20625 0.17552 0.21482 0.1901 0.20718 C 0.20139 0.19375 0.21545 0.18125 0.23264 0.17269 C 0.23594 0.17107 0.23941 0.16945 0.24271 0.16852 C 0.24948 0.16667 0.26285 0.16435 0.26285 0.16459 C 0.27049 0.16505 0.27813 0.16482 0.28559 0.16644 C 0.28802 0.1669 0.28889 0.16945 0.29063 0.17084 C 0.30208 0.17871 0.30903 0.18611 0.31563 0.19699 C 0.32049 0.22338 0.33524 0.27824 0.31337 0.29584 C 0.29462 0.31088 0.2658 0.3206 0.24045 0.32408 C 0.22292 0.32223 0.21892 0.32292 0.20764 0.31389 C 0.20017 0.30116 0.19757 0.28912 0.19531 0.27547 C 0.1967 0.24167 0.18924 0.22223 0.21285 0.19908 C 0.21979 0.19236 0.2217 0.18773 0.23264 0.18496 C 0.24045 0.18079 0.24688 0.17894 0.25538 0.17685 C 0.28142 0.17871 0.27222 0.17871 0.28299 0.17871 L 0.26042 0.19306 L 0.28056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925040" y="4234467"/>
            <a:ext cx="1714499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857497" y="1691685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13853" y="1544993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và 2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3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42292 C 0.09583 0.40973 0.10833 0.39954 0.1191 0.39074 C 0.1217 0.38264 0.13403 0.36482 0.14149 0.35857 C 0.15035 0.33056 0.20399 0.3213 0.23438 0.31806 C 0.24948 0.31875 0.26528 0.31621 0.27969 0.31991 C 0.28542 0.3213 0.28628 0.32824 0.28976 0.33241 C 0.2941 0.33773 0.2974 0.34954 0.29983 0.35648 C 0.30156 0.36181 0.30503 0.37246 0.30503 0.37269 C 0.30417 0.38866 0.30382 0.40486 0.30243 0.42107 C 0.30174 0.42662 0.29774 0.42848 0.29497 0.4331 C 0.27882 0.45903 0.24965 0.46875 0.21458 0.47361 C 0.19392 0.47176 0.19479 0.47477 0.18177 0.46551 C 0.17569 0.46111 0.16424 0.45139 0.16424 0.45162 C 0.16042 0.44213 0.15677 0.42292 0.15677 0.42315 C 0.15955 0.3831 0.15156 0.39422 0.1691 0.37454 C 0.18056 0.36181 0.16719 0.37037 0.18177 0.36273 C 0.19306 0.34931 0.20712 0.33681 0.22431 0.32824 C 0.2276 0.32662 0.23108 0.325 0.23438 0.32408 C 0.24115 0.32223 0.25451 0.31991 0.25451 0.32014 C 0.26215 0.3206 0.26979 0.32037 0.27726 0.32199 C 0.27969 0.32246 0.28056 0.325 0.28229 0.32639 C 0.29375 0.33426 0.30069 0.34167 0.30729 0.35255 C 0.31215 0.37894 0.32691 0.4338 0.30503 0.45139 C 0.28628 0.46644 0.25747 0.47616 0.23212 0.47963 C 0.21458 0.47778 0.21059 0.47848 0.19931 0.46945 C 0.19184 0.45672 0.18924 0.44468 0.18698 0.43102 C 0.18837 0.39723 0.1809 0.37778 0.20451 0.35463 C 0.21146 0.34792 0.21337 0.34329 0.22431 0.34051 C 0.23212 0.33635 0.23854 0.33449 0.24705 0.33241 C 0.27309 0.33426 0.26389 0.33426 0.27465 0.33426 L 0.25208 0.34861 L 0.27222 0.32824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1731069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40" y="3410897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109749" y="325498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và 3 được mấy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 -0.04347 C 0.0625 -0.05665 0.075 -0.06682 0.08576 -0.0756 C 0.08837 -0.0837 0.10069 -0.10173 0.10816 -0.10797 C 0.11701 -0.13595 0.17066 -0.1452 0.20104 -0.14844 C 0.21615 -0.14774 0.23194 -0.15029 0.24635 -0.14659 C 0.25208 -0.1452 0.25295 -0.13826 0.25642 -0.1341 C 0.26076 -0.12878 0.26406 -0.11699 0.26649 -0.11006 C 0.26823 -0.10474 0.2717 -0.09387 0.2717 -0.09364 C 0.27083 -0.07769 0.27049 -0.0615 0.2691 -0.04532 C 0.2684 -0.03977 0.26441 -0.03792 0.26163 -0.03329 C 0.24549 -0.0074 0.21632 0.00231 0.18125 0.00717 C 0.16059 0.00532 0.16146 0.00833 0.14844 -0.00092 C 0.14236 -0.00532 0.1309 -0.01503 0.1309 -0.0148 C 0.12708 -0.02428 0.12344 -0.04347 0.12344 -0.04323 C 0.12622 -0.08323 0.11823 -0.07214 0.13576 -0.09179 C 0.14722 -0.10474 0.13385 -0.09618 0.14844 -0.10381 C 0.15972 -0.11722 0.17378 -0.12971 0.19097 -0.13826 C 0.19427 -0.13988 0.19774 -0.1415 0.20104 -0.14243 C 0.20781 -0.14428 0.22118 -0.14659 0.22118 -0.14636 C 0.22882 -0.14589 0.23646 -0.14612 0.24392 -0.14451 C 0.24635 -0.14404 0.24722 -0.1415 0.24896 -0.14011 C 0.26042 -0.13225 0.26736 -0.12485 0.27396 -0.11399 C 0.27882 -0.0874 0.29358 -0.0326 0.2717 -0.01503 C 0.25295 -2.19653E-6 0.22413 0.00971 0.19878 0.01318 C 0.18125 0.01133 0.17726 0.01203 0.16597 0.00301 C 0.15851 -0.00971 0.1559 -0.02173 0.15365 -0.03537 C 0.15503 -0.06913 0.14757 -0.08855 0.17118 -0.11191 C 0.17813 -0.11861 0.18003 -0.12323 0.19097 -0.12601 C 0.19878 -0.13017 0.20521 -0.13202 0.21372 -0.1341 C 0.23976 -0.13225 0.23056 -0.13225 0.24132 -0.13225 L 0.21875 -0.11792 L 0.23889 -0.13826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57498" y="3429730"/>
            <a:ext cx="178204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10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925038" y="1691685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2170413" y="21767"/>
            <a:ext cx="4514850" cy="118653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0795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và 5 được mấy?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7848 C 0.09583 0.26528 0.10833 0.2551 0.1191 0.2463 C 0.1217 0.2382 0.13403 0.22037 0.14149 0.21412 C 0.15035 0.18611 0.20399 0.17685 0.23438 0.17361 C 0.24948 0.17431 0.26528 0.17176 0.27969 0.17547 C 0.28542 0.17685 0.28628 0.1838 0.28976 0.18797 C 0.2941 0.19329 0.2974 0.2051 0.29983 0.21204 C 0.30156 0.21736 0.30503 0.22801 0.30503 0.22824 C 0.30417 0.24422 0.30382 0.26042 0.30243 0.27662 C 0.30174 0.28218 0.29774 0.28403 0.29497 0.28866 C 0.27882 0.31459 0.24965 0.32431 0.21458 0.32917 C 0.19392 0.32732 0.19479 0.33033 0.18177 0.32107 C 0.17569 0.31667 0.16424 0.30695 0.16424 0.30718 C 0.16042 0.29769 0.15677 0.27848 0.15677 0.27871 C 0.15955 0.23866 0.15156 0.24977 0.1691 0.2301 C 0.18056 0.21736 0.16719 0.22593 0.18177 0.21829 C 0.19306 0.20486 0.20712 0.19236 0.22431 0.1838 C 0.2276 0.18218 0.23108 0.18056 0.23438 0.17963 C 0.24115 0.17778 0.25451 0.17547 0.25451 0.1757 C 0.26215 0.17616 0.26979 0.17593 0.27726 0.17755 C 0.27969 0.17801 0.28056 0.18056 0.28229 0.18195 C 0.29375 0.18982 0.30069 0.19723 0.30729 0.2081 C 0.31215 0.23449 0.32691 0.28935 0.30503 0.30695 C 0.28628 0.32199 0.25747 0.33172 0.23212 0.33519 C 0.21458 0.33334 0.21059 0.33403 0.19931 0.325 C 0.19184 0.31227 0.18924 0.30023 0.18698 0.28658 C 0.18837 0.25278 0.1809 0.23334 0.20451 0.21019 C 0.21146 0.20348 0.21337 0.19885 0.22431 0.19607 C 0.23212 0.1919 0.23854 0.19005 0.24705 0.18797 C 0.27309 0.18982 0.26389 0.18982 0.27465 0.18982 L 0.25208 0.20417 L 0.27222 0.1838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5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80191 -0.0104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87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991" y="1596372"/>
            <a:ext cx="613459" cy="6618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87893"/>
            <a:ext cx="857250" cy="85725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21" y="4099770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1" y="3295033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2" y="2454885"/>
            <a:ext cx="613459" cy="66181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891267" y="3429730"/>
            <a:ext cx="1748271" cy="4154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2857497" y="2589582"/>
            <a:ext cx="1782041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852302" y="1731068"/>
            <a:ext cx="1787236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6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2925039" y="4135090"/>
            <a:ext cx="1714499" cy="41549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atinLnBrk="0"/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1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</a:t>
            </a:r>
            <a:endParaRPr lang="en-US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943100" y="21766"/>
            <a:ext cx="5133203" cy="167097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045820" y="2412359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099358" y="4077272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009649" y="1534055"/>
            <a:ext cx="685800" cy="6858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731619" y="342900"/>
            <a:ext cx="3543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5500" y="2170340"/>
            <a:ext cx="457200" cy="4572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02" y="0"/>
            <a:ext cx="853352" cy="8533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1619" y="94004"/>
            <a:ext cx="3900488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2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4 0.26736 C 0.0875 0.25417 0.1 0.24398 0.11076 0.23519 C 0.11337 0.22709 0.12569 0.20926 0.13316 0.20301 C 0.14201 0.175 0.19566 0.16574 0.22604 0.1625 C 0.24115 0.1632 0.25694 0.16065 0.27135 0.16435 C 0.27708 0.16574 0.27795 0.17269 0.28142 0.17685 C 0.28576 0.18218 0.28906 0.19398 0.29149 0.20093 C 0.29323 0.20625 0.2967 0.2169 0.2967 0.21713 C 0.29583 0.2331 0.29549 0.24931 0.2941 0.26551 C 0.2934 0.27107 0.28941 0.27292 0.28663 0.27755 C 0.27049 0.30348 0.24132 0.3132 0.20625 0.31806 C 0.18559 0.31621 0.18646 0.31922 0.17344 0.30996 C 0.16736 0.30556 0.1559 0.29584 0.1559 0.29607 C 0.15208 0.28658 0.14844 0.26736 0.14844 0.2676 C 0.15122 0.22755 0.14323 0.23866 0.16076 0.21898 C 0.17222 0.20625 0.15885 0.21482 0.17344 0.20718 C 0.18472 0.19375 0.19878 0.18125 0.21597 0.17269 C 0.21927 0.17107 0.22274 0.16945 0.22604 0.16852 C 0.23281 0.16667 0.24618 0.16435 0.24618 0.16459 C 0.25382 0.16505 0.26146 0.16482 0.26892 0.16644 C 0.27135 0.1669 0.27222 0.16945 0.27396 0.17084 C 0.28542 0.17871 0.29236 0.18611 0.29896 0.19699 C 0.30382 0.22338 0.31858 0.27824 0.2967 0.29584 C 0.27795 0.31088 0.24913 0.3206 0.22378 0.32408 C 0.20625 0.32223 0.20226 0.32292 0.19097 0.31389 C 0.18351 0.30116 0.1809 0.28912 0.17865 0.27547 C 0.18003 0.24167 0.17257 0.22223 0.19618 0.19908 C 0.20313 0.19236 0.20503 0.18773 0.21597 0.18496 C 0.22378 0.18079 0.23021 0.17894 0.23872 0.17685 C 0.26476 0.17871 0.25556 0.17871 0.26632 0.17871 L 0.24375 0.19306 L 0.26389 0.17269 " pathEditMode="relative" rAng="0" ptsTypes="fffffffffffffffffffffffffffff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4463931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2527838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7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7625 0.0086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25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6051768" y="4338994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4303604" y="4354266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3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23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67587 -0.005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8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1"/>
            <a:ext cx="9324528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43000" y="3943350"/>
            <a:ext cx="7086600" cy="397727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endParaRPr 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2497736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>
            <a:off x="4245704" y="4317935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5954843" y="4341077"/>
            <a:ext cx="794739" cy="6858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771900" y="-857250"/>
            <a:ext cx="457200" cy="102870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-4218282" y="2092437"/>
            <a:ext cx="5361396" cy="2165348"/>
            <a:chOff x="-7148376" y="2789915"/>
            <a:chExt cx="7148528" cy="2887131"/>
          </a:xfrm>
        </p:grpSpPr>
        <p:grpSp>
          <p:nvGrpSpPr>
            <p:cNvPr id="29" name="Group 28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Flowchart: Process 27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9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Flowchart: Process 29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r>
                  <a:rPr lang="en-US" sz="30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sz="3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0" name="Flowchart: Process 39"/>
            <p:cNvSpPr/>
            <p:nvPr/>
          </p:nvSpPr>
          <p:spPr>
            <a:xfrm>
              <a:off x="-4949426" y="2789915"/>
              <a:ext cx="1059652" cy="914400"/>
            </a:xfrm>
            <a:prstGeom prst="flowChartProcess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latinLnBrk="0"/>
              <a:r>
                <a:rPr lang="en-US" sz="33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&lt;</a:t>
              </a:r>
            </a:p>
          </p:txBody>
        </p:sp>
      </p:grpSp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0100" y="0"/>
            <a:ext cx="457200" cy="4572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72900" y="3026776"/>
            <a:ext cx="457200" cy="4572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87738" y="58864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77049 -0.005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9658 -0.00601 L 1.77413 -0.0171 " pathEditMode="relative" rAng="0" ptsTypes="AA">
                                      <p:cBhvr>
                                        <p:cTn id="29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900" y="1250603"/>
            <a:ext cx="6515100" cy="7155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atinLnBrk="0"/>
            <a:r>
              <a:rPr lang="en-US" sz="4050" b="1" cap="all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Chúc mừng các con!</a:t>
            </a:r>
            <a:endParaRPr lang="en-US" sz="405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326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1" y="231946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4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252414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40957" y="67715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121558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943347" y="106653"/>
            <a:ext cx="568456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00363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-23688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89" y="2424111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943346" y="102065"/>
            <a:ext cx="5684569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ED1695-7951-4D0F-92B9-E1C0D95183E1}"/>
              </a:ext>
            </a:extLst>
          </p:cNvPr>
          <p:cNvSpPr txBox="1"/>
          <p:nvPr/>
        </p:nvSpPr>
        <p:spPr>
          <a:xfrm>
            <a:off x="3779912" y="1723469"/>
            <a:ext cx="18722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754062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MẤY VÀ MẤY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51060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6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6.1|2.9|1.7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9|12.2|2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7.7|4.5|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394</Words>
  <Application>Microsoft Office PowerPoint</Application>
  <PresentationFormat>On-screen Show (16:9)</PresentationFormat>
  <Paragraphs>196</Paragraphs>
  <Slides>30</Slides>
  <Notes>3</Notes>
  <HiddenSlides>0</HiddenSlides>
  <MMClips>30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맑은 고딕</vt:lpstr>
      <vt:lpstr>Microsoft YaHei</vt:lpstr>
      <vt:lpstr>宋体</vt:lpstr>
      <vt:lpstr>A3.BoosterNextFYBlackRegular-San</vt:lpstr>
      <vt:lpstr>Aharoni</vt:lpstr>
      <vt:lpstr>Arial</vt:lpstr>
      <vt:lpstr>Calibri</vt:lpstr>
      <vt:lpstr>Constantia</vt:lpstr>
      <vt:lpstr>HP001 4 hàng</vt:lpstr>
      <vt:lpstr>iCiel Nabila</vt:lpstr>
      <vt:lpstr>Lato</vt:lpstr>
      <vt:lpstr>Times New Roman</vt:lpstr>
      <vt:lpstr>字魂36号-正文宋楷</vt:lpstr>
      <vt:lpstr>Office Theme</vt:lpstr>
      <vt:lpstr>Custom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MyPC</cp:lastModifiedBy>
  <cp:revision>141</cp:revision>
  <dcterms:created xsi:type="dcterms:W3CDTF">2014-04-01T16:27:38Z</dcterms:created>
  <dcterms:modified xsi:type="dcterms:W3CDTF">2021-10-12T14:26:28Z</dcterms:modified>
</cp:coreProperties>
</file>