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1" r:id="rId1"/>
  </p:sldMasterIdLst>
  <p:notesMasterIdLst>
    <p:notesMasterId r:id="rId29"/>
  </p:notesMasterIdLst>
  <p:sldIdLst>
    <p:sldId id="386" r:id="rId2"/>
    <p:sldId id="381" r:id="rId3"/>
    <p:sldId id="336" r:id="rId4"/>
    <p:sldId id="374" r:id="rId5"/>
    <p:sldId id="291" r:id="rId6"/>
    <p:sldId id="382" r:id="rId7"/>
    <p:sldId id="346" r:id="rId8"/>
    <p:sldId id="284" r:id="rId9"/>
    <p:sldId id="344" r:id="rId10"/>
    <p:sldId id="347" r:id="rId11"/>
    <p:sldId id="326" r:id="rId12"/>
    <p:sldId id="328" r:id="rId13"/>
    <p:sldId id="332" r:id="rId14"/>
    <p:sldId id="301" r:id="rId15"/>
    <p:sldId id="305" r:id="rId16"/>
    <p:sldId id="307" r:id="rId17"/>
    <p:sldId id="309" r:id="rId18"/>
    <p:sldId id="311" r:id="rId19"/>
    <p:sldId id="340" r:id="rId20"/>
    <p:sldId id="315" r:id="rId21"/>
    <p:sldId id="385" r:id="rId22"/>
    <p:sldId id="317" r:id="rId23"/>
    <p:sldId id="319" r:id="rId24"/>
    <p:sldId id="383" r:id="rId25"/>
    <p:sldId id="339" r:id="rId26"/>
    <p:sldId id="341" r:id="rId27"/>
    <p:sldId id="379" r:id="rId28"/>
  </p:sldIdLst>
  <p:sldSz cx="12192000" cy="6858000"/>
  <p:notesSz cx="6858000" cy="9144000"/>
  <p:custDataLst>
    <p:tags r:id="rId30"/>
  </p:custDataLst>
  <p:defaultTextStyle>
    <a:defPPr>
      <a:defRPr lang="en-US"/>
    </a:defPPr>
    <a:lvl1pPr algn="l"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FFFF00"/>
    <a:srgbClr val="3333FF"/>
    <a:srgbClr val="FFFF66"/>
    <a:srgbClr val="CC0000"/>
    <a:srgbClr val="CC6600"/>
    <a:srgbClr val="CC3300"/>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464" autoAdjust="0"/>
    <p:restoredTop sz="94562" autoAdjust="0"/>
  </p:normalViewPr>
  <p:slideViewPr>
    <p:cSldViewPr>
      <p:cViewPr varScale="1">
        <p:scale>
          <a:sx n="71" d="100"/>
          <a:sy n="71" d="100"/>
        </p:scale>
        <p:origin x="356" y="44"/>
      </p:cViewPr>
      <p:guideLst>
        <p:guide orient="horz" pos="2160"/>
        <p:guide pos="3840"/>
      </p:guideLst>
    </p:cSldViewPr>
  </p:slideViewPr>
  <p:notesTextViewPr>
    <p:cViewPr>
      <p:scale>
        <a:sx n="100" d="100"/>
        <a:sy n="100" d="100"/>
      </p:scale>
      <p:origin x="0" y="0"/>
    </p:cViewPr>
  </p:notesTextViewPr>
  <p:sorterViewPr>
    <p:cViewPr>
      <p:scale>
        <a:sx n="25" d="100"/>
        <a:sy n="25"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ags" Target="tags/tag1.xml"/><Relationship Id="rId8" Type="http://schemas.openxmlformats.org/officeDocument/2006/relationships/slide" Target="slides/slide7.xml"/></Relationships>
</file>

<file path=ppt/ink/ink1.xml><?xml version="1.0" encoding="utf-8"?>
<inkml:ink xmlns:inkml="http://www.w3.org/2003/InkML">
  <inkml:definitions>
    <inkml:context xml:id="ctx0">
      <inkml:inkSource xml:id="inkSrc0">
        <inkml:traceFormat>
          <inkml:channel name="X" type="integer" max="800" units="cm"/>
          <inkml:channel name="Y" type="integer" max="600" units="cm"/>
        </inkml:traceFormat>
        <inkml:channelProperties>
          <inkml:channelProperty channel="X" name="resolution" value="25" units="1/cm"/>
          <inkml:channelProperty channel="Y" name="resolution" value="25" units="1/cm"/>
        </inkml:channelProperties>
      </inkml:inkSource>
      <inkml:timestamp xml:id="ts0" timeString="2009-12-11T12:05:21.517"/>
    </inkml:context>
    <inkml:brush xml:id="br0">
      <inkml:brushProperty name="width" value="0.09701" units="cm"/>
      <inkml:brushProperty name="height" value="0.09701" units="cm"/>
      <inkml:brushProperty name="color" value="#FF0000"/>
      <inkml:brushProperty name="fitToCurve" value="1"/>
    </inkml:brush>
  </inkml:definitions>
  <inkml:trace contextRef="#ctx0" brushRef="#br0">762 192,'-31'0,"-1"0,32 0,-32 0,32 0,-32 0,32 0,-31 0,-1 0,32 0,-32 0,32 0,-32 0,32 0,-31 0,-1 0,0 0,32 32,-31-32,-1 31,32-31,-32 0,0 0,1 32,31-32,-32 32,32-32,-32 32,32-1,-32-31,32 32,-31-32,31 32,-32-32,0 31,32 1,0-32,0 32,-32-32,32 32,-31-1,31 1,0-32,0 32,0-32,0 31,0-31,0 32,31 0,-31-32,0 31,0-31,0 32,0-32,0 32,0 0,0-32,0 31,0-31,32 32,-32 0,32-1,-32-31,32 32,-1 0,-31 0,32-1,-32-31,32 64,0-64,-32 63,31-63,-31 32,0-32,0 32,32-32,-32 31,32 1,-32-32,0 32,0-1,32-31,-32 32,31-32,-31 0,32 32,0-32,-1 32,-31-32,32 0,-32 0,32 31,0-31,-32 0,31 0,-31 0,32 0,-32 0,32 0,0 0,-32 0,31 32,-31-32,32 0,-32 0,32 0,0 32,-32-32,31 0,-31 0,32 0,0 0,0 31,-32-31,31 32,-31-32,32 0,0 32,-32-32,31 0,-31 0,32 31,-32-31,32 0,0 0,-32 32,31-32,1 32,-32-32,32 0,0 0,-32 0,31 0,-31 0,64 32,-64-32,32 0,-32 0,31 0,-31 0,32 0,0 0,-32 31,31-31,-31 0,32 32,-32-32,64 0,-64 32,31-32,-31 0,32 0,0 31,-32-31,32 32,-32-32,31 32,-31-32,32 32,-32-1,32-31,0 32,-1-32,-31 32,32-1,0-31,-32 32,31-32,-31 32,32-32,-32 63,32-63,0 32,-32-32,31 32,-31-32,32 0,-32 0,32 31,0-31,-32 0,31 32,-31-32,32 0,-32 0,64 32,-64-32,31 32,-31-32,32 31,0-31,-32 0,32 32,-32-32,63 32,-63-32,32 0,-32 0,31 0,-31 31,64-31,-64 32,32-32,-32 0,63 32,-31-32,-32 0,32 0,-1 31,1-31,-32 32,32-32,0 0,-32 0,31 32,-31-32,64 0,-64 0,31 0,-31 0,64 32,-64-32,32 0,-32 0,31 0,-31 0,32 31,-32-31,32 0,0 0,-32 0,31 0,-31 0,32 0,-32 0,32 0,0 0,-32 0,31 0,1 0,0 0,-32 0,31 32,-31-32,32 0,-32 0,32 0,0 0,-32 0,31 0,-31 0,32 0,-32 0,32 0,0 32,-32-32,31 0,1 31,-32-31,32 32,0-32,-32 32,31 0,-31-32,32 31,-32-31,32 0,-1 0,-31 0,32 0,-32 0,32 0,-32 0,32 0,-1 0,-31 0,32 0,32 0,-33 0,1 0,0 0,-32 0,32 0,-1 0,-31 0,32 0,-32 0,32 0,0 32,-1-32,-31 0,32 0,-32 0,63 0,-63 0,32 0,-32 0,32 0,-32 0,32 0,-1 0,-31 0,32 0,-32 0,32 0,-32 0,32-32,-32 32,31-31,1 31,32 0,-64 0,31-32,-31 32,32 0,-32-32,32 32,-1 0,-31-32,32 1,-32 31,32-32,-32 32,32-32,-1 32,-31-31,32-1,-32 32,32-32,-32 32,32-32,-1 1,1 31,-32-32,32 32,-32-32,63 1,-63 31,32-32,-32 32,32-32,-1 32,-31-31,32-1,0 32,0-32,-32 32,31-32,-31 32,32-31,-32 31,32-32,0 0,31 32,-63-31,32 31,-32-32,32 32,-32-32,31 32,1-32,-32 1,32 31,-32-32,31 0,1 32,0 0,-32 0,32-31,-32 31,31-32,-31 32,32-32,0 32,-32 0,32-32,-32 32,31-31,-31 31,32-32,0 32,-32 0,32-32,-32 32,31-31,-31 31,32 0,0 0,-32 0,32-32,-32 32,31 0,-31-32,32 0,0 32,-32 0,31-31,-31-1,32 32,-32 0,32 0,0-32,-1 1,-31 31,32 0,-32 0,32-32,0 32,-32-32,31 32,-31 0,32 0,-32-31,32 31,0 0,-1 0,1-32,0 32,-1 0,1 0,0 0,-32 0,32 0,-1 0,-31 0,32 0,-32 0,32-32,-32 32,32 0,-32 0,31-32,1 32,-32 0,32-31,-32 31,32 0,-32-32,31 32,1-32,-32 32,32-31,-1 31,1-32,-32 32,32-32,-32 32,32-32,-32 1,31 31,1-32,32 0,-64 32,31-31,1 31,0-32,-32 32,32-32,-32 0,31 32,-31 0,32-31,0-1,-32 32,32-32,-32 32,0-31,0 31,0-32,0 0,0 32,0-32,0 1,0-1,0 32,0-32,0 1,0-1,0 32,0-32,0 32,0-31,0 31,0-32,0 0,0 32,0-32,-32 32,32-31,0 31,-32-32,0 0,32 32,-31 0,31-31,-32 31,32 0,-32-32,0 0,32 32,-31-32,31 32,-32-31,0 31,32-32,-32 0,1 32,31-31,-32 31,32-32,-32 32,32-32,-63 32,31-32,0 1,32 31,-31 0,31 0,-32 0,32 0,-32 0,0 0,32 0,-31 0,31 0,-32 0,32 0,-64 0,64 0,-31 0,31 31,-32-31,0 0,32 0,-32 0,32 0,-31 0,31 0,-32 0,32 0,-32 0,1 0,31 0,-32 0,32 0,-32 0,32 0,-32 0,1 0,31 0,-32 0,32 0,-64 0,64 32,-31-32,31 0,-32 0,32 0,-32 0,0 0,32 32,-31-32,31 0,-32 0,32 0,-32 0,1 0,31 32,-32-32,32 0,-32 0,32 0,-32 31,1-31,-1 32,32-32,-64 32,64-1,-31-31,31 32,-32-32,32 32,-32-32,32 32,-32-1,1-31,31 32,-32-32,32 32,-32-32,32 31,-32 1,1-32,31 0,-32 0,32 0,-32 0,32 0,-31 0,-1 0,32 0,-32 0,32 0,-32 0,32 0,-31 0,-1 0,32 0,-32 32,32-32,-32 0,32 0,-31 32,-1-32,32 0,-32 0,32 31,-32-31,32 0,-31 0,-1 32,32-32,-32 32,32-32,-31 31,31-31,-32 32,0 0,32-32,-32 31,32-31,-31 32,-1-32,32 32,0 0,-32-32,0 31,32-31,-31 32,-1-32,32 32,-32-1,32-31,-32 32,32-32,-31 32,-1-32,32 0,-32 0,32 0,-31 0,31 0,-32 0,0 0,32 0,-32 0,32 0,-31 0,31 0,-32 0,0 0,32 0,-32 0,32 0,-31 0,31 0,-32 0,0 0,32 0,-32 0,32 0,-31 0,31 0,-32 0,0-32,32 32,-31 0,-1-32,0 32,32-31,-32 31,32 0,-31-32,-1 32,0 0,32-32,-32 32,32 0,-31 0,31 0,-64 0,32-31,1-1,31 32,-32-32,0 32,0-32,32 32,-31-31,-1 31,0 0,1 0,31 0,-32-32,0 32,0 0,1 0,31-32,-64 32,32-31,1 31,-33-32,64 32,-32 0,1 0,-1 0,0-32,32 32,-31 0,-1 0,32 0,-32 0,32-31,-32 31,32 0,-31 0,31 0,-32 0,0 0,32-32,-32 32,32 0,-31 0,31 0,-32 0,0-32,0 32,32 0,-31 0,-1 0,0-32,32 32,-31 0,-1 0,0 0,0 0,1 0,-1 0,32 0,-32 0,32 0,-32 0,1 0,31-31,-32 31,32 0,-32 0,32 0,-32 0,1-32,31 32,-32 0,32 0,-32 0,32 0,-31 0,-1 0,32 0,-32-32,32 32,-32 0,32 0,-31 0,-1 0,32 0,-32-31,32 31,-32 0,32 0,-31 0,-1 0,32 0,-32 0,32 0,-32 0,32 0,-31 0,-1 0,32 0,-32 0,32 0,-32 0,32 0,-31 0,31 0,-32 0,0 0,32 0,-31 0,31 0,-32 0,32 0,-32 0,0 0,32 0,-31 0,31 0,-32 0,32 0,-32 0,0 0,32 0,-31 0,31 0,-32 0,32 0,-32 0,0 0,32 0,-31 0,31 0,-32 0,32 0,-32 0,1 0,31 0,-32 0,32 0,-32 0,32 0,-32 0,1 0,31 0,-32 0,32 0,-32 0,32 0,-32 0,1 0,31 0,-32 0,32-32,-32 32,32 0,-32-32,1 32,31 0,-32 0,32 0,-32-32,32 32,-31 0,31 0,-32 0,0 0,32-31,-32 31,32 0,-31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79C30491-E5F1-4ED9-B259-14B9BF0E214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a:extLst>
              <a:ext uri="{FF2B5EF4-FFF2-40B4-BE49-F238E27FC236}">
                <a16:creationId xmlns="" xmlns:a16="http://schemas.microsoft.com/office/drawing/2014/main" id="{C0A88231-1A16-435B-92AE-C99730CA1FFA}"/>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67BAE5B3-FC57-4D2F-9D7B-FDE067294660}" type="datetimeFigureOut">
              <a:rPr lang="en-US"/>
              <a:pPr>
                <a:defRPr/>
              </a:pPr>
              <a:t>9/29/2021</a:t>
            </a:fld>
            <a:endParaRPr lang="en-US"/>
          </a:p>
        </p:txBody>
      </p:sp>
      <p:sp>
        <p:nvSpPr>
          <p:cNvPr id="4" name="Slide Image Placeholder 3">
            <a:extLst>
              <a:ext uri="{FF2B5EF4-FFF2-40B4-BE49-F238E27FC236}">
                <a16:creationId xmlns="" xmlns:a16="http://schemas.microsoft.com/office/drawing/2014/main" id="{6E659214-2737-4836-939B-D4A0991D0E6D}"/>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 xmlns:a16="http://schemas.microsoft.com/office/drawing/2014/main" id="{AB53EEAE-6AFD-4266-9B38-A4AEA20AE72B}"/>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 xmlns:a16="http://schemas.microsoft.com/office/drawing/2014/main" id="{59AB1169-3CE5-469E-91D5-0A02AFF740E2}"/>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a:extLst>
              <a:ext uri="{FF2B5EF4-FFF2-40B4-BE49-F238E27FC236}">
                <a16:creationId xmlns="" xmlns:a16="http://schemas.microsoft.com/office/drawing/2014/main" id="{6728A6DF-1F5A-4453-A746-3B953F8ED111}"/>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a:defRPr/>
            </a:pPr>
            <a:fld id="{263454E8-CD3C-4A23-AC95-6036654128DA}" type="slidenum">
              <a:rPr lang="en-US"/>
              <a:pPr>
                <a:defRPr/>
              </a:pPr>
              <a:t>‹#›</a:t>
            </a:fld>
            <a:endParaRPr lang="en-US"/>
          </a:p>
        </p:txBody>
      </p:sp>
    </p:spTree>
    <p:extLst>
      <p:ext uri="{BB962C8B-B14F-4D97-AF65-F5344CB8AC3E}">
        <p14:creationId xmlns:p14="http://schemas.microsoft.com/office/powerpoint/2010/main" val="6523702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幻灯片图像占位符 84993">
            <a:extLst>
              <a:ext uri="{FF2B5EF4-FFF2-40B4-BE49-F238E27FC236}">
                <a16:creationId xmlns="" xmlns:a16="http://schemas.microsoft.com/office/drawing/2014/main" id="{1E3C133D-299C-40AB-BE1D-5AFFF092FC1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文本占位符 84994">
            <a:extLst>
              <a:ext uri="{FF2B5EF4-FFF2-40B4-BE49-F238E27FC236}">
                <a16:creationId xmlns="" xmlns:a16="http://schemas.microsoft.com/office/drawing/2014/main" id="{F2C853D5-E216-4C71-AD8E-D928815D0B0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 name="灯片编号占位符 1">
            <a:extLst>
              <a:ext uri="{FF2B5EF4-FFF2-40B4-BE49-F238E27FC236}">
                <a16:creationId xmlns="" xmlns:a16="http://schemas.microsoft.com/office/drawing/2014/main" id="{53B541AA-A2F7-404D-A48D-43CCAAC78F67}"/>
              </a:ext>
            </a:extLst>
          </p:cNvPr>
          <p:cNvSpPr>
            <a:spLocks noGrp="1"/>
          </p:cNvSpPr>
          <p:nvPr>
            <p:ph type="sldNum" sz="quarter" idx="5"/>
          </p:nvPr>
        </p:nvSpPr>
        <p:spPr/>
        <p:txBody>
          <a:bodyPr/>
          <a:lstStyle/>
          <a:p>
            <a:pPr eaLnBrk="1" hangingPunct="1">
              <a:defRPr/>
            </a:pPr>
            <a:fld id="{F0B4F0CF-5CD7-49B5-B8CB-D140B7C6F771}" type="slidenum">
              <a:rPr lang="en-US" altLang="zh-CN" dirty="0">
                <a:solidFill>
                  <a:srgbClr val="000000"/>
                </a:solidFill>
                <a:ea typeface="SimSun" panose="02010600030101010101" pitchFamily="2" charset="-122"/>
                <a:cs typeface="+mn-cs"/>
              </a:rPr>
              <a:pPr eaLnBrk="1" hangingPunct="1">
                <a:defRPr/>
              </a:pPr>
              <a:t>5</a:t>
            </a:fld>
            <a:endParaRPr lang="zh-CN" altLang="en-US" dirty="0">
              <a:solidFill>
                <a:srgbClr val="000000"/>
              </a:solidFill>
              <a:ea typeface="SimSun" panose="02010600030101010101" pitchFamily="2" charset="-122"/>
              <a:cs typeface="+mn-cs"/>
            </a:endParaRPr>
          </a:p>
        </p:txBody>
      </p:sp>
    </p:spTree>
    <p:extLst>
      <p:ext uri="{BB962C8B-B14F-4D97-AF65-F5344CB8AC3E}">
        <p14:creationId xmlns:p14="http://schemas.microsoft.com/office/powerpoint/2010/main" val="5576309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vi-VN"/>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vi-VN"/>
          </a:p>
        </p:txBody>
      </p:sp>
      <p:sp>
        <p:nvSpPr>
          <p:cNvPr id="4" name="Rectangle 4">
            <a:extLst>
              <a:ext uri="{FF2B5EF4-FFF2-40B4-BE49-F238E27FC236}">
                <a16:creationId xmlns="" xmlns:a16="http://schemas.microsoft.com/office/drawing/2014/main" id="{25D95612-E4BA-4830-8B6E-0DB339D34FC8}"/>
              </a:ext>
            </a:extLst>
          </p:cNvPr>
          <p:cNvSpPr>
            <a:spLocks noGrp="1" noChangeArrowheads="1"/>
          </p:cNvSpPr>
          <p:nvPr>
            <p:ph type="dt" sz="half" idx="10"/>
          </p:nvPr>
        </p:nvSpPr>
        <p:spPr>
          <a:ln/>
        </p:spPr>
        <p:txBody>
          <a:bodyPr/>
          <a:lstStyle>
            <a:lvl1pPr>
              <a:defRPr/>
            </a:lvl1pPr>
          </a:lstStyle>
          <a:p>
            <a:pPr>
              <a:defRPr/>
            </a:pPr>
            <a:endParaRPr lang="vi-VN"/>
          </a:p>
        </p:txBody>
      </p:sp>
      <p:sp>
        <p:nvSpPr>
          <p:cNvPr id="5" name="Rectangle 5">
            <a:extLst>
              <a:ext uri="{FF2B5EF4-FFF2-40B4-BE49-F238E27FC236}">
                <a16:creationId xmlns="" xmlns:a16="http://schemas.microsoft.com/office/drawing/2014/main" id="{6F3F36CA-F5A6-4669-9467-208DC379B713}"/>
              </a:ext>
            </a:extLst>
          </p:cNvPr>
          <p:cNvSpPr>
            <a:spLocks noGrp="1" noChangeArrowheads="1"/>
          </p:cNvSpPr>
          <p:nvPr>
            <p:ph type="ftr" sz="quarter" idx="11"/>
          </p:nvPr>
        </p:nvSpPr>
        <p:spPr>
          <a:ln/>
        </p:spPr>
        <p:txBody>
          <a:bodyPr/>
          <a:lstStyle>
            <a:lvl1pPr>
              <a:defRPr/>
            </a:lvl1pPr>
          </a:lstStyle>
          <a:p>
            <a:pPr>
              <a:defRPr/>
            </a:pPr>
            <a:endParaRPr lang="vi-VN"/>
          </a:p>
        </p:txBody>
      </p:sp>
      <p:sp>
        <p:nvSpPr>
          <p:cNvPr id="6" name="Rectangle 6">
            <a:extLst>
              <a:ext uri="{FF2B5EF4-FFF2-40B4-BE49-F238E27FC236}">
                <a16:creationId xmlns="" xmlns:a16="http://schemas.microsoft.com/office/drawing/2014/main" id="{1736927D-34A0-42A7-8595-389C355C1A6D}"/>
              </a:ext>
            </a:extLst>
          </p:cNvPr>
          <p:cNvSpPr>
            <a:spLocks noGrp="1" noChangeArrowheads="1"/>
          </p:cNvSpPr>
          <p:nvPr>
            <p:ph type="sldNum" sz="quarter" idx="12"/>
          </p:nvPr>
        </p:nvSpPr>
        <p:spPr>
          <a:ln/>
        </p:spPr>
        <p:txBody>
          <a:bodyPr/>
          <a:lstStyle>
            <a:lvl1pPr>
              <a:defRPr/>
            </a:lvl1pPr>
          </a:lstStyle>
          <a:p>
            <a:pPr>
              <a:defRPr/>
            </a:pPr>
            <a:fld id="{B09791EA-EC41-4732-8CC6-A00289CBC846}" type="slidenum">
              <a:rPr lang="vi-VN" altLang="en-US"/>
              <a:pPr>
                <a:defRPr/>
              </a:pPr>
              <a:t>‹#›</a:t>
            </a:fld>
            <a:endParaRPr lang="vi-VN" altLang="en-US"/>
          </a:p>
        </p:txBody>
      </p:sp>
    </p:spTree>
    <p:extLst>
      <p:ext uri="{BB962C8B-B14F-4D97-AF65-F5344CB8AC3E}">
        <p14:creationId xmlns:p14="http://schemas.microsoft.com/office/powerpoint/2010/main" val="17474053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4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a:extLst>
              <a:ext uri="{FF2B5EF4-FFF2-40B4-BE49-F238E27FC236}">
                <a16:creationId xmlns="" xmlns:a16="http://schemas.microsoft.com/office/drawing/2014/main" id="{E0634EEA-FF7E-43BE-836C-8EDF4EB46DBA}"/>
              </a:ext>
            </a:extLst>
          </p:cNvPr>
          <p:cNvSpPr>
            <a:spLocks noGrp="1" noChangeArrowheads="1"/>
          </p:cNvSpPr>
          <p:nvPr>
            <p:ph type="dt" sz="half" idx="10"/>
          </p:nvPr>
        </p:nvSpPr>
        <p:spPr>
          <a:ln/>
        </p:spPr>
        <p:txBody>
          <a:bodyPr/>
          <a:lstStyle>
            <a:lvl1pPr>
              <a:defRPr/>
            </a:lvl1pPr>
          </a:lstStyle>
          <a:p>
            <a:pPr>
              <a:defRPr/>
            </a:pPr>
            <a:endParaRPr lang="vi-VN"/>
          </a:p>
        </p:txBody>
      </p:sp>
      <p:sp>
        <p:nvSpPr>
          <p:cNvPr id="5" name="Rectangle 5">
            <a:extLst>
              <a:ext uri="{FF2B5EF4-FFF2-40B4-BE49-F238E27FC236}">
                <a16:creationId xmlns="" xmlns:a16="http://schemas.microsoft.com/office/drawing/2014/main" id="{ACF52AC7-60FD-486E-9F07-7EB9AE558A5D}"/>
              </a:ext>
            </a:extLst>
          </p:cNvPr>
          <p:cNvSpPr>
            <a:spLocks noGrp="1" noChangeArrowheads="1"/>
          </p:cNvSpPr>
          <p:nvPr>
            <p:ph type="ftr" sz="quarter" idx="11"/>
          </p:nvPr>
        </p:nvSpPr>
        <p:spPr>
          <a:ln/>
        </p:spPr>
        <p:txBody>
          <a:bodyPr/>
          <a:lstStyle>
            <a:lvl1pPr>
              <a:defRPr/>
            </a:lvl1pPr>
          </a:lstStyle>
          <a:p>
            <a:pPr>
              <a:defRPr/>
            </a:pPr>
            <a:endParaRPr lang="vi-VN"/>
          </a:p>
        </p:txBody>
      </p:sp>
      <p:sp>
        <p:nvSpPr>
          <p:cNvPr id="6" name="Rectangle 6">
            <a:extLst>
              <a:ext uri="{FF2B5EF4-FFF2-40B4-BE49-F238E27FC236}">
                <a16:creationId xmlns="" xmlns:a16="http://schemas.microsoft.com/office/drawing/2014/main" id="{E928662B-0310-4F51-88BE-278BCFF7318B}"/>
              </a:ext>
            </a:extLst>
          </p:cNvPr>
          <p:cNvSpPr>
            <a:spLocks noGrp="1" noChangeArrowheads="1"/>
          </p:cNvSpPr>
          <p:nvPr>
            <p:ph type="sldNum" sz="quarter" idx="12"/>
          </p:nvPr>
        </p:nvSpPr>
        <p:spPr>
          <a:ln/>
        </p:spPr>
        <p:txBody>
          <a:bodyPr/>
          <a:lstStyle>
            <a:lvl1pPr>
              <a:defRPr/>
            </a:lvl1pPr>
          </a:lstStyle>
          <a:p>
            <a:pPr>
              <a:defRPr/>
            </a:pPr>
            <a:fld id="{16C25D03-1BA8-49E9-8B80-D45562D0A520}" type="slidenum">
              <a:rPr lang="vi-VN" altLang="en-US"/>
              <a:pPr>
                <a:defRPr/>
              </a:pPr>
              <a:t>‹#›</a:t>
            </a:fld>
            <a:endParaRPr lang="vi-VN" altLang="en-US"/>
          </a:p>
        </p:txBody>
      </p:sp>
    </p:spTree>
    <p:extLst>
      <p:ext uri="{BB962C8B-B14F-4D97-AF65-F5344CB8AC3E}">
        <p14:creationId xmlns:p14="http://schemas.microsoft.com/office/powerpoint/2010/main" val="2446825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4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a:extLst>
              <a:ext uri="{FF2B5EF4-FFF2-40B4-BE49-F238E27FC236}">
                <a16:creationId xmlns="" xmlns:a16="http://schemas.microsoft.com/office/drawing/2014/main" id="{E0634EEA-FF7E-43BE-836C-8EDF4EB46DBA}"/>
              </a:ext>
            </a:extLst>
          </p:cNvPr>
          <p:cNvSpPr>
            <a:spLocks noGrp="1" noChangeArrowheads="1"/>
          </p:cNvSpPr>
          <p:nvPr>
            <p:ph type="dt" sz="half" idx="10"/>
          </p:nvPr>
        </p:nvSpPr>
        <p:spPr>
          <a:ln/>
        </p:spPr>
        <p:txBody>
          <a:bodyPr/>
          <a:lstStyle>
            <a:lvl1pPr>
              <a:defRPr/>
            </a:lvl1pPr>
          </a:lstStyle>
          <a:p>
            <a:pPr>
              <a:defRPr/>
            </a:pPr>
            <a:endParaRPr lang="vi-VN"/>
          </a:p>
        </p:txBody>
      </p:sp>
      <p:sp>
        <p:nvSpPr>
          <p:cNvPr id="5" name="Rectangle 5">
            <a:extLst>
              <a:ext uri="{FF2B5EF4-FFF2-40B4-BE49-F238E27FC236}">
                <a16:creationId xmlns="" xmlns:a16="http://schemas.microsoft.com/office/drawing/2014/main" id="{ACF52AC7-60FD-486E-9F07-7EB9AE558A5D}"/>
              </a:ext>
            </a:extLst>
          </p:cNvPr>
          <p:cNvSpPr>
            <a:spLocks noGrp="1" noChangeArrowheads="1"/>
          </p:cNvSpPr>
          <p:nvPr>
            <p:ph type="ftr" sz="quarter" idx="11"/>
          </p:nvPr>
        </p:nvSpPr>
        <p:spPr>
          <a:ln/>
        </p:spPr>
        <p:txBody>
          <a:bodyPr/>
          <a:lstStyle>
            <a:lvl1pPr>
              <a:defRPr/>
            </a:lvl1pPr>
          </a:lstStyle>
          <a:p>
            <a:pPr>
              <a:defRPr/>
            </a:pPr>
            <a:endParaRPr lang="vi-VN"/>
          </a:p>
        </p:txBody>
      </p:sp>
      <p:sp>
        <p:nvSpPr>
          <p:cNvPr id="6" name="Rectangle 6">
            <a:extLst>
              <a:ext uri="{FF2B5EF4-FFF2-40B4-BE49-F238E27FC236}">
                <a16:creationId xmlns="" xmlns:a16="http://schemas.microsoft.com/office/drawing/2014/main" id="{E928662B-0310-4F51-88BE-278BCFF7318B}"/>
              </a:ext>
            </a:extLst>
          </p:cNvPr>
          <p:cNvSpPr>
            <a:spLocks noGrp="1" noChangeArrowheads="1"/>
          </p:cNvSpPr>
          <p:nvPr>
            <p:ph type="sldNum" sz="quarter" idx="12"/>
          </p:nvPr>
        </p:nvSpPr>
        <p:spPr>
          <a:ln/>
        </p:spPr>
        <p:txBody>
          <a:bodyPr/>
          <a:lstStyle>
            <a:lvl1pPr>
              <a:defRPr/>
            </a:lvl1pPr>
          </a:lstStyle>
          <a:p>
            <a:pPr>
              <a:defRPr/>
            </a:pPr>
            <a:fld id="{16C25D03-1BA8-49E9-8B80-D45562D0A520}" type="slidenum">
              <a:rPr lang="vi-VN" altLang="en-US"/>
              <a:pPr>
                <a:defRPr/>
              </a:pPr>
              <a:t>‹#›</a:t>
            </a:fld>
            <a:endParaRPr lang="vi-VN" altLang="en-US"/>
          </a:p>
        </p:txBody>
      </p:sp>
    </p:spTree>
    <p:extLst>
      <p:ext uri="{BB962C8B-B14F-4D97-AF65-F5344CB8AC3E}">
        <p14:creationId xmlns:p14="http://schemas.microsoft.com/office/powerpoint/2010/main" val="40045309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4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a:extLst>
              <a:ext uri="{FF2B5EF4-FFF2-40B4-BE49-F238E27FC236}">
                <a16:creationId xmlns="" xmlns:a16="http://schemas.microsoft.com/office/drawing/2014/main" id="{E0634EEA-FF7E-43BE-836C-8EDF4EB46DBA}"/>
              </a:ext>
            </a:extLst>
          </p:cNvPr>
          <p:cNvSpPr>
            <a:spLocks noGrp="1" noChangeArrowheads="1"/>
          </p:cNvSpPr>
          <p:nvPr>
            <p:ph type="dt" sz="half" idx="10"/>
          </p:nvPr>
        </p:nvSpPr>
        <p:spPr>
          <a:ln/>
        </p:spPr>
        <p:txBody>
          <a:bodyPr/>
          <a:lstStyle>
            <a:lvl1pPr>
              <a:defRPr/>
            </a:lvl1pPr>
          </a:lstStyle>
          <a:p>
            <a:pPr>
              <a:defRPr/>
            </a:pPr>
            <a:endParaRPr lang="vi-VN"/>
          </a:p>
        </p:txBody>
      </p:sp>
      <p:sp>
        <p:nvSpPr>
          <p:cNvPr id="5" name="Rectangle 5">
            <a:extLst>
              <a:ext uri="{FF2B5EF4-FFF2-40B4-BE49-F238E27FC236}">
                <a16:creationId xmlns="" xmlns:a16="http://schemas.microsoft.com/office/drawing/2014/main" id="{ACF52AC7-60FD-486E-9F07-7EB9AE558A5D}"/>
              </a:ext>
            </a:extLst>
          </p:cNvPr>
          <p:cNvSpPr>
            <a:spLocks noGrp="1" noChangeArrowheads="1"/>
          </p:cNvSpPr>
          <p:nvPr>
            <p:ph type="ftr" sz="quarter" idx="11"/>
          </p:nvPr>
        </p:nvSpPr>
        <p:spPr>
          <a:ln/>
        </p:spPr>
        <p:txBody>
          <a:bodyPr/>
          <a:lstStyle>
            <a:lvl1pPr>
              <a:defRPr/>
            </a:lvl1pPr>
          </a:lstStyle>
          <a:p>
            <a:pPr>
              <a:defRPr/>
            </a:pPr>
            <a:endParaRPr lang="vi-VN"/>
          </a:p>
        </p:txBody>
      </p:sp>
      <p:sp>
        <p:nvSpPr>
          <p:cNvPr id="6" name="Rectangle 6">
            <a:extLst>
              <a:ext uri="{FF2B5EF4-FFF2-40B4-BE49-F238E27FC236}">
                <a16:creationId xmlns="" xmlns:a16="http://schemas.microsoft.com/office/drawing/2014/main" id="{E928662B-0310-4F51-88BE-278BCFF7318B}"/>
              </a:ext>
            </a:extLst>
          </p:cNvPr>
          <p:cNvSpPr>
            <a:spLocks noGrp="1" noChangeArrowheads="1"/>
          </p:cNvSpPr>
          <p:nvPr>
            <p:ph type="sldNum" sz="quarter" idx="12"/>
          </p:nvPr>
        </p:nvSpPr>
        <p:spPr>
          <a:ln/>
        </p:spPr>
        <p:txBody>
          <a:bodyPr/>
          <a:lstStyle>
            <a:lvl1pPr>
              <a:defRPr/>
            </a:lvl1pPr>
          </a:lstStyle>
          <a:p>
            <a:pPr>
              <a:defRPr/>
            </a:pPr>
            <a:fld id="{16C25D03-1BA8-49E9-8B80-D45562D0A520}" type="slidenum">
              <a:rPr lang="vi-VN" altLang="en-US"/>
              <a:pPr>
                <a:defRPr/>
              </a:pPr>
              <a:t>‹#›</a:t>
            </a:fld>
            <a:endParaRPr lang="vi-VN" altLang="en-US"/>
          </a:p>
        </p:txBody>
      </p:sp>
    </p:spTree>
    <p:extLst>
      <p:ext uri="{BB962C8B-B14F-4D97-AF65-F5344CB8AC3E}">
        <p14:creationId xmlns:p14="http://schemas.microsoft.com/office/powerpoint/2010/main" val="7590870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4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a:extLst>
              <a:ext uri="{FF2B5EF4-FFF2-40B4-BE49-F238E27FC236}">
                <a16:creationId xmlns="" xmlns:a16="http://schemas.microsoft.com/office/drawing/2014/main" id="{E0634EEA-FF7E-43BE-836C-8EDF4EB46DBA}"/>
              </a:ext>
            </a:extLst>
          </p:cNvPr>
          <p:cNvSpPr>
            <a:spLocks noGrp="1" noChangeArrowheads="1"/>
          </p:cNvSpPr>
          <p:nvPr>
            <p:ph type="dt" sz="half" idx="10"/>
          </p:nvPr>
        </p:nvSpPr>
        <p:spPr>
          <a:ln/>
        </p:spPr>
        <p:txBody>
          <a:bodyPr/>
          <a:lstStyle>
            <a:lvl1pPr>
              <a:defRPr/>
            </a:lvl1pPr>
          </a:lstStyle>
          <a:p>
            <a:pPr>
              <a:defRPr/>
            </a:pPr>
            <a:endParaRPr lang="vi-VN"/>
          </a:p>
        </p:txBody>
      </p:sp>
      <p:sp>
        <p:nvSpPr>
          <p:cNvPr id="5" name="Rectangle 5">
            <a:extLst>
              <a:ext uri="{FF2B5EF4-FFF2-40B4-BE49-F238E27FC236}">
                <a16:creationId xmlns="" xmlns:a16="http://schemas.microsoft.com/office/drawing/2014/main" id="{ACF52AC7-60FD-486E-9F07-7EB9AE558A5D}"/>
              </a:ext>
            </a:extLst>
          </p:cNvPr>
          <p:cNvSpPr>
            <a:spLocks noGrp="1" noChangeArrowheads="1"/>
          </p:cNvSpPr>
          <p:nvPr>
            <p:ph type="ftr" sz="quarter" idx="11"/>
          </p:nvPr>
        </p:nvSpPr>
        <p:spPr>
          <a:ln/>
        </p:spPr>
        <p:txBody>
          <a:bodyPr/>
          <a:lstStyle>
            <a:lvl1pPr>
              <a:defRPr/>
            </a:lvl1pPr>
          </a:lstStyle>
          <a:p>
            <a:pPr>
              <a:defRPr/>
            </a:pPr>
            <a:endParaRPr lang="vi-VN"/>
          </a:p>
        </p:txBody>
      </p:sp>
      <p:sp>
        <p:nvSpPr>
          <p:cNvPr id="6" name="Rectangle 6">
            <a:extLst>
              <a:ext uri="{FF2B5EF4-FFF2-40B4-BE49-F238E27FC236}">
                <a16:creationId xmlns="" xmlns:a16="http://schemas.microsoft.com/office/drawing/2014/main" id="{E928662B-0310-4F51-88BE-278BCFF7318B}"/>
              </a:ext>
            </a:extLst>
          </p:cNvPr>
          <p:cNvSpPr>
            <a:spLocks noGrp="1" noChangeArrowheads="1"/>
          </p:cNvSpPr>
          <p:nvPr>
            <p:ph type="sldNum" sz="quarter" idx="12"/>
          </p:nvPr>
        </p:nvSpPr>
        <p:spPr>
          <a:ln/>
        </p:spPr>
        <p:txBody>
          <a:bodyPr/>
          <a:lstStyle>
            <a:lvl1pPr>
              <a:defRPr/>
            </a:lvl1pPr>
          </a:lstStyle>
          <a:p>
            <a:pPr>
              <a:defRPr/>
            </a:pPr>
            <a:fld id="{16C25D03-1BA8-49E9-8B80-D45562D0A520}" type="slidenum">
              <a:rPr lang="vi-VN" altLang="en-US"/>
              <a:pPr>
                <a:defRPr/>
              </a:pPr>
              <a:t>‹#›</a:t>
            </a:fld>
            <a:endParaRPr lang="vi-VN" altLang="en-US"/>
          </a:p>
        </p:txBody>
      </p:sp>
    </p:spTree>
    <p:extLst>
      <p:ext uri="{BB962C8B-B14F-4D97-AF65-F5344CB8AC3E}">
        <p14:creationId xmlns:p14="http://schemas.microsoft.com/office/powerpoint/2010/main" val="36174005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4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a:extLst>
              <a:ext uri="{FF2B5EF4-FFF2-40B4-BE49-F238E27FC236}">
                <a16:creationId xmlns="" xmlns:a16="http://schemas.microsoft.com/office/drawing/2014/main" id="{E0634EEA-FF7E-43BE-836C-8EDF4EB46DBA}"/>
              </a:ext>
            </a:extLst>
          </p:cNvPr>
          <p:cNvSpPr>
            <a:spLocks noGrp="1" noChangeArrowheads="1"/>
          </p:cNvSpPr>
          <p:nvPr>
            <p:ph type="dt" sz="half" idx="10"/>
          </p:nvPr>
        </p:nvSpPr>
        <p:spPr>
          <a:ln/>
        </p:spPr>
        <p:txBody>
          <a:bodyPr/>
          <a:lstStyle>
            <a:lvl1pPr>
              <a:defRPr/>
            </a:lvl1pPr>
          </a:lstStyle>
          <a:p>
            <a:pPr>
              <a:defRPr/>
            </a:pPr>
            <a:endParaRPr lang="vi-VN"/>
          </a:p>
        </p:txBody>
      </p:sp>
      <p:sp>
        <p:nvSpPr>
          <p:cNvPr id="5" name="Rectangle 5">
            <a:extLst>
              <a:ext uri="{FF2B5EF4-FFF2-40B4-BE49-F238E27FC236}">
                <a16:creationId xmlns="" xmlns:a16="http://schemas.microsoft.com/office/drawing/2014/main" id="{ACF52AC7-60FD-486E-9F07-7EB9AE558A5D}"/>
              </a:ext>
            </a:extLst>
          </p:cNvPr>
          <p:cNvSpPr>
            <a:spLocks noGrp="1" noChangeArrowheads="1"/>
          </p:cNvSpPr>
          <p:nvPr>
            <p:ph type="ftr" sz="quarter" idx="11"/>
          </p:nvPr>
        </p:nvSpPr>
        <p:spPr>
          <a:ln/>
        </p:spPr>
        <p:txBody>
          <a:bodyPr/>
          <a:lstStyle>
            <a:lvl1pPr>
              <a:defRPr/>
            </a:lvl1pPr>
          </a:lstStyle>
          <a:p>
            <a:pPr>
              <a:defRPr/>
            </a:pPr>
            <a:endParaRPr lang="vi-VN"/>
          </a:p>
        </p:txBody>
      </p:sp>
      <p:sp>
        <p:nvSpPr>
          <p:cNvPr id="6" name="Rectangle 6">
            <a:extLst>
              <a:ext uri="{FF2B5EF4-FFF2-40B4-BE49-F238E27FC236}">
                <a16:creationId xmlns="" xmlns:a16="http://schemas.microsoft.com/office/drawing/2014/main" id="{E928662B-0310-4F51-88BE-278BCFF7318B}"/>
              </a:ext>
            </a:extLst>
          </p:cNvPr>
          <p:cNvSpPr>
            <a:spLocks noGrp="1" noChangeArrowheads="1"/>
          </p:cNvSpPr>
          <p:nvPr>
            <p:ph type="sldNum" sz="quarter" idx="12"/>
          </p:nvPr>
        </p:nvSpPr>
        <p:spPr>
          <a:ln/>
        </p:spPr>
        <p:txBody>
          <a:bodyPr/>
          <a:lstStyle>
            <a:lvl1pPr>
              <a:defRPr/>
            </a:lvl1pPr>
          </a:lstStyle>
          <a:p>
            <a:pPr>
              <a:defRPr/>
            </a:pPr>
            <a:fld id="{16C25D03-1BA8-49E9-8B80-D45562D0A520}" type="slidenum">
              <a:rPr lang="vi-VN" altLang="en-US"/>
              <a:pPr>
                <a:defRPr/>
              </a:pPr>
              <a:t>‹#›</a:t>
            </a:fld>
            <a:endParaRPr lang="vi-VN" altLang="en-US"/>
          </a:p>
        </p:txBody>
      </p:sp>
    </p:spTree>
    <p:extLst>
      <p:ext uri="{BB962C8B-B14F-4D97-AF65-F5344CB8AC3E}">
        <p14:creationId xmlns:p14="http://schemas.microsoft.com/office/powerpoint/2010/main" val="36693137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3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a:extLst>
              <a:ext uri="{FF2B5EF4-FFF2-40B4-BE49-F238E27FC236}">
                <a16:creationId xmlns="" xmlns:a16="http://schemas.microsoft.com/office/drawing/2014/main" id="{E0634EEA-FF7E-43BE-836C-8EDF4EB46DBA}"/>
              </a:ext>
            </a:extLst>
          </p:cNvPr>
          <p:cNvSpPr>
            <a:spLocks noGrp="1" noChangeArrowheads="1"/>
          </p:cNvSpPr>
          <p:nvPr>
            <p:ph type="dt" sz="half" idx="10"/>
          </p:nvPr>
        </p:nvSpPr>
        <p:spPr>
          <a:ln/>
        </p:spPr>
        <p:txBody>
          <a:bodyPr/>
          <a:lstStyle>
            <a:lvl1pPr>
              <a:defRPr/>
            </a:lvl1pPr>
          </a:lstStyle>
          <a:p>
            <a:pPr>
              <a:defRPr/>
            </a:pPr>
            <a:endParaRPr lang="vi-VN"/>
          </a:p>
        </p:txBody>
      </p:sp>
      <p:sp>
        <p:nvSpPr>
          <p:cNvPr id="5" name="Rectangle 5">
            <a:extLst>
              <a:ext uri="{FF2B5EF4-FFF2-40B4-BE49-F238E27FC236}">
                <a16:creationId xmlns="" xmlns:a16="http://schemas.microsoft.com/office/drawing/2014/main" id="{ACF52AC7-60FD-486E-9F07-7EB9AE558A5D}"/>
              </a:ext>
            </a:extLst>
          </p:cNvPr>
          <p:cNvSpPr>
            <a:spLocks noGrp="1" noChangeArrowheads="1"/>
          </p:cNvSpPr>
          <p:nvPr>
            <p:ph type="ftr" sz="quarter" idx="11"/>
          </p:nvPr>
        </p:nvSpPr>
        <p:spPr>
          <a:ln/>
        </p:spPr>
        <p:txBody>
          <a:bodyPr/>
          <a:lstStyle>
            <a:lvl1pPr>
              <a:defRPr/>
            </a:lvl1pPr>
          </a:lstStyle>
          <a:p>
            <a:pPr>
              <a:defRPr/>
            </a:pPr>
            <a:endParaRPr lang="vi-VN"/>
          </a:p>
        </p:txBody>
      </p:sp>
      <p:sp>
        <p:nvSpPr>
          <p:cNvPr id="6" name="Rectangle 6">
            <a:extLst>
              <a:ext uri="{FF2B5EF4-FFF2-40B4-BE49-F238E27FC236}">
                <a16:creationId xmlns="" xmlns:a16="http://schemas.microsoft.com/office/drawing/2014/main" id="{E928662B-0310-4F51-88BE-278BCFF7318B}"/>
              </a:ext>
            </a:extLst>
          </p:cNvPr>
          <p:cNvSpPr>
            <a:spLocks noGrp="1" noChangeArrowheads="1"/>
          </p:cNvSpPr>
          <p:nvPr>
            <p:ph type="sldNum" sz="quarter" idx="12"/>
          </p:nvPr>
        </p:nvSpPr>
        <p:spPr>
          <a:ln/>
        </p:spPr>
        <p:txBody>
          <a:bodyPr/>
          <a:lstStyle>
            <a:lvl1pPr>
              <a:defRPr/>
            </a:lvl1pPr>
          </a:lstStyle>
          <a:p>
            <a:pPr>
              <a:defRPr/>
            </a:pPr>
            <a:fld id="{16C25D03-1BA8-49E9-8B80-D45562D0A520}" type="slidenum">
              <a:rPr lang="vi-VN" altLang="en-US"/>
              <a:pPr>
                <a:defRPr/>
              </a:pPr>
              <a:t>‹#›</a:t>
            </a:fld>
            <a:endParaRPr lang="vi-VN" altLang="en-US"/>
          </a:p>
        </p:txBody>
      </p:sp>
    </p:spTree>
    <p:extLst>
      <p:ext uri="{BB962C8B-B14F-4D97-AF65-F5344CB8AC3E}">
        <p14:creationId xmlns:p14="http://schemas.microsoft.com/office/powerpoint/2010/main" val="3185530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3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a:extLst>
              <a:ext uri="{FF2B5EF4-FFF2-40B4-BE49-F238E27FC236}">
                <a16:creationId xmlns="" xmlns:a16="http://schemas.microsoft.com/office/drawing/2014/main" id="{E0634EEA-FF7E-43BE-836C-8EDF4EB46DBA}"/>
              </a:ext>
            </a:extLst>
          </p:cNvPr>
          <p:cNvSpPr>
            <a:spLocks noGrp="1" noChangeArrowheads="1"/>
          </p:cNvSpPr>
          <p:nvPr>
            <p:ph type="dt" sz="half" idx="10"/>
          </p:nvPr>
        </p:nvSpPr>
        <p:spPr>
          <a:ln/>
        </p:spPr>
        <p:txBody>
          <a:bodyPr/>
          <a:lstStyle>
            <a:lvl1pPr>
              <a:defRPr/>
            </a:lvl1pPr>
          </a:lstStyle>
          <a:p>
            <a:pPr>
              <a:defRPr/>
            </a:pPr>
            <a:endParaRPr lang="vi-VN"/>
          </a:p>
        </p:txBody>
      </p:sp>
      <p:sp>
        <p:nvSpPr>
          <p:cNvPr id="5" name="Rectangle 5">
            <a:extLst>
              <a:ext uri="{FF2B5EF4-FFF2-40B4-BE49-F238E27FC236}">
                <a16:creationId xmlns="" xmlns:a16="http://schemas.microsoft.com/office/drawing/2014/main" id="{ACF52AC7-60FD-486E-9F07-7EB9AE558A5D}"/>
              </a:ext>
            </a:extLst>
          </p:cNvPr>
          <p:cNvSpPr>
            <a:spLocks noGrp="1" noChangeArrowheads="1"/>
          </p:cNvSpPr>
          <p:nvPr>
            <p:ph type="ftr" sz="quarter" idx="11"/>
          </p:nvPr>
        </p:nvSpPr>
        <p:spPr>
          <a:ln/>
        </p:spPr>
        <p:txBody>
          <a:bodyPr/>
          <a:lstStyle>
            <a:lvl1pPr>
              <a:defRPr/>
            </a:lvl1pPr>
          </a:lstStyle>
          <a:p>
            <a:pPr>
              <a:defRPr/>
            </a:pPr>
            <a:endParaRPr lang="vi-VN"/>
          </a:p>
        </p:txBody>
      </p:sp>
      <p:sp>
        <p:nvSpPr>
          <p:cNvPr id="6" name="Rectangle 6">
            <a:extLst>
              <a:ext uri="{FF2B5EF4-FFF2-40B4-BE49-F238E27FC236}">
                <a16:creationId xmlns="" xmlns:a16="http://schemas.microsoft.com/office/drawing/2014/main" id="{E928662B-0310-4F51-88BE-278BCFF7318B}"/>
              </a:ext>
            </a:extLst>
          </p:cNvPr>
          <p:cNvSpPr>
            <a:spLocks noGrp="1" noChangeArrowheads="1"/>
          </p:cNvSpPr>
          <p:nvPr>
            <p:ph type="sldNum" sz="quarter" idx="12"/>
          </p:nvPr>
        </p:nvSpPr>
        <p:spPr>
          <a:ln/>
        </p:spPr>
        <p:txBody>
          <a:bodyPr/>
          <a:lstStyle>
            <a:lvl1pPr>
              <a:defRPr/>
            </a:lvl1pPr>
          </a:lstStyle>
          <a:p>
            <a:pPr>
              <a:defRPr/>
            </a:pPr>
            <a:fld id="{16C25D03-1BA8-49E9-8B80-D45562D0A520}" type="slidenum">
              <a:rPr lang="vi-VN" altLang="en-US"/>
              <a:pPr>
                <a:defRPr/>
              </a:pPr>
              <a:t>‹#›</a:t>
            </a:fld>
            <a:endParaRPr lang="vi-VN" altLang="en-US"/>
          </a:p>
        </p:txBody>
      </p:sp>
    </p:spTree>
    <p:extLst>
      <p:ext uri="{BB962C8B-B14F-4D97-AF65-F5344CB8AC3E}">
        <p14:creationId xmlns:p14="http://schemas.microsoft.com/office/powerpoint/2010/main" val="15343549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3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a:extLst>
              <a:ext uri="{FF2B5EF4-FFF2-40B4-BE49-F238E27FC236}">
                <a16:creationId xmlns="" xmlns:a16="http://schemas.microsoft.com/office/drawing/2014/main" id="{E0634EEA-FF7E-43BE-836C-8EDF4EB46DBA}"/>
              </a:ext>
            </a:extLst>
          </p:cNvPr>
          <p:cNvSpPr>
            <a:spLocks noGrp="1" noChangeArrowheads="1"/>
          </p:cNvSpPr>
          <p:nvPr>
            <p:ph type="dt" sz="half" idx="10"/>
          </p:nvPr>
        </p:nvSpPr>
        <p:spPr>
          <a:ln/>
        </p:spPr>
        <p:txBody>
          <a:bodyPr/>
          <a:lstStyle>
            <a:lvl1pPr>
              <a:defRPr/>
            </a:lvl1pPr>
          </a:lstStyle>
          <a:p>
            <a:pPr>
              <a:defRPr/>
            </a:pPr>
            <a:endParaRPr lang="vi-VN"/>
          </a:p>
        </p:txBody>
      </p:sp>
      <p:sp>
        <p:nvSpPr>
          <p:cNvPr id="5" name="Rectangle 5">
            <a:extLst>
              <a:ext uri="{FF2B5EF4-FFF2-40B4-BE49-F238E27FC236}">
                <a16:creationId xmlns="" xmlns:a16="http://schemas.microsoft.com/office/drawing/2014/main" id="{ACF52AC7-60FD-486E-9F07-7EB9AE558A5D}"/>
              </a:ext>
            </a:extLst>
          </p:cNvPr>
          <p:cNvSpPr>
            <a:spLocks noGrp="1" noChangeArrowheads="1"/>
          </p:cNvSpPr>
          <p:nvPr>
            <p:ph type="ftr" sz="quarter" idx="11"/>
          </p:nvPr>
        </p:nvSpPr>
        <p:spPr>
          <a:ln/>
        </p:spPr>
        <p:txBody>
          <a:bodyPr/>
          <a:lstStyle>
            <a:lvl1pPr>
              <a:defRPr/>
            </a:lvl1pPr>
          </a:lstStyle>
          <a:p>
            <a:pPr>
              <a:defRPr/>
            </a:pPr>
            <a:endParaRPr lang="vi-VN"/>
          </a:p>
        </p:txBody>
      </p:sp>
      <p:sp>
        <p:nvSpPr>
          <p:cNvPr id="6" name="Rectangle 6">
            <a:extLst>
              <a:ext uri="{FF2B5EF4-FFF2-40B4-BE49-F238E27FC236}">
                <a16:creationId xmlns="" xmlns:a16="http://schemas.microsoft.com/office/drawing/2014/main" id="{E928662B-0310-4F51-88BE-278BCFF7318B}"/>
              </a:ext>
            </a:extLst>
          </p:cNvPr>
          <p:cNvSpPr>
            <a:spLocks noGrp="1" noChangeArrowheads="1"/>
          </p:cNvSpPr>
          <p:nvPr>
            <p:ph type="sldNum" sz="quarter" idx="12"/>
          </p:nvPr>
        </p:nvSpPr>
        <p:spPr>
          <a:ln/>
        </p:spPr>
        <p:txBody>
          <a:bodyPr/>
          <a:lstStyle>
            <a:lvl1pPr>
              <a:defRPr/>
            </a:lvl1pPr>
          </a:lstStyle>
          <a:p>
            <a:pPr>
              <a:defRPr/>
            </a:pPr>
            <a:fld id="{16C25D03-1BA8-49E9-8B80-D45562D0A520}" type="slidenum">
              <a:rPr lang="vi-VN" altLang="en-US"/>
              <a:pPr>
                <a:defRPr/>
              </a:pPr>
              <a:t>‹#›</a:t>
            </a:fld>
            <a:endParaRPr lang="vi-VN" altLang="en-US"/>
          </a:p>
        </p:txBody>
      </p:sp>
    </p:spTree>
    <p:extLst>
      <p:ext uri="{BB962C8B-B14F-4D97-AF65-F5344CB8AC3E}">
        <p14:creationId xmlns:p14="http://schemas.microsoft.com/office/powerpoint/2010/main" val="25708618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3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a:extLst>
              <a:ext uri="{FF2B5EF4-FFF2-40B4-BE49-F238E27FC236}">
                <a16:creationId xmlns="" xmlns:a16="http://schemas.microsoft.com/office/drawing/2014/main" id="{E0634EEA-FF7E-43BE-836C-8EDF4EB46DBA}"/>
              </a:ext>
            </a:extLst>
          </p:cNvPr>
          <p:cNvSpPr>
            <a:spLocks noGrp="1" noChangeArrowheads="1"/>
          </p:cNvSpPr>
          <p:nvPr>
            <p:ph type="dt" sz="half" idx="10"/>
          </p:nvPr>
        </p:nvSpPr>
        <p:spPr>
          <a:ln/>
        </p:spPr>
        <p:txBody>
          <a:bodyPr/>
          <a:lstStyle>
            <a:lvl1pPr>
              <a:defRPr/>
            </a:lvl1pPr>
          </a:lstStyle>
          <a:p>
            <a:pPr>
              <a:defRPr/>
            </a:pPr>
            <a:endParaRPr lang="vi-VN"/>
          </a:p>
        </p:txBody>
      </p:sp>
      <p:sp>
        <p:nvSpPr>
          <p:cNvPr id="5" name="Rectangle 5">
            <a:extLst>
              <a:ext uri="{FF2B5EF4-FFF2-40B4-BE49-F238E27FC236}">
                <a16:creationId xmlns="" xmlns:a16="http://schemas.microsoft.com/office/drawing/2014/main" id="{ACF52AC7-60FD-486E-9F07-7EB9AE558A5D}"/>
              </a:ext>
            </a:extLst>
          </p:cNvPr>
          <p:cNvSpPr>
            <a:spLocks noGrp="1" noChangeArrowheads="1"/>
          </p:cNvSpPr>
          <p:nvPr>
            <p:ph type="ftr" sz="quarter" idx="11"/>
          </p:nvPr>
        </p:nvSpPr>
        <p:spPr>
          <a:ln/>
        </p:spPr>
        <p:txBody>
          <a:bodyPr/>
          <a:lstStyle>
            <a:lvl1pPr>
              <a:defRPr/>
            </a:lvl1pPr>
          </a:lstStyle>
          <a:p>
            <a:pPr>
              <a:defRPr/>
            </a:pPr>
            <a:endParaRPr lang="vi-VN"/>
          </a:p>
        </p:txBody>
      </p:sp>
      <p:sp>
        <p:nvSpPr>
          <p:cNvPr id="6" name="Rectangle 6">
            <a:extLst>
              <a:ext uri="{FF2B5EF4-FFF2-40B4-BE49-F238E27FC236}">
                <a16:creationId xmlns="" xmlns:a16="http://schemas.microsoft.com/office/drawing/2014/main" id="{E928662B-0310-4F51-88BE-278BCFF7318B}"/>
              </a:ext>
            </a:extLst>
          </p:cNvPr>
          <p:cNvSpPr>
            <a:spLocks noGrp="1" noChangeArrowheads="1"/>
          </p:cNvSpPr>
          <p:nvPr>
            <p:ph type="sldNum" sz="quarter" idx="12"/>
          </p:nvPr>
        </p:nvSpPr>
        <p:spPr>
          <a:ln/>
        </p:spPr>
        <p:txBody>
          <a:bodyPr/>
          <a:lstStyle>
            <a:lvl1pPr>
              <a:defRPr/>
            </a:lvl1pPr>
          </a:lstStyle>
          <a:p>
            <a:pPr>
              <a:defRPr/>
            </a:pPr>
            <a:fld id="{16C25D03-1BA8-49E9-8B80-D45562D0A520}" type="slidenum">
              <a:rPr lang="vi-VN" altLang="en-US"/>
              <a:pPr>
                <a:defRPr/>
              </a:pPr>
              <a:t>‹#›</a:t>
            </a:fld>
            <a:endParaRPr lang="vi-VN" altLang="en-US"/>
          </a:p>
        </p:txBody>
      </p:sp>
    </p:spTree>
    <p:extLst>
      <p:ext uri="{BB962C8B-B14F-4D97-AF65-F5344CB8AC3E}">
        <p14:creationId xmlns:p14="http://schemas.microsoft.com/office/powerpoint/2010/main" val="16676000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3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a:extLst>
              <a:ext uri="{FF2B5EF4-FFF2-40B4-BE49-F238E27FC236}">
                <a16:creationId xmlns="" xmlns:a16="http://schemas.microsoft.com/office/drawing/2014/main" id="{E0634EEA-FF7E-43BE-836C-8EDF4EB46DBA}"/>
              </a:ext>
            </a:extLst>
          </p:cNvPr>
          <p:cNvSpPr>
            <a:spLocks noGrp="1" noChangeArrowheads="1"/>
          </p:cNvSpPr>
          <p:nvPr>
            <p:ph type="dt" sz="half" idx="10"/>
          </p:nvPr>
        </p:nvSpPr>
        <p:spPr>
          <a:ln/>
        </p:spPr>
        <p:txBody>
          <a:bodyPr/>
          <a:lstStyle>
            <a:lvl1pPr>
              <a:defRPr/>
            </a:lvl1pPr>
          </a:lstStyle>
          <a:p>
            <a:pPr>
              <a:defRPr/>
            </a:pPr>
            <a:endParaRPr lang="vi-VN"/>
          </a:p>
        </p:txBody>
      </p:sp>
      <p:sp>
        <p:nvSpPr>
          <p:cNvPr id="5" name="Rectangle 5">
            <a:extLst>
              <a:ext uri="{FF2B5EF4-FFF2-40B4-BE49-F238E27FC236}">
                <a16:creationId xmlns="" xmlns:a16="http://schemas.microsoft.com/office/drawing/2014/main" id="{ACF52AC7-60FD-486E-9F07-7EB9AE558A5D}"/>
              </a:ext>
            </a:extLst>
          </p:cNvPr>
          <p:cNvSpPr>
            <a:spLocks noGrp="1" noChangeArrowheads="1"/>
          </p:cNvSpPr>
          <p:nvPr>
            <p:ph type="ftr" sz="quarter" idx="11"/>
          </p:nvPr>
        </p:nvSpPr>
        <p:spPr>
          <a:ln/>
        </p:spPr>
        <p:txBody>
          <a:bodyPr/>
          <a:lstStyle>
            <a:lvl1pPr>
              <a:defRPr/>
            </a:lvl1pPr>
          </a:lstStyle>
          <a:p>
            <a:pPr>
              <a:defRPr/>
            </a:pPr>
            <a:endParaRPr lang="vi-VN"/>
          </a:p>
        </p:txBody>
      </p:sp>
      <p:sp>
        <p:nvSpPr>
          <p:cNvPr id="6" name="Rectangle 6">
            <a:extLst>
              <a:ext uri="{FF2B5EF4-FFF2-40B4-BE49-F238E27FC236}">
                <a16:creationId xmlns="" xmlns:a16="http://schemas.microsoft.com/office/drawing/2014/main" id="{E928662B-0310-4F51-88BE-278BCFF7318B}"/>
              </a:ext>
            </a:extLst>
          </p:cNvPr>
          <p:cNvSpPr>
            <a:spLocks noGrp="1" noChangeArrowheads="1"/>
          </p:cNvSpPr>
          <p:nvPr>
            <p:ph type="sldNum" sz="quarter" idx="12"/>
          </p:nvPr>
        </p:nvSpPr>
        <p:spPr>
          <a:ln/>
        </p:spPr>
        <p:txBody>
          <a:bodyPr/>
          <a:lstStyle>
            <a:lvl1pPr>
              <a:defRPr/>
            </a:lvl1pPr>
          </a:lstStyle>
          <a:p>
            <a:pPr>
              <a:defRPr/>
            </a:pPr>
            <a:fld id="{16C25D03-1BA8-49E9-8B80-D45562D0A520}" type="slidenum">
              <a:rPr lang="vi-VN" altLang="en-US"/>
              <a:pPr>
                <a:defRPr/>
              </a:pPr>
              <a:t>‹#›</a:t>
            </a:fld>
            <a:endParaRPr lang="vi-VN" altLang="en-US"/>
          </a:p>
        </p:txBody>
      </p:sp>
    </p:spTree>
    <p:extLst>
      <p:ext uri="{BB962C8B-B14F-4D97-AF65-F5344CB8AC3E}">
        <p14:creationId xmlns:p14="http://schemas.microsoft.com/office/powerpoint/2010/main" val="36602083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a:extLst>
              <a:ext uri="{FF2B5EF4-FFF2-40B4-BE49-F238E27FC236}">
                <a16:creationId xmlns="" xmlns:a16="http://schemas.microsoft.com/office/drawing/2014/main" id="{E0634EEA-FF7E-43BE-836C-8EDF4EB46DBA}"/>
              </a:ext>
            </a:extLst>
          </p:cNvPr>
          <p:cNvSpPr>
            <a:spLocks noGrp="1" noChangeArrowheads="1"/>
          </p:cNvSpPr>
          <p:nvPr>
            <p:ph type="dt" sz="half" idx="10"/>
          </p:nvPr>
        </p:nvSpPr>
        <p:spPr>
          <a:ln/>
        </p:spPr>
        <p:txBody>
          <a:bodyPr/>
          <a:lstStyle>
            <a:lvl1pPr>
              <a:defRPr/>
            </a:lvl1pPr>
          </a:lstStyle>
          <a:p>
            <a:pPr>
              <a:defRPr/>
            </a:pPr>
            <a:endParaRPr lang="vi-VN"/>
          </a:p>
        </p:txBody>
      </p:sp>
      <p:sp>
        <p:nvSpPr>
          <p:cNvPr id="5" name="Rectangle 5">
            <a:extLst>
              <a:ext uri="{FF2B5EF4-FFF2-40B4-BE49-F238E27FC236}">
                <a16:creationId xmlns="" xmlns:a16="http://schemas.microsoft.com/office/drawing/2014/main" id="{ACF52AC7-60FD-486E-9F07-7EB9AE558A5D}"/>
              </a:ext>
            </a:extLst>
          </p:cNvPr>
          <p:cNvSpPr>
            <a:spLocks noGrp="1" noChangeArrowheads="1"/>
          </p:cNvSpPr>
          <p:nvPr>
            <p:ph type="ftr" sz="quarter" idx="11"/>
          </p:nvPr>
        </p:nvSpPr>
        <p:spPr>
          <a:ln/>
        </p:spPr>
        <p:txBody>
          <a:bodyPr/>
          <a:lstStyle>
            <a:lvl1pPr>
              <a:defRPr/>
            </a:lvl1pPr>
          </a:lstStyle>
          <a:p>
            <a:pPr>
              <a:defRPr/>
            </a:pPr>
            <a:endParaRPr lang="vi-VN"/>
          </a:p>
        </p:txBody>
      </p:sp>
      <p:sp>
        <p:nvSpPr>
          <p:cNvPr id="6" name="Rectangle 6">
            <a:extLst>
              <a:ext uri="{FF2B5EF4-FFF2-40B4-BE49-F238E27FC236}">
                <a16:creationId xmlns="" xmlns:a16="http://schemas.microsoft.com/office/drawing/2014/main" id="{E928662B-0310-4F51-88BE-278BCFF7318B}"/>
              </a:ext>
            </a:extLst>
          </p:cNvPr>
          <p:cNvSpPr>
            <a:spLocks noGrp="1" noChangeArrowheads="1"/>
          </p:cNvSpPr>
          <p:nvPr>
            <p:ph type="sldNum" sz="quarter" idx="12"/>
          </p:nvPr>
        </p:nvSpPr>
        <p:spPr>
          <a:ln/>
        </p:spPr>
        <p:txBody>
          <a:bodyPr/>
          <a:lstStyle>
            <a:lvl1pPr>
              <a:defRPr/>
            </a:lvl1pPr>
          </a:lstStyle>
          <a:p>
            <a:pPr>
              <a:defRPr/>
            </a:pPr>
            <a:fld id="{16C25D03-1BA8-49E9-8B80-D45562D0A520}" type="slidenum">
              <a:rPr lang="vi-VN" altLang="en-US"/>
              <a:pPr>
                <a:defRPr/>
              </a:pPr>
              <a:t>‹#›</a:t>
            </a:fld>
            <a:endParaRPr lang="vi-VN" altLang="en-US"/>
          </a:p>
        </p:txBody>
      </p:sp>
    </p:spTree>
    <p:extLst>
      <p:ext uri="{BB962C8B-B14F-4D97-AF65-F5344CB8AC3E}">
        <p14:creationId xmlns:p14="http://schemas.microsoft.com/office/powerpoint/2010/main" val="15327235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3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a:extLst>
              <a:ext uri="{FF2B5EF4-FFF2-40B4-BE49-F238E27FC236}">
                <a16:creationId xmlns="" xmlns:a16="http://schemas.microsoft.com/office/drawing/2014/main" id="{E0634EEA-FF7E-43BE-836C-8EDF4EB46DBA}"/>
              </a:ext>
            </a:extLst>
          </p:cNvPr>
          <p:cNvSpPr>
            <a:spLocks noGrp="1" noChangeArrowheads="1"/>
          </p:cNvSpPr>
          <p:nvPr>
            <p:ph type="dt" sz="half" idx="10"/>
          </p:nvPr>
        </p:nvSpPr>
        <p:spPr>
          <a:ln/>
        </p:spPr>
        <p:txBody>
          <a:bodyPr/>
          <a:lstStyle>
            <a:lvl1pPr>
              <a:defRPr/>
            </a:lvl1pPr>
          </a:lstStyle>
          <a:p>
            <a:pPr>
              <a:defRPr/>
            </a:pPr>
            <a:endParaRPr lang="vi-VN"/>
          </a:p>
        </p:txBody>
      </p:sp>
      <p:sp>
        <p:nvSpPr>
          <p:cNvPr id="5" name="Rectangle 5">
            <a:extLst>
              <a:ext uri="{FF2B5EF4-FFF2-40B4-BE49-F238E27FC236}">
                <a16:creationId xmlns="" xmlns:a16="http://schemas.microsoft.com/office/drawing/2014/main" id="{ACF52AC7-60FD-486E-9F07-7EB9AE558A5D}"/>
              </a:ext>
            </a:extLst>
          </p:cNvPr>
          <p:cNvSpPr>
            <a:spLocks noGrp="1" noChangeArrowheads="1"/>
          </p:cNvSpPr>
          <p:nvPr>
            <p:ph type="ftr" sz="quarter" idx="11"/>
          </p:nvPr>
        </p:nvSpPr>
        <p:spPr>
          <a:ln/>
        </p:spPr>
        <p:txBody>
          <a:bodyPr/>
          <a:lstStyle>
            <a:lvl1pPr>
              <a:defRPr/>
            </a:lvl1pPr>
          </a:lstStyle>
          <a:p>
            <a:pPr>
              <a:defRPr/>
            </a:pPr>
            <a:endParaRPr lang="vi-VN"/>
          </a:p>
        </p:txBody>
      </p:sp>
      <p:sp>
        <p:nvSpPr>
          <p:cNvPr id="6" name="Rectangle 6">
            <a:extLst>
              <a:ext uri="{FF2B5EF4-FFF2-40B4-BE49-F238E27FC236}">
                <a16:creationId xmlns="" xmlns:a16="http://schemas.microsoft.com/office/drawing/2014/main" id="{E928662B-0310-4F51-88BE-278BCFF7318B}"/>
              </a:ext>
            </a:extLst>
          </p:cNvPr>
          <p:cNvSpPr>
            <a:spLocks noGrp="1" noChangeArrowheads="1"/>
          </p:cNvSpPr>
          <p:nvPr>
            <p:ph type="sldNum" sz="quarter" idx="12"/>
          </p:nvPr>
        </p:nvSpPr>
        <p:spPr>
          <a:ln/>
        </p:spPr>
        <p:txBody>
          <a:bodyPr/>
          <a:lstStyle>
            <a:lvl1pPr>
              <a:defRPr/>
            </a:lvl1pPr>
          </a:lstStyle>
          <a:p>
            <a:pPr>
              <a:defRPr/>
            </a:pPr>
            <a:fld id="{16C25D03-1BA8-49E9-8B80-D45562D0A520}" type="slidenum">
              <a:rPr lang="vi-VN" altLang="en-US"/>
              <a:pPr>
                <a:defRPr/>
              </a:pPr>
              <a:t>‹#›</a:t>
            </a:fld>
            <a:endParaRPr lang="vi-VN" altLang="en-US"/>
          </a:p>
        </p:txBody>
      </p:sp>
    </p:spTree>
    <p:extLst>
      <p:ext uri="{BB962C8B-B14F-4D97-AF65-F5344CB8AC3E}">
        <p14:creationId xmlns:p14="http://schemas.microsoft.com/office/powerpoint/2010/main" val="27105992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3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a:extLst>
              <a:ext uri="{FF2B5EF4-FFF2-40B4-BE49-F238E27FC236}">
                <a16:creationId xmlns="" xmlns:a16="http://schemas.microsoft.com/office/drawing/2014/main" id="{E0634EEA-FF7E-43BE-836C-8EDF4EB46DBA}"/>
              </a:ext>
            </a:extLst>
          </p:cNvPr>
          <p:cNvSpPr>
            <a:spLocks noGrp="1" noChangeArrowheads="1"/>
          </p:cNvSpPr>
          <p:nvPr>
            <p:ph type="dt" sz="half" idx="10"/>
          </p:nvPr>
        </p:nvSpPr>
        <p:spPr>
          <a:ln/>
        </p:spPr>
        <p:txBody>
          <a:bodyPr/>
          <a:lstStyle>
            <a:lvl1pPr>
              <a:defRPr/>
            </a:lvl1pPr>
          </a:lstStyle>
          <a:p>
            <a:pPr>
              <a:defRPr/>
            </a:pPr>
            <a:endParaRPr lang="vi-VN"/>
          </a:p>
        </p:txBody>
      </p:sp>
      <p:sp>
        <p:nvSpPr>
          <p:cNvPr id="5" name="Rectangle 5">
            <a:extLst>
              <a:ext uri="{FF2B5EF4-FFF2-40B4-BE49-F238E27FC236}">
                <a16:creationId xmlns="" xmlns:a16="http://schemas.microsoft.com/office/drawing/2014/main" id="{ACF52AC7-60FD-486E-9F07-7EB9AE558A5D}"/>
              </a:ext>
            </a:extLst>
          </p:cNvPr>
          <p:cNvSpPr>
            <a:spLocks noGrp="1" noChangeArrowheads="1"/>
          </p:cNvSpPr>
          <p:nvPr>
            <p:ph type="ftr" sz="quarter" idx="11"/>
          </p:nvPr>
        </p:nvSpPr>
        <p:spPr>
          <a:ln/>
        </p:spPr>
        <p:txBody>
          <a:bodyPr/>
          <a:lstStyle>
            <a:lvl1pPr>
              <a:defRPr/>
            </a:lvl1pPr>
          </a:lstStyle>
          <a:p>
            <a:pPr>
              <a:defRPr/>
            </a:pPr>
            <a:endParaRPr lang="vi-VN"/>
          </a:p>
        </p:txBody>
      </p:sp>
      <p:sp>
        <p:nvSpPr>
          <p:cNvPr id="6" name="Rectangle 6">
            <a:extLst>
              <a:ext uri="{FF2B5EF4-FFF2-40B4-BE49-F238E27FC236}">
                <a16:creationId xmlns="" xmlns:a16="http://schemas.microsoft.com/office/drawing/2014/main" id="{E928662B-0310-4F51-88BE-278BCFF7318B}"/>
              </a:ext>
            </a:extLst>
          </p:cNvPr>
          <p:cNvSpPr>
            <a:spLocks noGrp="1" noChangeArrowheads="1"/>
          </p:cNvSpPr>
          <p:nvPr>
            <p:ph type="sldNum" sz="quarter" idx="12"/>
          </p:nvPr>
        </p:nvSpPr>
        <p:spPr>
          <a:ln/>
        </p:spPr>
        <p:txBody>
          <a:bodyPr/>
          <a:lstStyle>
            <a:lvl1pPr>
              <a:defRPr/>
            </a:lvl1pPr>
          </a:lstStyle>
          <a:p>
            <a:pPr>
              <a:defRPr/>
            </a:pPr>
            <a:fld id="{16C25D03-1BA8-49E9-8B80-D45562D0A520}" type="slidenum">
              <a:rPr lang="vi-VN" altLang="en-US"/>
              <a:pPr>
                <a:defRPr/>
              </a:pPr>
              <a:t>‹#›</a:t>
            </a:fld>
            <a:endParaRPr lang="vi-VN" altLang="en-US"/>
          </a:p>
        </p:txBody>
      </p:sp>
    </p:spTree>
    <p:extLst>
      <p:ext uri="{BB962C8B-B14F-4D97-AF65-F5344CB8AC3E}">
        <p14:creationId xmlns:p14="http://schemas.microsoft.com/office/powerpoint/2010/main" val="4187062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3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a:extLst>
              <a:ext uri="{FF2B5EF4-FFF2-40B4-BE49-F238E27FC236}">
                <a16:creationId xmlns="" xmlns:a16="http://schemas.microsoft.com/office/drawing/2014/main" id="{E0634EEA-FF7E-43BE-836C-8EDF4EB46DBA}"/>
              </a:ext>
            </a:extLst>
          </p:cNvPr>
          <p:cNvSpPr>
            <a:spLocks noGrp="1" noChangeArrowheads="1"/>
          </p:cNvSpPr>
          <p:nvPr>
            <p:ph type="dt" sz="half" idx="10"/>
          </p:nvPr>
        </p:nvSpPr>
        <p:spPr>
          <a:ln/>
        </p:spPr>
        <p:txBody>
          <a:bodyPr/>
          <a:lstStyle>
            <a:lvl1pPr>
              <a:defRPr/>
            </a:lvl1pPr>
          </a:lstStyle>
          <a:p>
            <a:pPr>
              <a:defRPr/>
            </a:pPr>
            <a:endParaRPr lang="vi-VN"/>
          </a:p>
        </p:txBody>
      </p:sp>
      <p:sp>
        <p:nvSpPr>
          <p:cNvPr id="5" name="Rectangle 5">
            <a:extLst>
              <a:ext uri="{FF2B5EF4-FFF2-40B4-BE49-F238E27FC236}">
                <a16:creationId xmlns="" xmlns:a16="http://schemas.microsoft.com/office/drawing/2014/main" id="{ACF52AC7-60FD-486E-9F07-7EB9AE558A5D}"/>
              </a:ext>
            </a:extLst>
          </p:cNvPr>
          <p:cNvSpPr>
            <a:spLocks noGrp="1" noChangeArrowheads="1"/>
          </p:cNvSpPr>
          <p:nvPr>
            <p:ph type="ftr" sz="quarter" idx="11"/>
          </p:nvPr>
        </p:nvSpPr>
        <p:spPr>
          <a:ln/>
        </p:spPr>
        <p:txBody>
          <a:bodyPr/>
          <a:lstStyle>
            <a:lvl1pPr>
              <a:defRPr/>
            </a:lvl1pPr>
          </a:lstStyle>
          <a:p>
            <a:pPr>
              <a:defRPr/>
            </a:pPr>
            <a:endParaRPr lang="vi-VN"/>
          </a:p>
        </p:txBody>
      </p:sp>
      <p:sp>
        <p:nvSpPr>
          <p:cNvPr id="6" name="Rectangle 6">
            <a:extLst>
              <a:ext uri="{FF2B5EF4-FFF2-40B4-BE49-F238E27FC236}">
                <a16:creationId xmlns="" xmlns:a16="http://schemas.microsoft.com/office/drawing/2014/main" id="{E928662B-0310-4F51-88BE-278BCFF7318B}"/>
              </a:ext>
            </a:extLst>
          </p:cNvPr>
          <p:cNvSpPr>
            <a:spLocks noGrp="1" noChangeArrowheads="1"/>
          </p:cNvSpPr>
          <p:nvPr>
            <p:ph type="sldNum" sz="quarter" idx="12"/>
          </p:nvPr>
        </p:nvSpPr>
        <p:spPr>
          <a:ln/>
        </p:spPr>
        <p:txBody>
          <a:bodyPr/>
          <a:lstStyle>
            <a:lvl1pPr>
              <a:defRPr/>
            </a:lvl1pPr>
          </a:lstStyle>
          <a:p>
            <a:pPr>
              <a:defRPr/>
            </a:pPr>
            <a:fld id="{16C25D03-1BA8-49E9-8B80-D45562D0A520}" type="slidenum">
              <a:rPr lang="vi-VN" altLang="en-US"/>
              <a:pPr>
                <a:defRPr/>
              </a:pPr>
              <a:t>‹#›</a:t>
            </a:fld>
            <a:endParaRPr lang="vi-VN" altLang="en-US"/>
          </a:p>
        </p:txBody>
      </p:sp>
    </p:spTree>
    <p:extLst>
      <p:ext uri="{BB962C8B-B14F-4D97-AF65-F5344CB8AC3E}">
        <p14:creationId xmlns:p14="http://schemas.microsoft.com/office/powerpoint/2010/main" val="5675723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3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a:extLst>
              <a:ext uri="{FF2B5EF4-FFF2-40B4-BE49-F238E27FC236}">
                <a16:creationId xmlns="" xmlns:a16="http://schemas.microsoft.com/office/drawing/2014/main" id="{E0634EEA-FF7E-43BE-836C-8EDF4EB46DBA}"/>
              </a:ext>
            </a:extLst>
          </p:cNvPr>
          <p:cNvSpPr>
            <a:spLocks noGrp="1" noChangeArrowheads="1"/>
          </p:cNvSpPr>
          <p:nvPr>
            <p:ph type="dt" sz="half" idx="10"/>
          </p:nvPr>
        </p:nvSpPr>
        <p:spPr>
          <a:ln/>
        </p:spPr>
        <p:txBody>
          <a:bodyPr/>
          <a:lstStyle>
            <a:lvl1pPr>
              <a:defRPr/>
            </a:lvl1pPr>
          </a:lstStyle>
          <a:p>
            <a:pPr>
              <a:defRPr/>
            </a:pPr>
            <a:endParaRPr lang="vi-VN"/>
          </a:p>
        </p:txBody>
      </p:sp>
      <p:sp>
        <p:nvSpPr>
          <p:cNvPr id="5" name="Rectangle 5">
            <a:extLst>
              <a:ext uri="{FF2B5EF4-FFF2-40B4-BE49-F238E27FC236}">
                <a16:creationId xmlns="" xmlns:a16="http://schemas.microsoft.com/office/drawing/2014/main" id="{ACF52AC7-60FD-486E-9F07-7EB9AE558A5D}"/>
              </a:ext>
            </a:extLst>
          </p:cNvPr>
          <p:cNvSpPr>
            <a:spLocks noGrp="1" noChangeArrowheads="1"/>
          </p:cNvSpPr>
          <p:nvPr>
            <p:ph type="ftr" sz="quarter" idx="11"/>
          </p:nvPr>
        </p:nvSpPr>
        <p:spPr>
          <a:ln/>
        </p:spPr>
        <p:txBody>
          <a:bodyPr/>
          <a:lstStyle>
            <a:lvl1pPr>
              <a:defRPr/>
            </a:lvl1pPr>
          </a:lstStyle>
          <a:p>
            <a:pPr>
              <a:defRPr/>
            </a:pPr>
            <a:endParaRPr lang="vi-VN"/>
          </a:p>
        </p:txBody>
      </p:sp>
      <p:sp>
        <p:nvSpPr>
          <p:cNvPr id="6" name="Rectangle 6">
            <a:extLst>
              <a:ext uri="{FF2B5EF4-FFF2-40B4-BE49-F238E27FC236}">
                <a16:creationId xmlns="" xmlns:a16="http://schemas.microsoft.com/office/drawing/2014/main" id="{E928662B-0310-4F51-88BE-278BCFF7318B}"/>
              </a:ext>
            </a:extLst>
          </p:cNvPr>
          <p:cNvSpPr>
            <a:spLocks noGrp="1" noChangeArrowheads="1"/>
          </p:cNvSpPr>
          <p:nvPr>
            <p:ph type="sldNum" sz="quarter" idx="12"/>
          </p:nvPr>
        </p:nvSpPr>
        <p:spPr>
          <a:ln/>
        </p:spPr>
        <p:txBody>
          <a:bodyPr/>
          <a:lstStyle>
            <a:lvl1pPr>
              <a:defRPr/>
            </a:lvl1pPr>
          </a:lstStyle>
          <a:p>
            <a:pPr>
              <a:defRPr/>
            </a:pPr>
            <a:fld id="{16C25D03-1BA8-49E9-8B80-D45562D0A520}" type="slidenum">
              <a:rPr lang="vi-VN" altLang="en-US"/>
              <a:pPr>
                <a:defRPr/>
              </a:pPr>
              <a:t>‹#›</a:t>
            </a:fld>
            <a:endParaRPr lang="vi-VN" altLang="en-US"/>
          </a:p>
        </p:txBody>
      </p:sp>
    </p:spTree>
    <p:extLst>
      <p:ext uri="{BB962C8B-B14F-4D97-AF65-F5344CB8AC3E}">
        <p14:creationId xmlns:p14="http://schemas.microsoft.com/office/powerpoint/2010/main" val="3214937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3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a:extLst>
              <a:ext uri="{FF2B5EF4-FFF2-40B4-BE49-F238E27FC236}">
                <a16:creationId xmlns="" xmlns:a16="http://schemas.microsoft.com/office/drawing/2014/main" id="{E0634EEA-FF7E-43BE-836C-8EDF4EB46DBA}"/>
              </a:ext>
            </a:extLst>
          </p:cNvPr>
          <p:cNvSpPr>
            <a:spLocks noGrp="1" noChangeArrowheads="1"/>
          </p:cNvSpPr>
          <p:nvPr>
            <p:ph type="dt" sz="half" idx="10"/>
          </p:nvPr>
        </p:nvSpPr>
        <p:spPr>
          <a:ln/>
        </p:spPr>
        <p:txBody>
          <a:bodyPr/>
          <a:lstStyle>
            <a:lvl1pPr>
              <a:defRPr/>
            </a:lvl1pPr>
          </a:lstStyle>
          <a:p>
            <a:pPr>
              <a:defRPr/>
            </a:pPr>
            <a:endParaRPr lang="vi-VN"/>
          </a:p>
        </p:txBody>
      </p:sp>
      <p:sp>
        <p:nvSpPr>
          <p:cNvPr id="5" name="Rectangle 5">
            <a:extLst>
              <a:ext uri="{FF2B5EF4-FFF2-40B4-BE49-F238E27FC236}">
                <a16:creationId xmlns="" xmlns:a16="http://schemas.microsoft.com/office/drawing/2014/main" id="{ACF52AC7-60FD-486E-9F07-7EB9AE558A5D}"/>
              </a:ext>
            </a:extLst>
          </p:cNvPr>
          <p:cNvSpPr>
            <a:spLocks noGrp="1" noChangeArrowheads="1"/>
          </p:cNvSpPr>
          <p:nvPr>
            <p:ph type="ftr" sz="quarter" idx="11"/>
          </p:nvPr>
        </p:nvSpPr>
        <p:spPr>
          <a:ln/>
        </p:spPr>
        <p:txBody>
          <a:bodyPr/>
          <a:lstStyle>
            <a:lvl1pPr>
              <a:defRPr/>
            </a:lvl1pPr>
          </a:lstStyle>
          <a:p>
            <a:pPr>
              <a:defRPr/>
            </a:pPr>
            <a:endParaRPr lang="vi-VN"/>
          </a:p>
        </p:txBody>
      </p:sp>
      <p:sp>
        <p:nvSpPr>
          <p:cNvPr id="6" name="Rectangle 6">
            <a:extLst>
              <a:ext uri="{FF2B5EF4-FFF2-40B4-BE49-F238E27FC236}">
                <a16:creationId xmlns="" xmlns:a16="http://schemas.microsoft.com/office/drawing/2014/main" id="{E928662B-0310-4F51-88BE-278BCFF7318B}"/>
              </a:ext>
            </a:extLst>
          </p:cNvPr>
          <p:cNvSpPr>
            <a:spLocks noGrp="1" noChangeArrowheads="1"/>
          </p:cNvSpPr>
          <p:nvPr>
            <p:ph type="sldNum" sz="quarter" idx="12"/>
          </p:nvPr>
        </p:nvSpPr>
        <p:spPr>
          <a:ln/>
        </p:spPr>
        <p:txBody>
          <a:bodyPr/>
          <a:lstStyle>
            <a:lvl1pPr>
              <a:defRPr/>
            </a:lvl1pPr>
          </a:lstStyle>
          <a:p>
            <a:pPr>
              <a:defRPr/>
            </a:pPr>
            <a:fld id="{16C25D03-1BA8-49E9-8B80-D45562D0A520}" type="slidenum">
              <a:rPr lang="vi-VN" altLang="en-US"/>
              <a:pPr>
                <a:defRPr/>
              </a:pPr>
              <a:t>‹#›</a:t>
            </a:fld>
            <a:endParaRPr lang="vi-VN" altLang="en-US"/>
          </a:p>
        </p:txBody>
      </p:sp>
    </p:spTree>
    <p:extLst>
      <p:ext uri="{BB962C8B-B14F-4D97-AF65-F5344CB8AC3E}">
        <p14:creationId xmlns:p14="http://schemas.microsoft.com/office/powerpoint/2010/main" val="10603704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2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a:extLst>
              <a:ext uri="{FF2B5EF4-FFF2-40B4-BE49-F238E27FC236}">
                <a16:creationId xmlns="" xmlns:a16="http://schemas.microsoft.com/office/drawing/2014/main" id="{E0634EEA-FF7E-43BE-836C-8EDF4EB46DBA}"/>
              </a:ext>
            </a:extLst>
          </p:cNvPr>
          <p:cNvSpPr>
            <a:spLocks noGrp="1" noChangeArrowheads="1"/>
          </p:cNvSpPr>
          <p:nvPr>
            <p:ph type="dt" sz="half" idx="10"/>
          </p:nvPr>
        </p:nvSpPr>
        <p:spPr>
          <a:ln/>
        </p:spPr>
        <p:txBody>
          <a:bodyPr/>
          <a:lstStyle>
            <a:lvl1pPr>
              <a:defRPr/>
            </a:lvl1pPr>
          </a:lstStyle>
          <a:p>
            <a:pPr>
              <a:defRPr/>
            </a:pPr>
            <a:endParaRPr lang="vi-VN"/>
          </a:p>
        </p:txBody>
      </p:sp>
      <p:sp>
        <p:nvSpPr>
          <p:cNvPr id="5" name="Rectangle 5">
            <a:extLst>
              <a:ext uri="{FF2B5EF4-FFF2-40B4-BE49-F238E27FC236}">
                <a16:creationId xmlns="" xmlns:a16="http://schemas.microsoft.com/office/drawing/2014/main" id="{ACF52AC7-60FD-486E-9F07-7EB9AE558A5D}"/>
              </a:ext>
            </a:extLst>
          </p:cNvPr>
          <p:cNvSpPr>
            <a:spLocks noGrp="1" noChangeArrowheads="1"/>
          </p:cNvSpPr>
          <p:nvPr>
            <p:ph type="ftr" sz="quarter" idx="11"/>
          </p:nvPr>
        </p:nvSpPr>
        <p:spPr>
          <a:ln/>
        </p:spPr>
        <p:txBody>
          <a:bodyPr/>
          <a:lstStyle>
            <a:lvl1pPr>
              <a:defRPr/>
            </a:lvl1pPr>
          </a:lstStyle>
          <a:p>
            <a:pPr>
              <a:defRPr/>
            </a:pPr>
            <a:endParaRPr lang="vi-VN"/>
          </a:p>
        </p:txBody>
      </p:sp>
      <p:sp>
        <p:nvSpPr>
          <p:cNvPr id="6" name="Rectangle 6">
            <a:extLst>
              <a:ext uri="{FF2B5EF4-FFF2-40B4-BE49-F238E27FC236}">
                <a16:creationId xmlns="" xmlns:a16="http://schemas.microsoft.com/office/drawing/2014/main" id="{E928662B-0310-4F51-88BE-278BCFF7318B}"/>
              </a:ext>
            </a:extLst>
          </p:cNvPr>
          <p:cNvSpPr>
            <a:spLocks noGrp="1" noChangeArrowheads="1"/>
          </p:cNvSpPr>
          <p:nvPr>
            <p:ph type="sldNum" sz="quarter" idx="12"/>
          </p:nvPr>
        </p:nvSpPr>
        <p:spPr>
          <a:ln/>
        </p:spPr>
        <p:txBody>
          <a:bodyPr/>
          <a:lstStyle>
            <a:lvl1pPr>
              <a:defRPr/>
            </a:lvl1pPr>
          </a:lstStyle>
          <a:p>
            <a:pPr>
              <a:defRPr/>
            </a:pPr>
            <a:fld id="{16C25D03-1BA8-49E9-8B80-D45562D0A520}" type="slidenum">
              <a:rPr lang="vi-VN" altLang="en-US"/>
              <a:pPr>
                <a:defRPr/>
              </a:pPr>
              <a:t>‹#›</a:t>
            </a:fld>
            <a:endParaRPr lang="vi-VN" altLang="en-US"/>
          </a:p>
        </p:txBody>
      </p:sp>
    </p:spTree>
    <p:extLst>
      <p:ext uri="{BB962C8B-B14F-4D97-AF65-F5344CB8AC3E}">
        <p14:creationId xmlns:p14="http://schemas.microsoft.com/office/powerpoint/2010/main" val="28715293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2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a:extLst>
              <a:ext uri="{FF2B5EF4-FFF2-40B4-BE49-F238E27FC236}">
                <a16:creationId xmlns="" xmlns:a16="http://schemas.microsoft.com/office/drawing/2014/main" id="{E0634EEA-FF7E-43BE-836C-8EDF4EB46DBA}"/>
              </a:ext>
            </a:extLst>
          </p:cNvPr>
          <p:cNvSpPr>
            <a:spLocks noGrp="1" noChangeArrowheads="1"/>
          </p:cNvSpPr>
          <p:nvPr>
            <p:ph type="dt" sz="half" idx="10"/>
          </p:nvPr>
        </p:nvSpPr>
        <p:spPr>
          <a:ln/>
        </p:spPr>
        <p:txBody>
          <a:bodyPr/>
          <a:lstStyle>
            <a:lvl1pPr>
              <a:defRPr/>
            </a:lvl1pPr>
          </a:lstStyle>
          <a:p>
            <a:pPr>
              <a:defRPr/>
            </a:pPr>
            <a:endParaRPr lang="vi-VN"/>
          </a:p>
        </p:txBody>
      </p:sp>
      <p:sp>
        <p:nvSpPr>
          <p:cNvPr id="5" name="Rectangle 5">
            <a:extLst>
              <a:ext uri="{FF2B5EF4-FFF2-40B4-BE49-F238E27FC236}">
                <a16:creationId xmlns="" xmlns:a16="http://schemas.microsoft.com/office/drawing/2014/main" id="{ACF52AC7-60FD-486E-9F07-7EB9AE558A5D}"/>
              </a:ext>
            </a:extLst>
          </p:cNvPr>
          <p:cNvSpPr>
            <a:spLocks noGrp="1" noChangeArrowheads="1"/>
          </p:cNvSpPr>
          <p:nvPr>
            <p:ph type="ftr" sz="quarter" idx="11"/>
          </p:nvPr>
        </p:nvSpPr>
        <p:spPr>
          <a:ln/>
        </p:spPr>
        <p:txBody>
          <a:bodyPr/>
          <a:lstStyle>
            <a:lvl1pPr>
              <a:defRPr/>
            </a:lvl1pPr>
          </a:lstStyle>
          <a:p>
            <a:pPr>
              <a:defRPr/>
            </a:pPr>
            <a:endParaRPr lang="vi-VN"/>
          </a:p>
        </p:txBody>
      </p:sp>
      <p:sp>
        <p:nvSpPr>
          <p:cNvPr id="6" name="Rectangle 6">
            <a:extLst>
              <a:ext uri="{FF2B5EF4-FFF2-40B4-BE49-F238E27FC236}">
                <a16:creationId xmlns="" xmlns:a16="http://schemas.microsoft.com/office/drawing/2014/main" id="{E928662B-0310-4F51-88BE-278BCFF7318B}"/>
              </a:ext>
            </a:extLst>
          </p:cNvPr>
          <p:cNvSpPr>
            <a:spLocks noGrp="1" noChangeArrowheads="1"/>
          </p:cNvSpPr>
          <p:nvPr>
            <p:ph type="sldNum" sz="quarter" idx="12"/>
          </p:nvPr>
        </p:nvSpPr>
        <p:spPr>
          <a:ln/>
        </p:spPr>
        <p:txBody>
          <a:bodyPr/>
          <a:lstStyle>
            <a:lvl1pPr>
              <a:defRPr/>
            </a:lvl1pPr>
          </a:lstStyle>
          <a:p>
            <a:pPr>
              <a:defRPr/>
            </a:pPr>
            <a:fld id="{16C25D03-1BA8-49E9-8B80-D45562D0A520}" type="slidenum">
              <a:rPr lang="vi-VN" altLang="en-US"/>
              <a:pPr>
                <a:defRPr/>
              </a:pPr>
              <a:t>‹#›</a:t>
            </a:fld>
            <a:endParaRPr lang="vi-VN" altLang="en-US"/>
          </a:p>
        </p:txBody>
      </p:sp>
    </p:spTree>
    <p:extLst>
      <p:ext uri="{BB962C8B-B14F-4D97-AF65-F5344CB8AC3E}">
        <p14:creationId xmlns:p14="http://schemas.microsoft.com/office/powerpoint/2010/main" val="241595787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2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a:extLst>
              <a:ext uri="{FF2B5EF4-FFF2-40B4-BE49-F238E27FC236}">
                <a16:creationId xmlns="" xmlns:a16="http://schemas.microsoft.com/office/drawing/2014/main" id="{E0634EEA-FF7E-43BE-836C-8EDF4EB46DBA}"/>
              </a:ext>
            </a:extLst>
          </p:cNvPr>
          <p:cNvSpPr>
            <a:spLocks noGrp="1" noChangeArrowheads="1"/>
          </p:cNvSpPr>
          <p:nvPr>
            <p:ph type="dt" sz="half" idx="10"/>
          </p:nvPr>
        </p:nvSpPr>
        <p:spPr>
          <a:ln/>
        </p:spPr>
        <p:txBody>
          <a:bodyPr/>
          <a:lstStyle>
            <a:lvl1pPr>
              <a:defRPr/>
            </a:lvl1pPr>
          </a:lstStyle>
          <a:p>
            <a:pPr>
              <a:defRPr/>
            </a:pPr>
            <a:endParaRPr lang="vi-VN"/>
          </a:p>
        </p:txBody>
      </p:sp>
      <p:sp>
        <p:nvSpPr>
          <p:cNvPr id="5" name="Rectangle 5">
            <a:extLst>
              <a:ext uri="{FF2B5EF4-FFF2-40B4-BE49-F238E27FC236}">
                <a16:creationId xmlns="" xmlns:a16="http://schemas.microsoft.com/office/drawing/2014/main" id="{ACF52AC7-60FD-486E-9F07-7EB9AE558A5D}"/>
              </a:ext>
            </a:extLst>
          </p:cNvPr>
          <p:cNvSpPr>
            <a:spLocks noGrp="1" noChangeArrowheads="1"/>
          </p:cNvSpPr>
          <p:nvPr>
            <p:ph type="ftr" sz="quarter" idx="11"/>
          </p:nvPr>
        </p:nvSpPr>
        <p:spPr>
          <a:ln/>
        </p:spPr>
        <p:txBody>
          <a:bodyPr/>
          <a:lstStyle>
            <a:lvl1pPr>
              <a:defRPr/>
            </a:lvl1pPr>
          </a:lstStyle>
          <a:p>
            <a:pPr>
              <a:defRPr/>
            </a:pPr>
            <a:endParaRPr lang="vi-VN"/>
          </a:p>
        </p:txBody>
      </p:sp>
      <p:sp>
        <p:nvSpPr>
          <p:cNvPr id="6" name="Rectangle 6">
            <a:extLst>
              <a:ext uri="{FF2B5EF4-FFF2-40B4-BE49-F238E27FC236}">
                <a16:creationId xmlns="" xmlns:a16="http://schemas.microsoft.com/office/drawing/2014/main" id="{E928662B-0310-4F51-88BE-278BCFF7318B}"/>
              </a:ext>
            </a:extLst>
          </p:cNvPr>
          <p:cNvSpPr>
            <a:spLocks noGrp="1" noChangeArrowheads="1"/>
          </p:cNvSpPr>
          <p:nvPr>
            <p:ph type="sldNum" sz="quarter" idx="12"/>
          </p:nvPr>
        </p:nvSpPr>
        <p:spPr>
          <a:ln/>
        </p:spPr>
        <p:txBody>
          <a:bodyPr/>
          <a:lstStyle>
            <a:lvl1pPr>
              <a:defRPr/>
            </a:lvl1pPr>
          </a:lstStyle>
          <a:p>
            <a:pPr>
              <a:defRPr/>
            </a:pPr>
            <a:fld id="{16C25D03-1BA8-49E9-8B80-D45562D0A520}" type="slidenum">
              <a:rPr lang="vi-VN" altLang="en-US"/>
              <a:pPr>
                <a:defRPr/>
              </a:pPr>
              <a:t>‹#›</a:t>
            </a:fld>
            <a:endParaRPr lang="vi-VN" altLang="en-US"/>
          </a:p>
        </p:txBody>
      </p:sp>
    </p:spTree>
    <p:extLst>
      <p:ext uri="{BB962C8B-B14F-4D97-AF65-F5344CB8AC3E}">
        <p14:creationId xmlns:p14="http://schemas.microsoft.com/office/powerpoint/2010/main" val="261942834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2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a:extLst>
              <a:ext uri="{FF2B5EF4-FFF2-40B4-BE49-F238E27FC236}">
                <a16:creationId xmlns="" xmlns:a16="http://schemas.microsoft.com/office/drawing/2014/main" id="{E0634EEA-FF7E-43BE-836C-8EDF4EB46DBA}"/>
              </a:ext>
            </a:extLst>
          </p:cNvPr>
          <p:cNvSpPr>
            <a:spLocks noGrp="1" noChangeArrowheads="1"/>
          </p:cNvSpPr>
          <p:nvPr>
            <p:ph type="dt" sz="half" idx="10"/>
          </p:nvPr>
        </p:nvSpPr>
        <p:spPr>
          <a:ln/>
        </p:spPr>
        <p:txBody>
          <a:bodyPr/>
          <a:lstStyle>
            <a:lvl1pPr>
              <a:defRPr/>
            </a:lvl1pPr>
          </a:lstStyle>
          <a:p>
            <a:pPr>
              <a:defRPr/>
            </a:pPr>
            <a:endParaRPr lang="vi-VN"/>
          </a:p>
        </p:txBody>
      </p:sp>
      <p:sp>
        <p:nvSpPr>
          <p:cNvPr id="5" name="Rectangle 5">
            <a:extLst>
              <a:ext uri="{FF2B5EF4-FFF2-40B4-BE49-F238E27FC236}">
                <a16:creationId xmlns="" xmlns:a16="http://schemas.microsoft.com/office/drawing/2014/main" id="{ACF52AC7-60FD-486E-9F07-7EB9AE558A5D}"/>
              </a:ext>
            </a:extLst>
          </p:cNvPr>
          <p:cNvSpPr>
            <a:spLocks noGrp="1" noChangeArrowheads="1"/>
          </p:cNvSpPr>
          <p:nvPr>
            <p:ph type="ftr" sz="quarter" idx="11"/>
          </p:nvPr>
        </p:nvSpPr>
        <p:spPr>
          <a:ln/>
        </p:spPr>
        <p:txBody>
          <a:bodyPr/>
          <a:lstStyle>
            <a:lvl1pPr>
              <a:defRPr/>
            </a:lvl1pPr>
          </a:lstStyle>
          <a:p>
            <a:pPr>
              <a:defRPr/>
            </a:pPr>
            <a:endParaRPr lang="vi-VN"/>
          </a:p>
        </p:txBody>
      </p:sp>
      <p:sp>
        <p:nvSpPr>
          <p:cNvPr id="6" name="Rectangle 6">
            <a:extLst>
              <a:ext uri="{FF2B5EF4-FFF2-40B4-BE49-F238E27FC236}">
                <a16:creationId xmlns="" xmlns:a16="http://schemas.microsoft.com/office/drawing/2014/main" id="{E928662B-0310-4F51-88BE-278BCFF7318B}"/>
              </a:ext>
            </a:extLst>
          </p:cNvPr>
          <p:cNvSpPr>
            <a:spLocks noGrp="1" noChangeArrowheads="1"/>
          </p:cNvSpPr>
          <p:nvPr>
            <p:ph type="sldNum" sz="quarter" idx="12"/>
          </p:nvPr>
        </p:nvSpPr>
        <p:spPr>
          <a:ln/>
        </p:spPr>
        <p:txBody>
          <a:bodyPr/>
          <a:lstStyle>
            <a:lvl1pPr>
              <a:defRPr/>
            </a:lvl1pPr>
          </a:lstStyle>
          <a:p>
            <a:pPr>
              <a:defRPr/>
            </a:pPr>
            <a:fld id="{16C25D03-1BA8-49E9-8B80-D45562D0A520}" type="slidenum">
              <a:rPr lang="vi-VN" altLang="en-US"/>
              <a:pPr>
                <a:defRPr/>
              </a:pPr>
              <a:t>‹#›</a:t>
            </a:fld>
            <a:endParaRPr lang="vi-VN" altLang="en-US"/>
          </a:p>
        </p:txBody>
      </p:sp>
    </p:spTree>
    <p:extLst>
      <p:ext uri="{BB962C8B-B14F-4D97-AF65-F5344CB8AC3E}">
        <p14:creationId xmlns:p14="http://schemas.microsoft.com/office/powerpoint/2010/main" val="336039636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2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a:extLst>
              <a:ext uri="{FF2B5EF4-FFF2-40B4-BE49-F238E27FC236}">
                <a16:creationId xmlns="" xmlns:a16="http://schemas.microsoft.com/office/drawing/2014/main" id="{E0634EEA-FF7E-43BE-836C-8EDF4EB46DBA}"/>
              </a:ext>
            </a:extLst>
          </p:cNvPr>
          <p:cNvSpPr>
            <a:spLocks noGrp="1" noChangeArrowheads="1"/>
          </p:cNvSpPr>
          <p:nvPr>
            <p:ph type="dt" sz="half" idx="10"/>
          </p:nvPr>
        </p:nvSpPr>
        <p:spPr>
          <a:ln/>
        </p:spPr>
        <p:txBody>
          <a:bodyPr/>
          <a:lstStyle>
            <a:lvl1pPr>
              <a:defRPr/>
            </a:lvl1pPr>
          </a:lstStyle>
          <a:p>
            <a:pPr>
              <a:defRPr/>
            </a:pPr>
            <a:endParaRPr lang="vi-VN"/>
          </a:p>
        </p:txBody>
      </p:sp>
      <p:sp>
        <p:nvSpPr>
          <p:cNvPr id="5" name="Rectangle 5">
            <a:extLst>
              <a:ext uri="{FF2B5EF4-FFF2-40B4-BE49-F238E27FC236}">
                <a16:creationId xmlns="" xmlns:a16="http://schemas.microsoft.com/office/drawing/2014/main" id="{ACF52AC7-60FD-486E-9F07-7EB9AE558A5D}"/>
              </a:ext>
            </a:extLst>
          </p:cNvPr>
          <p:cNvSpPr>
            <a:spLocks noGrp="1" noChangeArrowheads="1"/>
          </p:cNvSpPr>
          <p:nvPr>
            <p:ph type="ftr" sz="quarter" idx="11"/>
          </p:nvPr>
        </p:nvSpPr>
        <p:spPr>
          <a:ln/>
        </p:spPr>
        <p:txBody>
          <a:bodyPr/>
          <a:lstStyle>
            <a:lvl1pPr>
              <a:defRPr/>
            </a:lvl1pPr>
          </a:lstStyle>
          <a:p>
            <a:pPr>
              <a:defRPr/>
            </a:pPr>
            <a:endParaRPr lang="vi-VN"/>
          </a:p>
        </p:txBody>
      </p:sp>
      <p:sp>
        <p:nvSpPr>
          <p:cNvPr id="6" name="Rectangle 6">
            <a:extLst>
              <a:ext uri="{FF2B5EF4-FFF2-40B4-BE49-F238E27FC236}">
                <a16:creationId xmlns="" xmlns:a16="http://schemas.microsoft.com/office/drawing/2014/main" id="{E928662B-0310-4F51-88BE-278BCFF7318B}"/>
              </a:ext>
            </a:extLst>
          </p:cNvPr>
          <p:cNvSpPr>
            <a:spLocks noGrp="1" noChangeArrowheads="1"/>
          </p:cNvSpPr>
          <p:nvPr>
            <p:ph type="sldNum" sz="quarter" idx="12"/>
          </p:nvPr>
        </p:nvSpPr>
        <p:spPr>
          <a:ln/>
        </p:spPr>
        <p:txBody>
          <a:bodyPr/>
          <a:lstStyle>
            <a:lvl1pPr>
              <a:defRPr/>
            </a:lvl1pPr>
          </a:lstStyle>
          <a:p>
            <a:pPr>
              <a:defRPr/>
            </a:pPr>
            <a:fld id="{16C25D03-1BA8-49E9-8B80-D45562D0A520}" type="slidenum">
              <a:rPr lang="vi-VN" altLang="en-US"/>
              <a:pPr>
                <a:defRPr/>
              </a:pPr>
              <a:t>‹#›</a:t>
            </a:fld>
            <a:endParaRPr lang="vi-VN" altLang="en-US"/>
          </a:p>
        </p:txBody>
      </p:sp>
    </p:spTree>
    <p:extLst>
      <p:ext uri="{BB962C8B-B14F-4D97-AF65-F5344CB8AC3E}">
        <p14:creationId xmlns:p14="http://schemas.microsoft.com/office/powerpoint/2010/main" val="41468096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5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a:extLst>
              <a:ext uri="{FF2B5EF4-FFF2-40B4-BE49-F238E27FC236}">
                <a16:creationId xmlns="" xmlns:a16="http://schemas.microsoft.com/office/drawing/2014/main" id="{E0634EEA-FF7E-43BE-836C-8EDF4EB46DBA}"/>
              </a:ext>
            </a:extLst>
          </p:cNvPr>
          <p:cNvSpPr>
            <a:spLocks noGrp="1" noChangeArrowheads="1"/>
          </p:cNvSpPr>
          <p:nvPr>
            <p:ph type="dt" sz="half" idx="10"/>
          </p:nvPr>
        </p:nvSpPr>
        <p:spPr>
          <a:ln/>
        </p:spPr>
        <p:txBody>
          <a:bodyPr/>
          <a:lstStyle>
            <a:lvl1pPr>
              <a:defRPr/>
            </a:lvl1pPr>
          </a:lstStyle>
          <a:p>
            <a:pPr>
              <a:defRPr/>
            </a:pPr>
            <a:endParaRPr lang="vi-VN"/>
          </a:p>
        </p:txBody>
      </p:sp>
      <p:sp>
        <p:nvSpPr>
          <p:cNvPr id="5" name="Rectangle 5">
            <a:extLst>
              <a:ext uri="{FF2B5EF4-FFF2-40B4-BE49-F238E27FC236}">
                <a16:creationId xmlns="" xmlns:a16="http://schemas.microsoft.com/office/drawing/2014/main" id="{ACF52AC7-60FD-486E-9F07-7EB9AE558A5D}"/>
              </a:ext>
            </a:extLst>
          </p:cNvPr>
          <p:cNvSpPr>
            <a:spLocks noGrp="1" noChangeArrowheads="1"/>
          </p:cNvSpPr>
          <p:nvPr>
            <p:ph type="ftr" sz="quarter" idx="11"/>
          </p:nvPr>
        </p:nvSpPr>
        <p:spPr>
          <a:ln/>
        </p:spPr>
        <p:txBody>
          <a:bodyPr/>
          <a:lstStyle>
            <a:lvl1pPr>
              <a:defRPr/>
            </a:lvl1pPr>
          </a:lstStyle>
          <a:p>
            <a:pPr>
              <a:defRPr/>
            </a:pPr>
            <a:endParaRPr lang="vi-VN"/>
          </a:p>
        </p:txBody>
      </p:sp>
      <p:sp>
        <p:nvSpPr>
          <p:cNvPr id="6" name="Rectangle 6">
            <a:extLst>
              <a:ext uri="{FF2B5EF4-FFF2-40B4-BE49-F238E27FC236}">
                <a16:creationId xmlns="" xmlns:a16="http://schemas.microsoft.com/office/drawing/2014/main" id="{E928662B-0310-4F51-88BE-278BCFF7318B}"/>
              </a:ext>
            </a:extLst>
          </p:cNvPr>
          <p:cNvSpPr>
            <a:spLocks noGrp="1" noChangeArrowheads="1"/>
          </p:cNvSpPr>
          <p:nvPr>
            <p:ph type="sldNum" sz="quarter" idx="12"/>
          </p:nvPr>
        </p:nvSpPr>
        <p:spPr>
          <a:ln/>
        </p:spPr>
        <p:txBody>
          <a:bodyPr/>
          <a:lstStyle>
            <a:lvl1pPr>
              <a:defRPr/>
            </a:lvl1pPr>
          </a:lstStyle>
          <a:p>
            <a:pPr>
              <a:defRPr/>
            </a:pPr>
            <a:fld id="{16C25D03-1BA8-49E9-8B80-D45562D0A520}" type="slidenum">
              <a:rPr lang="vi-VN" altLang="en-US"/>
              <a:pPr>
                <a:defRPr/>
              </a:pPr>
              <a:t>‹#›</a:t>
            </a:fld>
            <a:endParaRPr lang="vi-VN" altLang="en-US"/>
          </a:p>
        </p:txBody>
      </p:sp>
    </p:spTree>
    <p:extLst>
      <p:ext uri="{BB962C8B-B14F-4D97-AF65-F5344CB8AC3E}">
        <p14:creationId xmlns:p14="http://schemas.microsoft.com/office/powerpoint/2010/main" val="369455400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2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a:extLst>
              <a:ext uri="{FF2B5EF4-FFF2-40B4-BE49-F238E27FC236}">
                <a16:creationId xmlns="" xmlns:a16="http://schemas.microsoft.com/office/drawing/2014/main" id="{E0634EEA-FF7E-43BE-836C-8EDF4EB46DBA}"/>
              </a:ext>
            </a:extLst>
          </p:cNvPr>
          <p:cNvSpPr>
            <a:spLocks noGrp="1" noChangeArrowheads="1"/>
          </p:cNvSpPr>
          <p:nvPr>
            <p:ph type="dt" sz="half" idx="10"/>
          </p:nvPr>
        </p:nvSpPr>
        <p:spPr>
          <a:ln/>
        </p:spPr>
        <p:txBody>
          <a:bodyPr/>
          <a:lstStyle>
            <a:lvl1pPr>
              <a:defRPr/>
            </a:lvl1pPr>
          </a:lstStyle>
          <a:p>
            <a:pPr>
              <a:defRPr/>
            </a:pPr>
            <a:endParaRPr lang="vi-VN"/>
          </a:p>
        </p:txBody>
      </p:sp>
      <p:sp>
        <p:nvSpPr>
          <p:cNvPr id="5" name="Rectangle 5">
            <a:extLst>
              <a:ext uri="{FF2B5EF4-FFF2-40B4-BE49-F238E27FC236}">
                <a16:creationId xmlns="" xmlns:a16="http://schemas.microsoft.com/office/drawing/2014/main" id="{ACF52AC7-60FD-486E-9F07-7EB9AE558A5D}"/>
              </a:ext>
            </a:extLst>
          </p:cNvPr>
          <p:cNvSpPr>
            <a:spLocks noGrp="1" noChangeArrowheads="1"/>
          </p:cNvSpPr>
          <p:nvPr>
            <p:ph type="ftr" sz="quarter" idx="11"/>
          </p:nvPr>
        </p:nvSpPr>
        <p:spPr>
          <a:ln/>
        </p:spPr>
        <p:txBody>
          <a:bodyPr/>
          <a:lstStyle>
            <a:lvl1pPr>
              <a:defRPr/>
            </a:lvl1pPr>
          </a:lstStyle>
          <a:p>
            <a:pPr>
              <a:defRPr/>
            </a:pPr>
            <a:endParaRPr lang="vi-VN"/>
          </a:p>
        </p:txBody>
      </p:sp>
      <p:sp>
        <p:nvSpPr>
          <p:cNvPr id="6" name="Rectangle 6">
            <a:extLst>
              <a:ext uri="{FF2B5EF4-FFF2-40B4-BE49-F238E27FC236}">
                <a16:creationId xmlns="" xmlns:a16="http://schemas.microsoft.com/office/drawing/2014/main" id="{E928662B-0310-4F51-88BE-278BCFF7318B}"/>
              </a:ext>
            </a:extLst>
          </p:cNvPr>
          <p:cNvSpPr>
            <a:spLocks noGrp="1" noChangeArrowheads="1"/>
          </p:cNvSpPr>
          <p:nvPr>
            <p:ph type="sldNum" sz="quarter" idx="12"/>
          </p:nvPr>
        </p:nvSpPr>
        <p:spPr>
          <a:ln/>
        </p:spPr>
        <p:txBody>
          <a:bodyPr/>
          <a:lstStyle>
            <a:lvl1pPr>
              <a:defRPr/>
            </a:lvl1pPr>
          </a:lstStyle>
          <a:p>
            <a:pPr>
              <a:defRPr/>
            </a:pPr>
            <a:fld id="{16C25D03-1BA8-49E9-8B80-D45562D0A520}" type="slidenum">
              <a:rPr lang="vi-VN" altLang="en-US"/>
              <a:pPr>
                <a:defRPr/>
              </a:pPr>
              <a:t>‹#›</a:t>
            </a:fld>
            <a:endParaRPr lang="vi-VN" altLang="en-US"/>
          </a:p>
        </p:txBody>
      </p:sp>
    </p:spTree>
    <p:extLst>
      <p:ext uri="{BB962C8B-B14F-4D97-AF65-F5344CB8AC3E}">
        <p14:creationId xmlns:p14="http://schemas.microsoft.com/office/powerpoint/2010/main" val="151140367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2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a:extLst>
              <a:ext uri="{FF2B5EF4-FFF2-40B4-BE49-F238E27FC236}">
                <a16:creationId xmlns="" xmlns:a16="http://schemas.microsoft.com/office/drawing/2014/main" id="{E0634EEA-FF7E-43BE-836C-8EDF4EB46DBA}"/>
              </a:ext>
            </a:extLst>
          </p:cNvPr>
          <p:cNvSpPr>
            <a:spLocks noGrp="1" noChangeArrowheads="1"/>
          </p:cNvSpPr>
          <p:nvPr>
            <p:ph type="dt" sz="half" idx="10"/>
          </p:nvPr>
        </p:nvSpPr>
        <p:spPr>
          <a:ln/>
        </p:spPr>
        <p:txBody>
          <a:bodyPr/>
          <a:lstStyle>
            <a:lvl1pPr>
              <a:defRPr/>
            </a:lvl1pPr>
          </a:lstStyle>
          <a:p>
            <a:pPr>
              <a:defRPr/>
            </a:pPr>
            <a:endParaRPr lang="vi-VN"/>
          </a:p>
        </p:txBody>
      </p:sp>
      <p:sp>
        <p:nvSpPr>
          <p:cNvPr id="5" name="Rectangle 5">
            <a:extLst>
              <a:ext uri="{FF2B5EF4-FFF2-40B4-BE49-F238E27FC236}">
                <a16:creationId xmlns="" xmlns:a16="http://schemas.microsoft.com/office/drawing/2014/main" id="{ACF52AC7-60FD-486E-9F07-7EB9AE558A5D}"/>
              </a:ext>
            </a:extLst>
          </p:cNvPr>
          <p:cNvSpPr>
            <a:spLocks noGrp="1" noChangeArrowheads="1"/>
          </p:cNvSpPr>
          <p:nvPr>
            <p:ph type="ftr" sz="quarter" idx="11"/>
          </p:nvPr>
        </p:nvSpPr>
        <p:spPr>
          <a:ln/>
        </p:spPr>
        <p:txBody>
          <a:bodyPr/>
          <a:lstStyle>
            <a:lvl1pPr>
              <a:defRPr/>
            </a:lvl1pPr>
          </a:lstStyle>
          <a:p>
            <a:pPr>
              <a:defRPr/>
            </a:pPr>
            <a:endParaRPr lang="vi-VN"/>
          </a:p>
        </p:txBody>
      </p:sp>
      <p:sp>
        <p:nvSpPr>
          <p:cNvPr id="6" name="Rectangle 6">
            <a:extLst>
              <a:ext uri="{FF2B5EF4-FFF2-40B4-BE49-F238E27FC236}">
                <a16:creationId xmlns="" xmlns:a16="http://schemas.microsoft.com/office/drawing/2014/main" id="{E928662B-0310-4F51-88BE-278BCFF7318B}"/>
              </a:ext>
            </a:extLst>
          </p:cNvPr>
          <p:cNvSpPr>
            <a:spLocks noGrp="1" noChangeArrowheads="1"/>
          </p:cNvSpPr>
          <p:nvPr>
            <p:ph type="sldNum" sz="quarter" idx="12"/>
          </p:nvPr>
        </p:nvSpPr>
        <p:spPr>
          <a:ln/>
        </p:spPr>
        <p:txBody>
          <a:bodyPr/>
          <a:lstStyle>
            <a:lvl1pPr>
              <a:defRPr/>
            </a:lvl1pPr>
          </a:lstStyle>
          <a:p>
            <a:pPr>
              <a:defRPr/>
            </a:pPr>
            <a:fld id="{16C25D03-1BA8-49E9-8B80-D45562D0A520}" type="slidenum">
              <a:rPr lang="vi-VN" altLang="en-US"/>
              <a:pPr>
                <a:defRPr/>
              </a:pPr>
              <a:t>‹#›</a:t>
            </a:fld>
            <a:endParaRPr lang="vi-VN" altLang="en-US"/>
          </a:p>
        </p:txBody>
      </p:sp>
    </p:spTree>
    <p:extLst>
      <p:ext uri="{BB962C8B-B14F-4D97-AF65-F5344CB8AC3E}">
        <p14:creationId xmlns:p14="http://schemas.microsoft.com/office/powerpoint/2010/main" val="30307199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2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a:extLst>
              <a:ext uri="{FF2B5EF4-FFF2-40B4-BE49-F238E27FC236}">
                <a16:creationId xmlns="" xmlns:a16="http://schemas.microsoft.com/office/drawing/2014/main" id="{E0634EEA-FF7E-43BE-836C-8EDF4EB46DBA}"/>
              </a:ext>
            </a:extLst>
          </p:cNvPr>
          <p:cNvSpPr>
            <a:spLocks noGrp="1" noChangeArrowheads="1"/>
          </p:cNvSpPr>
          <p:nvPr>
            <p:ph type="dt" sz="half" idx="10"/>
          </p:nvPr>
        </p:nvSpPr>
        <p:spPr>
          <a:ln/>
        </p:spPr>
        <p:txBody>
          <a:bodyPr/>
          <a:lstStyle>
            <a:lvl1pPr>
              <a:defRPr/>
            </a:lvl1pPr>
          </a:lstStyle>
          <a:p>
            <a:pPr>
              <a:defRPr/>
            </a:pPr>
            <a:endParaRPr lang="vi-VN"/>
          </a:p>
        </p:txBody>
      </p:sp>
      <p:sp>
        <p:nvSpPr>
          <p:cNvPr id="5" name="Rectangle 5">
            <a:extLst>
              <a:ext uri="{FF2B5EF4-FFF2-40B4-BE49-F238E27FC236}">
                <a16:creationId xmlns="" xmlns:a16="http://schemas.microsoft.com/office/drawing/2014/main" id="{ACF52AC7-60FD-486E-9F07-7EB9AE558A5D}"/>
              </a:ext>
            </a:extLst>
          </p:cNvPr>
          <p:cNvSpPr>
            <a:spLocks noGrp="1" noChangeArrowheads="1"/>
          </p:cNvSpPr>
          <p:nvPr>
            <p:ph type="ftr" sz="quarter" idx="11"/>
          </p:nvPr>
        </p:nvSpPr>
        <p:spPr>
          <a:ln/>
        </p:spPr>
        <p:txBody>
          <a:bodyPr/>
          <a:lstStyle>
            <a:lvl1pPr>
              <a:defRPr/>
            </a:lvl1pPr>
          </a:lstStyle>
          <a:p>
            <a:pPr>
              <a:defRPr/>
            </a:pPr>
            <a:endParaRPr lang="vi-VN"/>
          </a:p>
        </p:txBody>
      </p:sp>
      <p:sp>
        <p:nvSpPr>
          <p:cNvPr id="6" name="Rectangle 6">
            <a:extLst>
              <a:ext uri="{FF2B5EF4-FFF2-40B4-BE49-F238E27FC236}">
                <a16:creationId xmlns="" xmlns:a16="http://schemas.microsoft.com/office/drawing/2014/main" id="{E928662B-0310-4F51-88BE-278BCFF7318B}"/>
              </a:ext>
            </a:extLst>
          </p:cNvPr>
          <p:cNvSpPr>
            <a:spLocks noGrp="1" noChangeArrowheads="1"/>
          </p:cNvSpPr>
          <p:nvPr>
            <p:ph type="sldNum" sz="quarter" idx="12"/>
          </p:nvPr>
        </p:nvSpPr>
        <p:spPr>
          <a:ln/>
        </p:spPr>
        <p:txBody>
          <a:bodyPr/>
          <a:lstStyle>
            <a:lvl1pPr>
              <a:defRPr/>
            </a:lvl1pPr>
          </a:lstStyle>
          <a:p>
            <a:pPr>
              <a:defRPr/>
            </a:pPr>
            <a:fld id="{16C25D03-1BA8-49E9-8B80-D45562D0A520}" type="slidenum">
              <a:rPr lang="vi-VN" altLang="en-US"/>
              <a:pPr>
                <a:defRPr/>
              </a:pPr>
              <a:t>‹#›</a:t>
            </a:fld>
            <a:endParaRPr lang="vi-VN" altLang="en-US"/>
          </a:p>
        </p:txBody>
      </p:sp>
    </p:spTree>
    <p:extLst>
      <p:ext uri="{BB962C8B-B14F-4D97-AF65-F5344CB8AC3E}">
        <p14:creationId xmlns:p14="http://schemas.microsoft.com/office/powerpoint/2010/main" val="416357876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2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a:extLst>
              <a:ext uri="{FF2B5EF4-FFF2-40B4-BE49-F238E27FC236}">
                <a16:creationId xmlns="" xmlns:a16="http://schemas.microsoft.com/office/drawing/2014/main" id="{E0634EEA-FF7E-43BE-836C-8EDF4EB46DBA}"/>
              </a:ext>
            </a:extLst>
          </p:cNvPr>
          <p:cNvSpPr>
            <a:spLocks noGrp="1" noChangeArrowheads="1"/>
          </p:cNvSpPr>
          <p:nvPr>
            <p:ph type="dt" sz="half" idx="10"/>
          </p:nvPr>
        </p:nvSpPr>
        <p:spPr>
          <a:ln/>
        </p:spPr>
        <p:txBody>
          <a:bodyPr/>
          <a:lstStyle>
            <a:lvl1pPr>
              <a:defRPr/>
            </a:lvl1pPr>
          </a:lstStyle>
          <a:p>
            <a:pPr>
              <a:defRPr/>
            </a:pPr>
            <a:endParaRPr lang="vi-VN"/>
          </a:p>
        </p:txBody>
      </p:sp>
      <p:sp>
        <p:nvSpPr>
          <p:cNvPr id="5" name="Rectangle 5">
            <a:extLst>
              <a:ext uri="{FF2B5EF4-FFF2-40B4-BE49-F238E27FC236}">
                <a16:creationId xmlns="" xmlns:a16="http://schemas.microsoft.com/office/drawing/2014/main" id="{ACF52AC7-60FD-486E-9F07-7EB9AE558A5D}"/>
              </a:ext>
            </a:extLst>
          </p:cNvPr>
          <p:cNvSpPr>
            <a:spLocks noGrp="1" noChangeArrowheads="1"/>
          </p:cNvSpPr>
          <p:nvPr>
            <p:ph type="ftr" sz="quarter" idx="11"/>
          </p:nvPr>
        </p:nvSpPr>
        <p:spPr>
          <a:ln/>
        </p:spPr>
        <p:txBody>
          <a:bodyPr/>
          <a:lstStyle>
            <a:lvl1pPr>
              <a:defRPr/>
            </a:lvl1pPr>
          </a:lstStyle>
          <a:p>
            <a:pPr>
              <a:defRPr/>
            </a:pPr>
            <a:endParaRPr lang="vi-VN"/>
          </a:p>
        </p:txBody>
      </p:sp>
      <p:sp>
        <p:nvSpPr>
          <p:cNvPr id="6" name="Rectangle 6">
            <a:extLst>
              <a:ext uri="{FF2B5EF4-FFF2-40B4-BE49-F238E27FC236}">
                <a16:creationId xmlns="" xmlns:a16="http://schemas.microsoft.com/office/drawing/2014/main" id="{E928662B-0310-4F51-88BE-278BCFF7318B}"/>
              </a:ext>
            </a:extLst>
          </p:cNvPr>
          <p:cNvSpPr>
            <a:spLocks noGrp="1" noChangeArrowheads="1"/>
          </p:cNvSpPr>
          <p:nvPr>
            <p:ph type="sldNum" sz="quarter" idx="12"/>
          </p:nvPr>
        </p:nvSpPr>
        <p:spPr>
          <a:ln/>
        </p:spPr>
        <p:txBody>
          <a:bodyPr/>
          <a:lstStyle>
            <a:lvl1pPr>
              <a:defRPr/>
            </a:lvl1pPr>
          </a:lstStyle>
          <a:p>
            <a:pPr>
              <a:defRPr/>
            </a:pPr>
            <a:fld id="{16C25D03-1BA8-49E9-8B80-D45562D0A520}" type="slidenum">
              <a:rPr lang="vi-VN" altLang="en-US"/>
              <a:pPr>
                <a:defRPr/>
              </a:pPr>
              <a:t>‹#›</a:t>
            </a:fld>
            <a:endParaRPr lang="vi-VN" altLang="en-US"/>
          </a:p>
        </p:txBody>
      </p:sp>
    </p:spTree>
    <p:extLst>
      <p:ext uri="{BB962C8B-B14F-4D97-AF65-F5344CB8AC3E}">
        <p14:creationId xmlns:p14="http://schemas.microsoft.com/office/powerpoint/2010/main" val="284547294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2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a:extLst>
              <a:ext uri="{FF2B5EF4-FFF2-40B4-BE49-F238E27FC236}">
                <a16:creationId xmlns="" xmlns:a16="http://schemas.microsoft.com/office/drawing/2014/main" id="{E0634EEA-FF7E-43BE-836C-8EDF4EB46DBA}"/>
              </a:ext>
            </a:extLst>
          </p:cNvPr>
          <p:cNvSpPr>
            <a:spLocks noGrp="1" noChangeArrowheads="1"/>
          </p:cNvSpPr>
          <p:nvPr>
            <p:ph type="dt" sz="half" idx="10"/>
          </p:nvPr>
        </p:nvSpPr>
        <p:spPr>
          <a:ln/>
        </p:spPr>
        <p:txBody>
          <a:bodyPr/>
          <a:lstStyle>
            <a:lvl1pPr>
              <a:defRPr/>
            </a:lvl1pPr>
          </a:lstStyle>
          <a:p>
            <a:pPr>
              <a:defRPr/>
            </a:pPr>
            <a:endParaRPr lang="vi-VN"/>
          </a:p>
        </p:txBody>
      </p:sp>
      <p:sp>
        <p:nvSpPr>
          <p:cNvPr id="5" name="Rectangle 5">
            <a:extLst>
              <a:ext uri="{FF2B5EF4-FFF2-40B4-BE49-F238E27FC236}">
                <a16:creationId xmlns="" xmlns:a16="http://schemas.microsoft.com/office/drawing/2014/main" id="{ACF52AC7-60FD-486E-9F07-7EB9AE558A5D}"/>
              </a:ext>
            </a:extLst>
          </p:cNvPr>
          <p:cNvSpPr>
            <a:spLocks noGrp="1" noChangeArrowheads="1"/>
          </p:cNvSpPr>
          <p:nvPr>
            <p:ph type="ftr" sz="quarter" idx="11"/>
          </p:nvPr>
        </p:nvSpPr>
        <p:spPr>
          <a:ln/>
        </p:spPr>
        <p:txBody>
          <a:bodyPr/>
          <a:lstStyle>
            <a:lvl1pPr>
              <a:defRPr/>
            </a:lvl1pPr>
          </a:lstStyle>
          <a:p>
            <a:pPr>
              <a:defRPr/>
            </a:pPr>
            <a:endParaRPr lang="vi-VN"/>
          </a:p>
        </p:txBody>
      </p:sp>
      <p:sp>
        <p:nvSpPr>
          <p:cNvPr id="6" name="Rectangle 6">
            <a:extLst>
              <a:ext uri="{FF2B5EF4-FFF2-40B4-BE49-F238E27FC236}">
                <a16:creationId xmlns="" xmlns:a16="http://schemas.microsoft.com/office/drawing/2014/main" id="{E928662B-0310-4F51-88BE-278BCFF7318B}"/>
              </a:ext>
            </a:extLst>
          </p:cNvPr>
          <p:cNvSpPr>
            <a:spLocks noGrp="1" noChangeArrowheads="1"/>
          </p:cNvSpPr>
          <p:nvPr>
            <p:ph type="sldNum" sz="quarter" idx="12"/>
          </p:nvPr>
        </p:nvSpPr>
        <p:spPr>
          <a:ln/>
        </p:spPr>
        <p:txBody>
          <a:bodyPr/>
          <a:lstStyle>
            <a:lvl1pPr>
              <a:defRPr/>
            </a:lvl1pPr>
          </a:lstStyle>
          <a:p>
            <a:pPr>
              <a:defRPr/>
            </a:pPr>
            <a:fld id="{16C25D03-1BA8-49E9-8B80-D45562D0A520}" type="slidenum">
              <a:rPr lang="vi-VN" altLang="en-US"/>
              <a:pPr>
                <a:defRPr/>
              </a:pPr>
              <a:t>‹#›</a:t>
            </a:fld>
            <a:endParaRPr lang="vi-VN" altLang="en-US"/>
          </a:p>
        </p:txBody>
      </p:sp>
    </p:spTree>
    <p:extLst>
      <p:ext uri="{BB962C8B-B14F-4D97-AF65-F5344CB8AC3E}">
        <p14:creationId xmlns:p14="http://schemas.microsoft.com/office/powerpoint/2010/main" val="313227101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1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a:extLst>
              <a:ext uri="{FF2B5EF4-FFF2-40B4-BE49-F238E27FC236}">
                <a16:creationId xmlns="" xmlns:a16="http://schemas.microsoft.com/office/drawing/2014/main" id="{E0634EEA-FF7E-43BE-836C-8EDF4EB46DBA}"/>
              </a:ext>
            </a:extLst>
          </p:cNvPr>
          <p:cNvSpPr>
            <a:spLocks noGrp="1" noChangeArrowheads="1"/>
          </p:cNvSpPr>
          <p:nvPr>
            <p:ph type="dt" sz="half" idx="10"/>
          </p:nvPr>
        </p:nvSpPr>
        <p:spPr>
          <a:ln/>
        </p:spPr>
        <p:txBody>
          <a:bodyPr/>
          <a:lstStyle>
            <a:lvl1pPr>
              <a:defRPr/>
            </a:lvl1pPr>
          </a:lstStyle>
          <a:p>
            <a:pPr>
              <a:defRPr/>
            </a:pPr>
            <a:endParaRPr lang="vi-VN"/>
          </a:p>
        </p:txBody>
      </p:sp>
      <p:sp>
        <p:nvSpPr>
          <p:cNvPr id="5" name="Rectangle 5">
            <a:extLst>
              <a:ext uri="{FF2B5EF4-FFF2-40B4-BE49-F238E27FC236}">
                <a16:creationId xmlns="" xmlns:a16="http://schemas.microsoft.com/office/drawing/2014/main" id="{ACF52AC7-60FD-486E-9F07-7EB9AE558A5D}"/>
              </a:ext>
            </a:extLst>
          </p:cNvPr>
          <p:cNvSpPr>
            <a:spLocks noGrp="1" noChangeArrowheads="1"/>
          </p:cNvSpPr>
          <p:nvPr>
            <p:ph type="ftr" sz="quarter" idx="11"/>
          </p:nvPr>
        </p:nvSpPr>
        <p:spPr>
          <a:ln/>
        </p:spPr>
        <p:txBody>
          <a:bodyPr/>
          <a:lstStyle>
            <a:lvl1pPr>
              <a:defRPr/>
            </a:lvl1pPr>
          </a:lstStyle>
          <a:p>
            <a:pPr>
              <a:defRPr/>
            </a:pPr>
            <a:endParaRPr lang="vi-VN"/>
          </a:p>
        </p:txBody>
      </p:sp>
      <p:sp>
        <p:nvSpPr>
          <p:cNvPr id="6" name="Rectangle 6">
            <a:extLst>
              <a:ext uri="{FF2B5EF4-FFF2-40B4-BE49-F238E27FC236}">
                <a16:creationId xmlns="" xmlns:a16="http://schemas.microsoft.com/office/drawing/2014/main" id="{E928662B-0310-4F51-88BE-278BCFF7318B}"/>
              </a:ext>
            </a:extLst>
          </p:cNvPr>
          <p:cNvSpPr>
            <a:spLocks noGrp="1" noChangeArrowheads="1"/>
          </p:cNvSpPr>
          <p:nvPr>
            <p:ph type="sldNum" sz="quarter" idx="12"/>
          </p:nvPr>
        </p:nvSpPr>
        <p:spPr>
          <a:ln/>
        </p:spPr>
        <p:txBody>
          <a:bodyPr/>
          <a:lstStyle>
            <a:lvl1pPr>
              <a:defRPr/>
            </a:lvl1pPr>
          </a:lstStyle>
          <a:p>
            <a:pPr>
              <a:defRPr/>
            </a:pPr>
            <a:fld id="{16C25D03-1BA8-49E9-8B80-D45562D0A520}" type="slidenum">
              <a:rPr lang="vi-VN" altLang="en-US"/>
              <a:pPr>
                <a:defRPr/>
              </a:pPr>
              <a:t>‹#›</a:t>
            </a:fld>
            <a:endParaRPr lang="vi-VN" altLang="en-US"/>
          </a:p>
        </p:txBody>
      </p:sp>
    </p:spTree>
    <p:extLst>
      <p:ext uri="{BB962C8B-B14F-4D97-AF65-F5344CB8AC3E}">
        <p14:creationId xmlns:p14="http://schemas.microsoft.com/office/powerpoint/2010/main" val="394002585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1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a:extLst>
              <a:ext uri="{FF2B5EF4-FFF2-40B4-BE49-F238E27FC236}">
                <a16:creationId xmlns="" xmlns:a16="http://schemas.microsoft.com/office/drawing/2014/main" id="{36E03D54-1B55-406B-B977-BF312AFDD61E}"/>
              </a:ext>
            </a:extLst>
          </p:cNvPr>
          <p:cNvSpPr>
            <a:spLocks noGrp="1" noChangeArrowheads="1"/>
          </p:cNvSpPr>
          <p:nvPr>
            <p:ph type="dt" sz="half" idx="10"/>
          </p:nvPr>
        </p:nvSpPr>
        <p:spPr>
          <a:ln/>
        </p:spPr>
        <p:txBody>
          <a:bodyPr/>
          <a:lstStyle>
            <a:lvl1pPr>
              <a:defRPr/>
            </a:lvl1pPr>
          </a:lstStyle>
          <a:p>
            <a:pPr>
              <a:defRPr/>
            </a:pPr>
            <a:endParaRPr lang="vi-VN"/>
          </a:p>
        </p:txBody>
      </p:sp>
      <p:sp>
        <p:nvSpPr>
          <p:cNvPr id="5" name="Rectangle 5">
            <a:extLst>
              <a:ext uri="{FF2B5EF4-FFF2-40B4-BE49-F238E27FC236}">
                <a16:creationId xmlns="" xmlns:a16="http://schemas.microsoft.com/office/drawing/2014/main" id="{040F5630-E4D5-4C26-8B75-B901B3E34744}"/>
              </a:ext>
            </a:extLst>
          </p:cNvPr>
          <p:cNvSpPr>
            <a:spLocks noGrp="1" noChangeArrowheads="1"/>
          </p:cNvSpPr>
          <p:nvPr>
            <p:ph type="ftr" sz="quarter" idx="11"/>
          </p:nvPr>
        </p:nvSpPr>
        <p:spPr>
          <a:ln/>
        </p:spPr>
        <p:txBody>
          <a:bodyPr/>
          <a:lstStyle>
            <a:lvl1pPr>
              <a:defRPr/>
            </a:lvl1pPr>
          </a:lstStyle>
          <a:p>
            <a:pPr>
              <a:defRPr/>
            </a:pPr>
            <a:endParaRPr lang="vi-VN"/>
          </a:p>
        </p:txBody>
      </p:sp>
      <p:sp>
        <p:nvSpPr>
          <p:cNvPr id="6" name="Rectangle 6">
            <a:extLst>
              <a:ext uri="{FF2B5EF4-FFF2-40B4-BE49-F238E27FC236}">
                <a16:creationId xmlns="" xmlns:a16="http://schemas.microsoft.com/office/drawing/2014/main" id="{3CD58307-AB71-49D4-9922-17182A7C10CA}"/>
              </a:ext>
            </a:extLst>
          </p:cNvPr>
          <p:cNvSpPr>
            <a:spLocks noGrp="1" noChangeArrowheads="1"/>
          </p:cNvSpPr>
          <p:nvPr>
            <p:ph type="sldNum" sz="quarter" idx="12"/>
          </p:nvPr>
        </p:nvSpPr>
        <p:spPr>
          <a:ln/>
        </p:spPr>
        <p:txBody>
          <a:bodyPr/>
          <a:lstStyle>
            <a:lvl1pPr>
              <a:defRPr/>
            </a:lvl1pPr>
          </a:lstStyle>
          <a:p>
            <a:pPr>
              <a:defRPr/>
            </a:pPr>
            <a:fld id="{504A9711-8348-421D-9540-9A1882E07143}" type="slidenum">
              <a:rPr lang="vi-VN" altLang="en-US"/>
              <a:pPr>
                <a:defRPr/>
              </a:pPr>
              <a:t>‹#›</a:t>
            </a:fld>
            <a:endParaRPr lang="vi-VN" altLang="en-US"/>
          </a:p>
        </p:txBody>
      </p:sp>
    </p:spTree>
    <p:extLst>
      <p:ext uri="{BB962C8B-B14F-4D97-AF65-F5344CB8AC3E}">
        <p14:creationId xmlns:p14="http://schemas.microsoft.com/office/powerpoint/2010/main" val="339727192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1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a:extLst>
              <a:ext uri="{FF2B5EF4-FFF2-40B4-BE49-F238E27FC236}">
                <a16:creationId xmlns="" xmlns:a16="http://schemas.microsoft.com/office/drawing/2014/main" id="{7F5CF3FB-068D-4D4E-852B-11ECB3F7ED26}"/>
              </a:ext>
            </a:extLst>
          </p:cNvPr>
          <p:cNvSpPr>
            <a:spLocks noGrp="1" noChangeArrowheads="1"/>
          </p:cNvSpPr>
          <p:nvPr>
            <p:ph type="dt" sz="half" idx="10"/>
          </p:nvPr>
        </p:nvSpPr>
        <p:spPr>
          <a:ln/>
        </p:spPr>
        <p:txBody>
          <a:bodyPr/>
          <a:lstStyle>
            <a:lvl1pPr>
              <a:defRPr/>
            </a:lvl1pPr>
          </a:lstStyle>
          <a:p>
            <a:pPr>
              <a:defRPr/>
            </a:pPr>
            <a:endParaRPr lang="vi-VN"/>
          </a:p>
        </p:txBody>
      </p:sp>
      <p:sp>
        <p:nvSpPr>
          <p:cNvPr id="5" name="Rectangle 5">
            <a:extLst>
              <a:ext uri="{FF2B5EF4-FFF2-40B4-BE49-F238E27FC236}">
                <a16:creationId xmlns="" xmlns:a16="http://schemas.microsoft.com/office/drawing/2014/main" id="{EF7F516C-D9A8-4B32-9FDA-33FA86B57D26}"/>
              </a:ext>
            </a:extLst>
          </p:cNvPr>
          <p:cNvSpPr>
            <a:spLocks noGrp="1" noChangeArrowheads="1"/>
          </p:cNvSpPr>
          <p:nvPr>
            <p:ph type="ftr" sz="quarter" idx="11"/>
          </p:nvPr>
        </p:nvSpPr>
        <p:spPr>
          <a:ln/>
        </p:spPr>
        <p:txBody>
          <a:bodyPr/>
          <a:lstStyle>
            <a:lvl1pPr>
              <a:defRPr/>
            </a:lvl1pPr>
          </a:lstStyle>
          <a:p>
            <a:pPr>
              <a:defRPr/>
            </a:pPr>
            <a:endParaRPr lang="vi-VN"/>
          </a:p>
        </p:txBody>
      </p:sp>
      <p:sp>
        <p:nvSpPr>
          <p:cNvPr id="6" name="Rectangle 6">
            <a:extLst>
              <a:ext uri="{FF2B5EF4-FFF2-40B4-BE49-F238E27FC236}">
                <a16:creationId xmlns="" xmlns:a16="http://schemas.microsoft.com/office/drawing/2014/main" id="{C08BE407-425D-454A-A9FC-E74294CCFEB6}"/>
              </a:ext>
            </a:extLst>
          </p:cNvPr>
          <p:cNvSpPr>
            <a:spLocks noGrp="1" noChangeArrowheads="1"/>
          </p:cNvSpPr>
          <p:nvPr>
            <p:ph type="sldNum" sz="quarter" idx="12"/>
          </p:nvPr>
        </p:nvSpPr>
        <p:spPr>
          <a:ln/>
        </p:spPr>
        <p:txBody>
          <a:bodyPr/>
          <a:lstStyle>
            <a:lvl1pPr>
              <a:defRPr/>
            </a:lvl1pPr>
          </a:lstStyle>
          <a:p>
            <a:pPr>
              <a:defRPr/>
            </a:pPr>
            <a:fld id="{D319961A-7749-4E85-97A7-E30F2D324F83}" type="slidenum">
              <a:rPr lang="vi-VN" altLang="en-US"/>
              <a:pPr>
                <a:defRPr/>
              </a:pPr>
              <a:t>‹#›</a:t>
            </a:fld>
            <a:endParaRPr lang="vi-VN" altLang="en-US"/>
          </a:p>
        </p:txBody>
      </p:sp>
    </p:spTree>
    <p:extLst>
      <p:ext uri="{BB962C8B-B14F-4D97-AF65-F5344CB8AC3E}">
        <p14:creationId xmlns:p14="http://schemas.microsoft.com/office/powerpoint/2010/main" val="213514319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1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a:extLst>
              <a:ext uri="{FF2B5EF4-FFF2-40B4-BE49-F238E27FC236}">
                <a16:creationId xmlns="" xmlns:a16="http://schemas.microsoft.com/office/drawing/2014/main" id="{1FDE430C-6741-49E9-929D-C40F335C1EE8}"/>
              </a:ext>
            </a:extLst>
          </p:cNvPr>
          <p:cNvSpPr>
            <a:spLocks noGrp="1" noChangeArrowheads="1"/>
          </p:cNvSpPr>
          <p:nvPr>
            <p:ph type="dt" sz="half" idx="10"/>
          </p:nvPr>
        </p:nvSpPr>
        <p:spPr>
          <a:ln/>
        </p:spPr>
        <p:txBody>
          <a:bodyPr/>
          <a:lstStyle>
            <a:lvl1pPr>
              <a:defRPr/>
            </a:lvl1pPr>
          </a:lstStyle>
          <a:p>
            <a:pPr>
              <a:defRPr/>
            </a:pPr>
            <a:endParaRPr lang="vi-VN"/>
          </a:p>
        </p:txBody>
      </p:sp>
      <p:sp>
        <p:nvSpPr>
          <p:cNvPr id="5" name="Rectangle 5">
            <a:extLst>
              <a:ext uri="{FF2B5EF4-FFF2-40B4-BE49-F238E27FC236}">
                <a16:creationId xmlns="" xmlns:a16="http://schemas.microsoft.com/office/drawing/2014/main" id="{18453FAA-0452-4E22-8FCE-04DAF335EC31}"/>
              </a:ext>
            </a:extLst>
          </p:cNvPr>
          <p:cNvSpPr>
            <a:spLocks noGrp="1" noChangeArrowheads="1"/>
          </p:cNvSpPr>
          <p:nvPr>
            <p:ph type="ftr" sz="quarter" idx="11"/>
          </p:nvPr>
        </p:nvSpPr>
        <p:spPr>
          <a:ln/>
        </p:spPr>
        <p:txBody>
          <a:bodyPr/>
          <a:lstStyle>
            <a:lvl1pPr>
              <a:defRPr/>
            </a:lvl1pPr>
          </a:lstStyle>
          <a:p>
            <a:pPr>
              <a:defRPr/>
            </a:pPr>
            <a:endParaRPr lang="vi-VN"/>
          </a:p>
        </p:txBody>
      </p:sp>
      <p:sp>
        <p:nvSpPr>
          <p:cNvPr id="6" name="Rectangle 6">
            <a:extLst>
              <a:ext uri="{FF2B5EF4-FFF2-40B4-BE49-F238E27FC236}">
                <a16:creationId xmlns="" xmlns:a16="http://schemas.microsoft.com/office/drawing/2014/main" id="{2A5BCA45-C5F4-4F1B-A19F-1BDA2F31B48D}"/>
              </a:ext>
            </a:extLst>
          </p:cNvPr>
          <p:cNvSpPr>
            <a:spLocks noGrp="1" noChangeArrowheads="1"/>
          </p:cNvSpPr>
          <p:nvPr>
            <p:ph type="sldNum" sz="quarter" idx="12"/>
          </p:nvPr>
        </p:nvSpPr>
        <p:spPr>
          <a:ln/>
        </p:spPr>
        <p:txBody>
          <a:bodyPr/>
          <a:lstStyle>
            <a:lvl1pPr>
              <a:defRPr/>
            </a:lvl1pPr>
          </a:lstStyle>
          <a:p>
            <a:pPr>
              <a:defRPr/>
            </a:pPr>
            <a:fld id="{B82FAC00-984D-403C-B54C-89E23B5A82A2}" type="slidenum">
              <a:rPr lang="vi-VN" altLang="en-US"/>
              <a:pPr>
                <a:defRPr/>
              </a:pPr>
              <a:t>‹#›</a:t>
            </a:fld>
            <a:endParaRPr lang="vi-VN" altLang="en-US"/>
          </a:p>
        </p:txBody>
      </p:sp>
    </p:spTree>
    <p:extLst>
      <p:ext uri="{BB962C8B-B14F-4D97-AF65-F5344CB8AC3E}">
        <p14:creationId xmlns:p14="http://schemas.microsoft.com/office/powerpoint/2010/main" val="367578694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1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a:extLst>
              <a:ext uri="{FF2B5EF4-FFF2-40B4-BE49-F238E27FC236}">
                <a16:creationId xmlns="" xmlns:a16="http://schemas.microsoft.com/office/drawing/2014/main" id="{C439001B-593E-447A-B13D-F9EF9B5BE980}"/>
              </a:ext>
            </a:extLst>
          </p:cNvPr>
          <p:cNvSpPr>
            <a:spLocks noGrp="1" noChangeArrowheads="1"/>
          </p:cNvSpPr>
          <p:nvPr>
            <p:ph type="dt" sz="half" idx="10"/>
          </p:nvPr>
        </p:nvSpPr>
        <p:spPr>
          <a:ln/>
        </p:spPr>
        <p:txBody>
          <a:bodyPr/>
          <a:lstStyle>
            <a:lvl1pPr>
              <a:defRPr/>
            </a:lvl1pPr>
          </a:lstStyle>
          <a:p>
            <a:pPr>
              <a:defRPr/>
            </a:pPr>
            <a:endParaRPr lang="vi-VN"/>
          </a:p>
        </p:txBody>
      </p:sp>
      <p:sp>
        <p:nvSpPr>
          <p:cNvPr id="5" name="Rectangle 5">
            <a:extLst>
              <a:ext uri="{FF2B5EF4-FFF2-40B4-BE49-F238E27FC236}">
                <a16:creationId xmlns="" xmlns:a16="http://schemas.microsoft.com/office/drawing/2014/main" id="{B8D72002-4703-4A74-B737-8762B7F54013}"/>
              </a:ext>
            </a:extLst>
          </p:cNvPr>
          <p:cNvSpPr>
            <a:spLocks noGrp="1" noChangeArrowheads="1"/>
          </p:cNvSpPr>
          <p:nvPr>
            <p:ph type="ftr" sz="quarter" idx="11"/>
          </p:nvPr>
        </p:nvSpPr>
        <p:spPr>
          <a:ln/>
        </p:spPr>
        <p:txBody>
          <a:bodyPr/>
          <a:lstStyle>
            <a:lvl1pPr>
              <a:defRPr/>
            </a:lvl1pPr>
          </a:lstStyle>
          <a:p>
            <a:pPr>
              <a:defRPr/>
            </a:pPr>
            <a:endParaRPr lang="vi-VN"/>
          </a:p>
        </p:txBody>
      </p:sp>
      <p:sp>
        <p:nvSpPr>
          <p:cNvPr id="6" name="Rectangle 6">
            <a:extLst>
              <a:ext uri="{FF2B5EF4-FFF2-40B4-BE49-F238E27FC236}">
                <a16:creationId xmlns="" xmlns:a16="http://schemas.microsoft.com/office/drawing/2014/main" id="{2B4AB975-69D9-4C16-93C9-FF70078C8FCB}"/>
              </a:ext>
            </a:extLst>
          </p:cNvPr>
          <p:cNvSpPr>
            <a:spLocks noGrp="1" noChangeArrowheads="1"/>
          </p:cNvSpPr>
          <p:nvPr>
            <p:ph type="sldNum" sz="quarter" idx="12"/>
          </p:nvPr>
        </p:nvSpPr>
        <p:spPr>
          <a:ln/>
        </p:spPr>
        <p:txBody>
          <a:bodyPr/>
          <a:lstStyle>
            <a:lvl1pPr>
              <a:defRPr/>
            </a:lvl1pPr>
          </a:lstStyle>
          <a:p>
            <a:pPr>
              <a:defRPr/>
            </a:pPr>
            <a:fld id="{A94E2400-C2CF-4A22-9701-2CCDE427A1DB}" type="slidenum">
              <a:rPr lang="vi-VN" altLang="en-US"/>
              <a:pPr>
                <a:defRPr/>
              </a:pPr>
              <a:t>‹#›</a:t>
            </a:fld>
            <a:endParaRPr lang="vi-VN" altLang="en-US"/>
          </a:p>
        </p:txBody>
      </p:sp>
    </p:spTree>
    <p:extLst>
      <p:ext uri="{BB962C8B-B14F-4D97-AF65-F5344CB8AC3E}">
        <p14:creationId xmlns:p14="http://schemas.microsoft.com/office/powerpoint/2010/main" val="42222924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5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a:extLst>
              <a:ext uri="{FF2B5EF4-FFF2-40B4-BE49-F238E27FC236}">
                <a16:creationId xmlns="" xmlns:a16="http://schemas.microsoft.com/office/drawing/2014/main" id="{E0634EEA-FF7E-43BE-836C-8EDF4EB46DBA}"/>
              </a:ext>
            </a:extLst>
          </p:cNvPr>
          <p:cNvSpPr>
            <a:spLocks noGrp="1" noChangeArrowheads="1"/>
          </p:cNvSpPr>
          <p:nvPr>
            <p:ph type="dt" sz="half" idx="10"/>
          </p:nvPr>
        </p:nvSpPr>
        <p:spPr>
          <a:ln/>
        </p:spPr>
        <p:txBody>
          <a:bodyPr/>
          <a:lstStyle>
            <a:lvl1pPr>
              <a:defRPr/>
            </a:lvl1pPr>
          </a:lstStyle>
          <a:p>
            <a:pPr>
              <a:defRPr/>
            </a:pPr>
            <a:endParaRPr lang="vi-VN"/>
          </a:p>
        </p:txBody>
      </p:sp>
      <p:sp>
        <p:nvSpPr>
          <p:cNvPr id="5" name="Rectangle 5">
            <a:extLst>
              <a:ext uri="{FF2B5EF4-FFF2-40B4-BE49-F238E27FC236}">
                <a16:creationId xmlns="" xmlns:a16="http://schemas.microsoft.com/office/drawing/2014/main" id="{ACF52AC7-60FD-486E-9F07-7EB9AE558A5D}"/>
              </a:ext>
            </a:extLst>
          </p:cNvPr>
          <p:cNvSpPr>
            <a:spLocks noGrp="1" noChangeArrowheads="1"/>
          </p:cNvSpPr>
          <p:nvPr>
            <p:ph type="ftr" sz="quarter" idx="11"/>
          </p:nvPr>
        </p:nvSpPr>
        <p:spPr>
          <a:ln/>
        </p:spPr>
        <p:txBody>
          <a:bodyPr/>
          <a:lstStyle>
            <a:lvl1pPr>
              <a:defRPr/>
            </a:lvl1pPr>
          </a:lstStyle>
          <a:p>
            <a:pPr>
              <a:defRPr/>
            </a:pPr>
            <a:endParaRPr lang="vi-VN"/>
          </a:p>
        </p:txBody>
      </p:sp>
      <p:sp>
        <p:nvSpPr>
          <p:cNvPr id="6" name="Rectangle 6">
            <a:extLst>
              <a:ext uri="{FF2B5EF4-FFF2-40B4-BE49-F238E27FC236}">
                <a16:creationId xmlns="" xmlns:a16="http://schemas.microsoft.com/office/drawing/2014/main" id="{E928662B-0310-4F51-88BE-278BCFF7318B}"/>
              </a:ext>
            </a:extLst>
          </p:cNvPr>
          <p:cNvSpPr>
            <a:spLocks noGrp="1" noChangeArrowheads="1"/>
          </p:cNvSpPr>
          <p:nvPr>
            <p:ph type="sldNum" sz="quarter" idx="12"/>
          </p:nvPr>
        </p:nvSpPr>
        <p:spPr>
          <a:ln/>
        </p:spPr>
        <p:txBody>
          <a:bodyPr/>
          <a:lstStyle>
            <a:lvl1pPr>
              <a:defRPr/>
            </a:lvl1pPr>
          </a:lstStyle>
          <a:p>
            <a:pPr>
              <a:defRPr/>
            </a:pPr>
            <a:fld id="{16C25D03-1BA8-49E9-8B80-D45562D0A520}" type="slidenum">
              <a:rPr lang="vi-VN" altLang="en-US"/>
              <a:pPr>
                <a:defRPr/>
              </a:pPr>
              <a:t>‹#›</a:t>
            </a:fld>
            <a:endParaRPr lang="vi-VN" altLang="en-US"/>
          </a:p>
        </p:txBody>
      </p:sp>
    </p:spTree>
    <p:extLst>
      <p:ext uri="{BB962C8B-B14F-4D97-AF65-F5344CB8AC3E}">
        <p14:creationId xmlns:p14="http://schemas.microsoft.com/office/powerpoint/2010/main" val="316046619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1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a:extLst>
              <a:ext uri="{FF2B5EF4-FFF2-40B4-BE49-F238E27FC236}">
                <a16:creationId xmlns="" xmlns:a16="http://schemas.microsoft.com/office/drawing/2014/main" id="{CD5741D2-6951-4539-871F-26C30F763B0F}"/>
              </a:ext>
            </a:extLst>
          </p:cNvPr>
          <p:cNvSpPr>
            <a:spLocks noGrp="1" noChangeArrowheads="1"/>
          </p:cNvSpPr>
          <p:nvPr>
            <p:ph type="dt" sz="half" idx="10"/>
          </p:nvPr>
        </p:nvSpPr>
        <p:spPr>
          <a:ln/>
        </p:spPr>
        <p:txBody>
          <a:bodyPr/>
          <a:lstStyle>
            <a:lvl1pPr>
              <a:defRPr/>
            </a:lvl1pPr>
          </a:lstStyle>
          <a:p>
            <a:pPr>
              <a:defRPr/>
            </a:pPr>
            <a:endParaRPr lang="vi-VN"/>
          </a:p>
        </p:txBody>
      </p:sp>
      <p:sp>
        <p:nvSpPr>
          <p:cNvPr id="5" name="Rectangle 5">
            <a:extLst>
              <a:ext uri="{FF2B5EF4-FFF2-40B4-BE49-F238E27FC236}">
                <a16:creationId xmlns="" xmlns:a16="http://schemas.microsoft.com/office/drawing/2014/main" id="{7A8834F2-7461-4B73-9C31-000D5F818F06}"/>
              </a:ext>
            </a:extLst>
          </p:cNvPr>
          <p:cNvSpPr>
            <a:spLocks noGrp="1" noChangeArrowheads="1"/>
          </p:cNvSpPr>
          <p:nvPr>
            <p:ph type="ftr" sz="quarter" idx="11"/>
          </p:nvPr>
        </p:nvSpPr>
        <p:spPr>
          <a:ln/>
        </p:spPr>
        <p:txBody>
          <a:bodyPr/>
          <a:lstStyle>
            <a:lvl1pPr>
              <a:defRPr/>
            </a:lvl1pPr>
          </a:lstStyle>
          <a:p>
            <a:pPr>
              <a:defRPr/>
            </a:pPr>
            <a:endParaRPr lang="vi-VN"/>
          </a:p>
        </p:txBody>
      </p:sp>
      <p:sp>
        <p:nvSpPr>
          <p:cNvPr id="6" name="Rectangle 6">
            <a:extLst>
              <a:ext uri="{FF2B5EF4-FFF2-40B4-BE49-F238E27FC236}">
                <a16:creationId xmlns="" xmlns:a16="http://schemas.microsoft.com/office/drawing/2014/main" id="{AD51E72E-11D8-4CCC-A36C-717FED252070}"/>
              </a:ext>
            </a:extLst>
          </p:cNvPr>
          <p:cNvSpPr>
            <a:spLocks noGrp="1" noChangeArrowheads="1"/>
          </p:cNvSpPr>
          <p:nvPr>
            <p:ph type="sldNum" sz="quarter" idx="12"/>
          </p:nvPr>
        </p:nvSpPr>
        <p:spPr>
          <a:ln/>
        </p:spPr>
        <p:txBody>
          <a:bodyPr/>
          <a:lstStyle>
            <a:lvl1pPr>
              <a:defRPr/>
            </a:lvl1pPr>
          </a:lstStyle>
          <a:p>
            <a:pPr>
              <a:defRPr/>
            </a:pPr>
            <a:fld id="{347E0DA4-C49A-44E4-A35D-CD4E1AC44504}" type="slidenum">
              <a:rPr lang="vi-VN" altLang="en-US"/>
              <a:pPr>
                <a:defRPr/>
              </a:pPr>
              <a:t>‹#›</a:t>
            </a:fld>
            <a:endParaRPr lang="vi-VN" altLang="en-US"/>
          </a:p>
        </p:txBody>
      </p:sp>
    </p:spTree>
    <p:extLst>
      <p:ext uri="{BB962C8B-B14F-4D97-AF65-F5344CB8AC3E}">
        <p14:creationId xmlns:p14="http://schemas.microsoft.com/office/powerpoint/2010/main" val="209179899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1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a:extLst>
              <a:ext uri="{FF2B5EF4-FFF2-40B4-BE49-F238E27FC236}">
                <a16:creationId xmlns="" xmlns:a16="http://schemas.microsoft.com/office/drawing/2014/main" id="{301C9A57-8D73-41B4-B311-D3B25011340F}"/>
              </a:ext>
            </a:extLst>
          </p:cNvPr>
          <p:cNvSpPr>
            <a:spLocks noGrp="1" noChangeArrowheads="1"/>
          </p:cNvSpPr>
          <p:nvPr>
            <p:ph type="dt" sz="half" idx="10"/>
          </p:nvPr>
        </p:nvSpPr>
        <p:spPr>
          <a:ln/>
        </p:spPr>
        <p:txBody>
          <a:bodyPr/>
          <a:lstStyle>
            <a:lvl1pPr>
              <a:defRPr/>
            </a:lvl1pPr>
          </a:lstStyle>
          <a:p>
            <a:pPr>
              <a:defRPr/>
            </a:pPr>
            <a:endParaRPr lang="vi-VN"/>
          </a:p>
        </p:txBody>
      </p:sp>
      <p:sp>
        <p:nvSpPr>
          <p:cNvPr id="5" name="Rectangle 5">
            <a:extLst>
              <a:ext uri="{FF2B5EF4-FFF2-40B4-BE49-F238E27FC236}">
                <a16:creationId xmlns="" xmlns:a16="http://schemas.microsoft.com/office/drawing/2014/main" id="{ECC27274-00F0-4421-B420-553F0E318137}"/>
              </a:ext>
            </a:extLst>
          </p:cNvPr>
          <p:cNvSpPr>
            <a:spLocks noGrp="1" noChangeArrowheads="1"/>
          </p:cNvSpPr>
          <p:nvPr>
            <p:ph type="ftr" sz="quarter" idx="11"/>
          </p:nvPr>
        </p:nvSpPr>
        <p:spPr>
          <a:ln/>
        </p:spPr>
        <p:txBody>
          <a:bodyPr/>
          <a:lstStyle>
            <a:lvl1pPr>
              <a:defRPr/>
            </a:lvl1pPr>
          </a:lstStyle>
          <a:p>
            <a:pPr>
              <a:defRPr/>
            </a:pPr>
            <a:endParaRPr lang="vi-VN"/>
          </a:p>
        </p:txBody>
      </p:sp>
      <p:sp>
        <p:nvSpPr>
          <p:cNvPr id="6" name="Rectangle 6">
            <a:extLst>
              <a:ext uri="{FF2B5EF4-FFF2-40B4-BE49-F238E27FC236}">
                <a16:creationId xmlns="" xmlns:a16="http://schemas.microsoft.com/office/drawing/2014/main" id="{599F1D06-67A4-44B8-A86B-70542335C267}"/>
              </a:ext>
            </a:extLst>
          </p:cNvPr>
          <p:cNvSpPr>
            <a:spLocks noGrp="1" noChangeArrowheads="1"/>
          </p:cNvSpPr>
          <p:nvPr>
            <p:ph type="sldNum" sz="quarter" idx="12"/>
          </p:nvPr>
        </p:nvSpPr>
        <p:spPr>
          <a:ln/>
        </p:spPr>
        <p:txBody>
          <a:bodyPr/>
          <a:lstStyle>
            <a:lvl1pPr>
              <a:defRPr/>
            </a:lvl1pPr>
          </a:lstStyle>
          <a:p>
            <a:pPr>
              <a:defRPr/>
            </a:pPr>
            <a:fld id="{B6F5F7EB-7E17-4E40-8D36-742017C69FAE}" type="slidenum">
              <a:rPr lang="vi-VN" altLang="en-US"/>
              <a:pPr>
                <a:defRPr/>
              </a:pPr>
              <a:t>‹#›</a:t>
            </a:fld>
            <a:endParaRPr lang="vi-VN" altLang="en-US"/>
          </a:p>
        </p:txBody>
      </p:sp>
    </p:spTree>
    <p:extLst>
      <p:ext uri="{BB962C8B-B14F-4D97-AF65-F5344CB8AC3E}">
        <p14:creationId xmlns:p14="http://schemas.microsoft.com/office/powerpoint/2010/main" val="328625224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1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a:extLst>
              <a:ext uri="{FF2B5EF4-FFF2-40B4-BE49-F238E27FC236}">
                <a16:creationId xmlns="" xmlns:a16="http://schemas.microsoft.com/office/drawing/2014/main" id="{3E85DE14-4ABD-45DA-B9A3-0262FE985379}"/>
              </a:ext>
            </a:extLst>
          </p:cNvPr>
          <p:cNvSpPr>
            <a:spLocks noGrp="1" noChangeArrowheads="1"/>
          </p:cNvSpPr>
          <p:nvPr>
            <p:ph type="dt" sz="half" idx="10"/>
          </p:nvPr>
        </p:nvSpPr>
        <p:spPr>
          <a:ln/>
        </p:spPr>
        <p:txBody>
          <a:bodyPr/>
          <a:lstStyle>
            <a:lvl1pPr>
              <a:defRPr/>
            </a:lvl1pPr>
          </a:lstStyle>
          <a:p>
            <a:pPr>
              <a:defRPr/>
            </a:pPr>
            <a:endParaRPr lang="vi-VN"/>
          </a:p>
        </p:txBody>
      </p:sp>
      <p:sp>
        <p:nvSpPr>
          <p:cNvPr id="5" name="Rectangle 5">
            <a:extLst>
              <a:ext uri="{FF2B5EF4-FFF2-40B4-BE49-F238E27FC236}">
                <a16:creationId xmlns="" xmlns:a16="http://schemas.microsoft.com/office/drawing/2014/main" id="{0ECC06C0-B714-488C-B922-C9D4AA33BC2C}"/>
              </a:ext>
            </a:extLst>
          </p:cNvPr>
          <p:cNvSpPr>
            <a:spLocks noGrp="1" noChangeArrowheads="1"/>
          </p:cNvSpPr>
          <p:nvPr>
            <p:ph type="ftr" sz="quarter" idx="11"/>
          </p:nvPr>
        </p:nvSpPr>
        <p:spPr>
          <a:ln/>
        </p:spPr>
        <p:txBody>
          <a:bodyPr/>
          <a:lstStyle>
            <a:lvl1pPr>
              <a:defRPr/>
            </a:lvl1pPr>
          </a:lstStyle>
          <a:p>
            <a:pPr>
              <a:defRPr/>
            </a:pPr>
            <a:endParaRPr lang="vi-VN"/>
          </a:p>
        </p:txBody>
      </p:sp>
      <p:sp>
        <p:nvSpPr>
          <p:cNvPr id="6" name="Rectangle 6">
            <a:extLst>
              <a:ext uri="{FF2B5EF4-FFF2-40B4-BE49-F238E27FC236}">
                <a16:creationId xmlns="" xmlns:a16="http://schemas.microsoft.com/office/drawing/2014/main" id="{36FF9E6F-82C9-4E4D-8D1F-15C420F5577F}"/>
              </a:ext>
            </a:extLst>
          </p:cNvPr>
          <p:cNvSpPr>
            <a:spLocks noGrp="1" noChangeArrowheads="1"/>
          </p:cNvSpPr>
          <p:nvPr>
            <p:ph type="sldNum" sz="quarter" idx="12"/>
          </p:nvPr>
        </p:nvSpPr>
        <p:spPr>
          <a:ln/>
        </p:spPr>
        <p:txBody>
          <a:bodyPr/>
          <a:lstStyle>
            <a:lvl1pPr>
              <a:defRPr/>
            </a:lvl1pPr>
          </a:lstStyle>
          <a:p>
            <a:pPr>
              <a:defRPr/>
            </a:pPr>
            <a:fld id="{C0EF32D8-844B-41A1-8B3F-EF7086DE7DFF}" type="slidenum">
              <a:rPr lang="vi-VN" altLang="en-US"/>
              <a:pPr>
                <a:defRPr/>
              </a:pPr>
              <a:t>‹#›</a:t>
            </a:fld>
            <a:endParaRPr lang="vi-VN" altLang="en-US"/>
          </a:p>
        </p:txBody>
      </p:sp>
    </p:spTree>
    <p:extLst>
      <p:ext uri="{BB962C8B-B14F-4D97-AF65-F5344CB8AC3E}">
        <p14:creationId xmlns:p14="http://schemas.microsoft.com/office/powerpoint/2010/main" val="132885931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a:extLst>
              <a:ext uri="{FF2B5EF4-FFF2-40B4-BE49-F238E27FC236}">
                <a16:creationId xmlns="" xmlns:a16="http://schemas.microsoft.com/office/drawing/2014/main" id="{22220375-4438-453A-8015-A7E75ABBE516}"/>
              </a:ext>
            </a:extLst>
          </p:cNvPr>
          <p:cNvSpPr>
            <a:spLocks noGrp="1" noChangeArrowheads="1"/>
          </p:cNvSpPr>
          <p:nvPr>
            <p:ph type="dt" sz="half" idx="10"/>
          </p:nvPr>
        </p:nvSpPr>
        <p:spPr>
          <a:ln/>
        </p:spPr>
        <p:txBody>
          <a:bodyPr/>
          <a:lstStyle>
            <a:lvl1pPr>
              <a:defRPr/>
            </a:lvl1pPr>
          </a:lstStyle>
          <a:p>
            <a:pPr>
              <a:defRPr/>
            </a:pPr>
            <a:endParaRPr lang="vi-VN"/>
          </a:p>
        </p:txBody>
      </p:sp>
      <p:sp>
        <p:nvSpPr>
          <p:cNvPr id="5" name="Rectangle 5">
            <a:extLst>
              <a:ext uri="{FF2B5EF4-FFF2-40B4-BE49-F238E27FC236}">
                <a16:creationId xmlns="" xmlns:a16="http://schemas.microsoft.com/office/drawing/2014/main" id="{5443463F-B398-4CF7-8571-6A95E129B589}"/>
              </a:ext>
            </a:extLst>
          </p:cNvPr>
          <p:cNvSpPr>
            <a:spLocks noGrp="1" noChangeArrowheads="1"/>
          </p:cNvSpPr>
          <p:nvPr>
            <p:ph type="ftr" sz="quarter" idx="11"/>
          </p:nvPr>
        </p:nvSpPr>
        <p:spPr>
          <a:ln/>
        </p:spPr>
        <p:txBody>
          <a:bodyPr/>
          <a:lstStyle>
            <a:lvl1pPr>
              <a:defRPr/>
            </a:lvl1pPr>
          </a:lstStyle>
          <a:p>
            <a:pPr>
              <a:defRPr/>
            </a:pPr>
            <a:endParaRPr lang="vi-VN"/>
          </a:p>
        </p:txBody>
      </p:sp>
      <p:sp>
        <p:nvSpPr>
          <p:cNvPr id="6" name="Rectangle 6">
            <a:extLst>
              <a:ext uri="{FF2B5EF4-FFF2-40B4-BE49-F238E27FC236}">
                <a16:creationId xmlns="" xmlns:a16="http://schemas.microsoft.com/office/drawing/2014/main" id="{A457E03C-65AA-408C-B525-4CFDDAE584C4}"/>
              </a:ext>
            </a:extLst>
          </p:cNvPr>
          <p:cNvSpPr>
            <a:spLocks noGrp="1" noChangeArrowheads="1"/>
          </p:cNvSpPr>
          <p:nvPr>
            <p:ph type="sldNum" sz="quarter" idx="12"/>
          </p:nvPr>
        </p:nvSpPr>
        <p:spPr>
          <a:ln/>
        </p:spPr>
        <p:txBody>
          <a:bodyPr/>
          <a:lstStyle>
            <a:lvl1pPr>
              <a:defRPr/>
            </a:lvl1pPr>
          </a:lstStyle>
          <a:p>
            <a:pPr>
              <a:defRPr/>
            </a:pPr>
            <a:fld id="{D2BCEE9A-75C9-4776-B82D-37F2E08C93DE}" type="slidenum">
              <a:rPr lang="vi-VN" altLang="en-US"/>
              <a:pPr>
                <a:defRPr/>
              </a:pPr>
              <a:t>‹#›</a:t>
            </a:fld>
            <a:endParaRPr lang="vi-VN" altLang="en-US"/>
          </a:p>
        </p:txBody>
      </p:sp>
    </p:spTree>
    <p:extLst>
      <p:ext uri="{BB962C8B-B14F-4D97-AF65-F5344CB8AC3E}">
        <p14:creationId xmlns:p14="http://schemas.microsoft.com/office/powerpoint/2010/main" val="288108726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a:extLst>
              <a:ext uri="{FF2B5EF4-FFF2-40B4-BE49-F238E27FC236}">
                <a16:creationId xmlns="" xmlns:a16="http://schemas.microsoft.com/office/drawing/2014/main" id="{A0111A03-ABAC-481F-97B5-BB5D0CC99C37}"/>
              </a:ext>
            </a:extLst>
          </p:cNvPr>
          <p:cNvSpPr>
            <a:spLocks noGrp="1" noChangeArrowheads="1"/>
          </p:cNvSpPr>
          <p:nvPr>
            <p:ph type="dt" sz="half" idx="10"/>
          </p:nvPr>
        </p:nvSpPr>
        <p:spPr>
          <a:ln/>
        </p:spPr>
        <p:txBody>
          <a:bodyPr/>
          <a:lstStyle>
            <a:lvl1pPr>
              <a:defRPr/>
            </a:lvl1pPr>
          </a:lstStyle>
          <a:p>
            <a:pPr>
              <a:defRPr/>
            </a:pPr>
            <a:endParaRPr lang="vi-VN"/>
          </a:p>
        </p:txBody>
      </p:sp>
      <p:sp>
        <p:nvSpPr>
          <p:cNvPr id="5" name="Rectangle 5">
            <a:extLst>
              <a:ext uri="{FF2B5EF4-FFF2-40B4-BE49-F238E27FC236}">
                <a16:creationId xmlns="" xmlns:a16="http://schemas.microsoft.com/office/drawing/2014/main" id="{AA2D0327-48C6-4FDB-8E50-377078987543}"/>
              </a:ext>
            </a:extLst>
          </p:cNvPr>
          <p:cNvSpPr>
            <a:spLocks noGrp="1" noChangeArrowheads="1"/>
          </p:cNvSpPr>
          <p:nvPr>
            <p:ph type="ftr" sz="quarter" idx="11"/>
          </p:nvPr>
        </p:nvSpPr>
        <p:spPr>
          <a:ln/>
        </p:spPr>
        <p:txBody>
          <a:bodyPr/>
          <a:lstStyle>
            <a:lvl1pPr>
              <a:defRPr/>
            </a:lvl1pPr>
          </a:lstStyle>
          <a:p>
            <a:pPr>
              <a:defRPr/>
            </a:pPr>
            <a:endParaRPr lang="vi-VN"/>
          </a:p>
        </p:txBody>
      </p:sp>
      <p:sp>
        <p:nvSpPr>
          <p:cNvPr id="6" name="Rectangle 6">
            <a:extLst>
              <a:ext uri="{FF2B5EF4-FFF2-40B4-BE49-F238E27FC236}">
                <a16:creationId xmlns="" xmlns:a16="http://schemas.microsoft.com/office/drawing/2014/main" id="{90D04C08-FDD7-4145-BA1D-5BA741FB28AB}"/>
              </a:ext>
            </a:extLst>
          </p:cNvPr>
          <p:cNvSpPr>
            <a:spLocks noGrp="1" noChangeArrowheads="1"/>
          </p:cNvSpPr>
          <p:nvPr>
            <p:ph type="sldNum" sz="quarter" idx="12"/>
          </p:nvPr>
        </p:nvSpPr>
        <p:spPr>
          <a:ln/>
        </p:spPr>
        <p:txBody>
          <a:bodyPr/>
          <a:lstStyle>
            <a:lvl1pPr>
              <a:defRPr/>
            </a:lvl1pPr>
          </a:lstStyle>
          <a:p>
            <a:pPr>
              <a:defRPr/>
            </a:pPr>
            <a:fld id="{40DC689C-517C-493D-B2D4-E2A089CA7509}" type="slidenum">
              <a:rPr lang="vi-VN" altLang="en-US"/>
              <a:pPr>
                <a:defRPr/>
              </a:pPr>
              <a:t>‹#›</a:t>
            </a:fld>
            <a:endParaRPr lang="vi-VN" altLang="en-US"/>
          </a:p>
        </p:txBody>
      </p:sp>
    </p:spTree>
    <p:extLst>
      <p:ext uri="{BB962C8B-B14F-4D97-AF65-F5344CB8AC3E}">
        <p14:creationId xmlns:p14="http://schemas.microsoft.com/office/powerpoint/2010/main" val="202306412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a:extLst>
              <a:ext uri="{FF2B5EF4-FFF2-40B4-BE49-F238E27FC236}">
                <a16:creationId xmlns="" xmlns:a16="http://schemas.microsoft.com/office/drawing/2014/main" id="{E88FD2C6-396E-4E31-880B-DCA1B3F56D6E}"/>
              </a:ext>
            </a:extLst>
          </p:cNvPr>
          <p:cNvSpPr>
            <a:spLocks noGrp="1" noChangeArrowheads="1"/>
          </p:cNvSpPr>
          <p:nvPr>
            <p:ph type="dt" sz="half" idx="10"/>
          </p:nvPr>
        </p:nvSpPr>
        <p:spPr>
          <a:ln/>
        </p:spPr>
        <p:txBody>
          <a:bodyPr/>
          <a:lstStyle>
            <a:lvl1pPr>
              <a:defRPr/>
            </a:lvl1pPr>
          </a:lstStyle>
          <a:p>
            <a:pPr>
              <a:defRPr/>
            </a:pPr>
            <a:endParaRPr lang="vi-VN"/>
          </a:p>
        </p:txBody>
      </p:sp>
      <p:sp>
        <p:nvSpPr>
          <p:cNvPr id="5" name="Rectangle 5">
            <a:extLst>
              <a:ext uri="{FF2B5EF4-FFF2-40B4-BE49-F238E27FC236}">
                <a16:creationId xmlns="" xmlns:a16="http://schemas.microsoft.com/office/drawing/2014/main" id="{466A18AD-1424-495E-A865-0ABEDA7C79FA}"/>
              </a:ext>
            </a:extLst>
          </p:cNvPr>
          <p:cNvSpPr>
            <a:spLocks noGrp="1" noChangeArrowheads="1"/>
          </p:cNvSpPr>
          <p:nvPr>
            <p:ph type="ftr" sz="quarter" idx="11"/>
          </p:nvPr>
        </p:nvSpPr>
        <p:spPr>
          <a:ln/>
        </p:spPr>
        <p:txBody>
          <a:bodyPr/>
          <a:lstStyle>
            <a:lvl1pPr>
              <a:defRPr/>
            </a:lvl1pPr>
          </a:lstStyle>
          <a:p>
            <a:pPr>
              <a:defRPr/>
            </a:pPr>
            <a:endParaRPr lang="vi-VN"/>
          </a:p>
        </p:txBody>
      </p:sp>
      <p:sp>
        <p:nvSpPr>
          <p:cNvPr id="6" name="Rectangle 6">
            <a:extLst>
              <a:ext uri="{FF2B5EF4-FFF2-40B4-BE49-F238E27FC236}">
                <a16:creationId xmlns="" xmlns:a16="http://schemas.microsoft.com/office/drawing/2014/main" id="{3E6BAAE3-F04D-4667-974D-D6DC810B518F}"/>
              </a:ext>
            </a:extLst>
          </p:cNvPr>
          <p:cNvSpPr>
            <a:spLocks noGrp="1" noChangeArrowheads="1"/>
          </p:cNvSpPr>
          <p:nvPr>
            <p:ph type="sldNum" sz="quarter" idx="12"/>
          </p:nvPr>
        </p:nvSpPr>
        <p:spPr>
          <a:ln/>
        </p:spPr>
        <p:txBody>
          <a:bodyPr/>
          <a:lstStyle>
            <a:lvl1pPr>
              <a:defRPr/>
            </a:lvl1pPr>
          </a:lstStyle>
          <a:p>
            <a:pPr>
              <a:defRPr/>
            </a:pPr>
            <a:fld id="{6A4C9772-C8CF-4D23-96BA-D5C45B9D49F2}" type="slidenum">
              <a:rPr lang="vi-VN" altLang="en-US"/>
              <a:pPr>
                <a:defRPr/>
              </a:pPr>
              <a:t>‹#›</a:t>
            </a:fld>
            <a:endParaRPr lang="vi-VN" altLang="en-US"/>
          </a:p>
        </p:txBody>
      </p:sp>
    </p:spTree>
    <p:extLst>
      <p:ext uri="{BB962C8B-B14F-4D97-AF65-F5344CB8AC3E}">
        <p14:creationId xmlns:p14="http://schemas.microsoft.com/office/powerpoint/2010/main" val="283534754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a:extLst>
              <a:ext uri="{FF2B5EF4-FFF2-40B4-BE49-F238E27FC236}">
                <a16:creationId xmlns="" xmlns:a16="http://schemas.microsoft.com/office/drawing/2014/main" id="{69B85435-FC96-457E-BEE2-5A9DFD153433}"/>
              </a:ext>
            </a:extLst>
          </p:cNvPr>
          <p:cNvSpPr>
            <a:spLocks noGrp="1" noChangeArrowheads="1"/>
          </p:cNvSpPr>
          <p:nvPr>
            <p:ph type="dt" sz="half" idx="10"/>
          </p:nvPr>
        </p:nvSpPr>
        <p:spPr>
          <a:ln/>
        </p:spPr>
        <p:txBody>
          <a:bodyPr/>
          <a:lstStyle>
            <a:lvl1pPr>
              <a:defRPr/>
            </a:lvl1pPr>
          </a:lstStyle>
          <a:p>
            <a:pPr>
              <a:defRPr/>
            </a:pPr>
            <a:endParaRPr lang="vi-VN"/>
          </a:p>
        </p:txBody>
      </p:sp>
      <p:sp>
        <p:nvSpPr>
          <p:cNvPr id="5" name="Rectangle 5">
            <a:extLst>
              <a:ext uri="{FF2B5EF4-FFF2-40B4-BE49-F238E27FC236}">
                <a16:creationId xmlns="" xmlns:a16="http://schemas.microsoft.com/office/drawing/2014/main" id="{6FFF9884-8A86-4810-9CA8-F98EFA6CD668}"/>
              </a:ext>
            </a:extLst>
          </p:cNvPr>
          <p:cNvSpPr>
            <a:spLocks noGrp="1" noChangeArrowheads="1"/>
          </p:cNvSpPr>
          <p:nvPr>
            <p:ph type="ftr" sz="quarter" idx="11"/>
          </p:nvPr>
        </p:nvSpPr>
        <p:spPr>
          <a:ln/>
        </p:spPr>
        <p:txBody>
          <a:bodyPr/>
          <a:lstStyle>
            <a:lvl1pPr>
              <a:defRPr/>
            </a:lvl1pPr>
          </a:lstStyle>
          <a:p>
            <a:pPr>
              <a:defRPr/>
            </a:pPr>
            <a:endParaRPr lang="vi-VN"/>
          </a:p>
        </p:txBody>
      </p:sp>
      <p:sp>
        <p:nvSpPr>
          <p:cNvPr id="6" name="Rectangle 6">
            <a:extLst>
              <a:ext uri="{FF2B5EF4-FFF2-40B4-BE49-F238E27FC236}">
                <a16:creationId xmlns="" xmlns:a16="http://schemas.microsoft.com/office/drawing/2014/main" id="{FA6C7103-DAD0-436F-99D8-09A7EBABBAA8}"/>
              </a:ext>
            </a:extLst>
          </p:cNvPr>
          <p:cNvSpPr>
            <a:spLocks noGrp="1" noChangeArrowheads="1"/>
          </p:cNvSpPr>
          <p:nvPr>
            <p:ph type="sldNum" sz="quarter" idx="12"/>
          </p:nvPr>
        </p:nvSpPr>
        <p:spPr>
          <a:ln/>
        </p:spPr>
        <p:txBody>
          <a:bodyPr/>
          <a:lstStyle>
            <a:lvl1pPr>
              <a:defRPr/>
            </a:lvl1pPr>
          </a:lstStyle>
          <a:p>
            <a:pPr>
              <a:defRPr/>
            </a:pPr>
            <a:fld id="{43D94F76-8502-4A76-91A7-D3EEC19017CB}" type="slidenum">
              <a:rPr lang="vi-VN" altLang="en-US"/>
              <a:pPr>
                <a:defRPr/>
              </a:pPr>
              <a:t>‹#›</a:t>
            </a:fld>
            <a:endParaRPr lang="vi-VN" altLang="en-US"/>
          </a:p>
        </p:txBody>
      </p:sp>
    </p:spTree>
    <p:extLst>
      <p:ext uri="{BB962C8B-B14F-4D97-AF65-F5344CB8AC3E}">
        <p14:creationId xmlns:p14="http://schemas.microsoft.com/office/powerpoint/2010/main" val="402898142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a:extLst>
              <a:ext uri="{FF2B5EF4-FFF2-40B4-BE49-F238E27FC236}">
                <a16:creationId xmlns="" xmlns:a16="http://schemas.microsoft.com/office/drawing/2014/main" id="{AD51FFE0-2D01-47FD-8728-A703ED249FD7}"/>
              </a:ext>
            </a:extLst>
          </p:cNvPr>
          <p:cNvSpPr>
            <a:spLocks noGrp="1" noChangeArrowheads="1"/>
          </p:cNvSpPr>
          <p:nvPr>
            <p:ph type="dt" sz="half" idx="10"/>
          </p:nvPr>
        </p:nvSpPr>
        <p:spPr>
          <a:ln/>
        </p:spPr>
        <p:txBody>
          <a:bodyPr/>
          <a:lstStyle>
            <a:lvl1pPr>
              <a:defRPr/>
            </a:lvl1pPr>
          </a:lstStyle>
          <a:p>
            <a:pPr>
              <a:defRPr/>
            </a:pPr>
            <a:endParaRPr lang="vi-VN"/>
          </a:p>
        </p:txBody>
      </p:sp>
      <p:sp>
        <p:nvSpPr>
          <p:cNvPr id="5" name="Rectangle 5">
            <a:extLst>
              <a:ext uri="{FF2B5EF4-FFF2-40B4-BE49-F238E27FC236}">
                <a16:creationId xmlns="" xmlns:a16="http://schemas.microsoft.com/office/drawing/2014/main" id="{B8293F7E-8A38-4A4E-A246-068F8F5696ED}"/>
              </a:ext>
            </a:extLst>
          </p:cNvPr>
          <p:cNvSpPr>
            <a:spLocks noGrp="1" noChangeArrowheads="1"/>
          </p:cNvSpPr>
          <p:nvPr>
            <p:ph type="ftr" sz="quarter" idx="11"/>
          </p:nvPr>
        </p:nvSpPr>
        <p:spPr>
          <a:ln/>
        </p:spPr>
        <p:txBody>
          <a:bodyPr/>
          <a:lstStyle>
            <a:lvl1pPr>
              <a:defRPr/>
            </a:lvl1pPr>
          </a:lstStyle>
          <a:p>
            <a:pPr>
              <a:defRPr/>
            </a:pPr>
            <a:endParaRPr lang="vi-VN"/>
          </a:p>
        </p:txBody>
      </p:sp>
      <p:sp>
        <p:nvSpPr>
          <p:cNvPr id="6" name="Rectangle 6">
            <a:extLst>
              <a:ext uri="{FF2B5EF4-FFF2-40B4-BE49-F238E27FC236}">
                <a16:creationId xmlns="" xmlns:a16="http://schemas.microsoft.com/office/drawing/2014/main" id="{BBDB97C7-9FD1-453E-8F01-E28CA2F0AB37}"/>
              </a:ext>
            </a:extLst>
          </p:cNvPr>
          <p:cNvSpPr>
            <a:spLocks noGrp="1" noChangeArrowheads="1"/>
          </p:cNvSpPr>
          <p:nvPr>
            <p:ph type="sldNum" sz="quarter" idx="12"/>
          </p:nvPr>
        </p:nvSpPr>
        <p:spPr>
          <a:ln/>
        </p:spPr>
        <p:txBody>
          <a:bodyPr/>
          <a:lstStyle>
            <a:lvl1pPr>
              <a:defRPr/>
            </a:lvl1pPr>
          </a:lstStyle>
          <a:p>
            <a:pPr>
              <a:defRPr/>
            </a:pPr>
            <a:fld id="{76D3C0F3-56E4-4895-AA2A-2D4F450D801C}" type="slidenum">
              <a:rPr lang="vi-VN" altLang="en-US"/>
              <a:pPr>
                <a:defRPr/>
              </a:pPr>
              <a:t>‹#›</a:t>
            </a:fld>
            <a:endParaRPr lang="vi-VN" altLang="en-US"/>
          </a:p>
        </p:txBody>
      </p:sp>
    </p:spTree>
    <p:extLst>
      <p:ext uri="{BB962C8B-B14F-4D97-AF65-F5344CB8AC3E}">
        <p14:creationId xmlns:p14="http://schemas.microsoft.com/office/powerpoint/2010/main" val="277814722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a:extLst>
              <a:ext uri="{FF2B5EF4-FFF2-40B4-BE49-F238E27FC236}">
                <a16:creationId xmlns="" xmlns:a16="http://schemas.microsoft.com/office/drawing/2014/main" id="{63D05E73-B884-4013-A639-880FBFC34011}"/>
              </a:ext>
            </a:extLst>
          </p:cNvPr>
          <p:cNvSpPr>
            <a:spLocks noGrp="1" noChangeArrowheads="1"/>
          </p:cNvSpPr>
          <p:nvPr>
            <p:ph type="dt" sz="half" idx="10"/>
          </p:nvPr>
        </p:nvSpPr>
        <p:spPr>
          <a:ln/>
        </p:spPr>
        <p:txBody>
          <a:bodyPr/>
          <a:lstStyle>
            <a:lvl1pPr>
              <a:defRPr/>
            </a:lvl1pPr>
          </a:lstStyle>
          <a:p>
            <a:pPr>
              <a:defRPr/>
            </a:pPr>
            <a:endParaRPr lang="vi-VN"/>
          </a:p>
        </p:txBody>
      </p:sp>
      <p:sp>
        <p:nvSpPr>
          <p:cNvPr id="5" name="Rectangle 5">
            <a:extLst>
              <a:ext uri="{FF2B5EF4-FFF2-40B4-BE49-F238E27FC236}">
                <a16:creationId xmlns="" xmlns:a16="http://schemas.microsoft.com/office/drawing/2014/main" id="{EF297536-8919-40FB-A8AD-D887D24A3595}"/>
              </a:ext>
            </a:extLst>
          </p:cNvPr>
          <p:cNvSpPr>
            <a:spLocks noGrp="1" noChangeArrowheads="1"/>
          </p:cNvSpPr>
          <p:nvPr>
            <p:ph type="ftr" sz="quarter" idx="11"/>
          </p:nvPr>
        </p:nvSpPr>
        <p:spPr>
          <a:ln/>
        </p:spPr>
        <p:txBody>
          <a:bodyPr/>
          <a:lstStyle>
            <a:lvl1pPr>
              <a:defRPr/>
            </a:lvl1pPr>
          </a:lstStyle>
          <a:p>
            <a:pPr>
              <a:defRPr/>
            </a:pPr>
            <a:endParaRPr lang="vi-VN"/>
          </a:p>
        </p:txBody>
      </p:sp>
      <p:sp>
        <p:nvSpPr>
          <p:cNvPr id="6" name="Rectangle 6">
            <a:extLst>
              <a:ext uri="{FF2B5EF4-FFF2-40B4-BE49-F238E27FC236}">
                <a16:creationId xmlns="" xmlns:a16="http://schemas.microsoft.com/office/drawing/2014/main" id="{EC0374C6-AAA0-4CFA-B1BB-E5438D47D4D1}"/>
              </a:ext>
            </a:extLst>
          </p:cNvPr>
          <p:cNvSpPr>
            <a:spLocks noGrp="1" noChangeArrowheads="1"/>
          </p:cNvSpPr>
          <p:nvPr>
            <p:ph type="sldNum" sz="quarter" idx="12"/>
          </p:nvPr>
        </p:nvSpPr>
        <p:spPr>
          <a:ln/>
        </p:spPr>
        <p:txBody>
          <a:bodyPr/>
          <a:lstStyle>
            <a:lvl1pPr>
              <a:defRPr/>
            </a:lvl1pPr>
          </a:lstStyle>
          <a:p>
            <a:pPr>
              <a:defRPr/>
            </a:pPr>
            <a:fld id="{66675F2E-850F-4153-A78B-2F2FE6D088BA}" type="slidenum">
              <a:rPr lang="vi-VN" altLang="en-US"/>
              <a:pPr>
                <a:defRPr/>
              </a:pPr>
              <a:t>‹#›</a:t>
            </a:fld>
            <a:endParaRPr lang="vi-VN" altLang="en-US"/>
          </a:p>
        </p:txBody>
      </p:sp>
    </p:spTree>
    <p:extLst>
      <p:ext uri="{BB962C8B-B14F-4D97-AF65-F5344CB8AC3E}">
        <p14:creationId xmlns:p14="http://schemas.microsoft.com/office/powerpoint/2010/main" val="332527320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a:extLst>
              <a:ext uri="{FF2B5EF4-FFF2-40B4-BE49-F238E27FC236}">
                <a16:creationId xmlns="" xmlns:a16="http://schemas.microsoft.com/office/drawing/2014/main" id="{7D82576F-8868-433D-9834-4F9DF7DEE6C4}"/>
              </a:ext>
            </a:extLst>
          </p:cNvPr>
          <p:cNvSpPr>
            <a:spLocks noGrp="1" noChangeArrowheads="1"/>
          </p:cNvSpPr>
          <p:nvPr>
            <p:ph type="dt" sz="half" idx="10"/>
          </p:nvPr>
        </p:nvSpPr>
        <p:spPr>
          <a:ln/>
        </p:spPr>
        <p:txBody>
          <a:bodyPr/>
          <a:lstStyle>
            <a:lvl1pPr>
              <a:defRPr/>
            </a:lvl1pPr>
          </a:lstStyle>
          <a:p>
            <a:pPr>
              <a:defRPr/>
            </a:pPr>
            <a:endParaRPr lang="vi-VN"/>
          </a:p>
        </p:txBody>
      </p:sp>
      <p:sp>
        <p:nvSpPr>
          <p:cNvPr id="5" name="Rectangle 5">
            <a:extLst>
              <a:ext uri="{FF2B5EF4-FFF2-40B4-BE49-F238E27FC236}">
                <a16:creationId xmlns="" xmlns:a16="http://schemas.microsoft.com/office/drawing/2014/main" id="{776A8798-22CE-4260-B5D6-E77A6FDA0F12}"/>
              </a:ext>
            </a:extLst>
          </p:cNvPr>
          <p:cNvSpPr>
            <a:spLocks noGrp="1" noChangeArrowheads="1"/>
          </p:cNvSpPr>
          <p:nvPr>
            <p:ph type="ftr" sz="quarter" idx="11"/>
          </p:nvPr>
        </p:nvSpPr>
        <p:spPr>
          <a:ln/>
        </p:spPr>
        <p:txBody>
          <a:bodyPr/>
          <a:lstStyle>
            <a:lvl1pPr>
              <a:defRPr/>
            </a:lvl1pPr>
          </a:lstStyle>
          <a:p>
            <a:pPr>
              <a:defRPr/>
            </a:pPr>
            <a:endParaRPr lang="vi-VN"/>
          </a:p>
        </p:txBody>
      </p:sp>
      <p:sp>
        <p:nvSpPr>
          <p:cNvPr id="6" name="Rectangle 6">
            <a:extLst>
              <a:ext uri="{FF2B5EF4-FFF2-40B4-BE49-F238E27FC236}">
                <a16:creationId xmlns="" xmlns:a16="http://schemas.microsoft.com/office/drawing/2014/main" id="{4FFA69EE-AA96-41A7-BC87-50B8C969C13D}"/>
              </a:ext>
            </a:extLst>
          </p:cNvPr>
          <p:cNvSpPr>
            <a:spLocks noGrp="1" noChangeArrowheads="1"/>
          </p:cNvSpPr>
          <p:nvPr>
            <p:ph type="sldNum" sz="quarter" idx="12"/>
          </p:nvPr>
        </p:nvSpPr>
        <p:spPr>
          <a:ln/>
        </p:spPr>
        <p:txBody>
          <a:bodyPr/>
          <a:lstStyle>
            <a:lvl1pPr>
              <a:defRPr/>
            </a:lvl1pPr>
          </a:lstStyle>
          <a:p>
            <a:pPr>
              <a:defRPr/>
            </a:pPr>
            <a:fld id="{B6D1403E-CD66-480C-8C35-10D1789DEC18}" type="slidenum">
              <a:rPr lang="vi-VN" altLang="en-US"/>
              <a:pPr>
                <a:defRPr/>
              </a:pPr>
              <a:t>‹#›</a:t>
            </a:fld>
            <a:endParaRPr lang="vi-VN" altLang="en-US"/>
          </a:p>
        </p:txBody>
      </p:sp>
    </p:spTree>
    <p:extLst>
      <p:ext uri="{BB962C8B-B14F-4D97-AF65-F5344CB8AC3E}">
        <p14:creationId xmlns:p14="http://schemas.microsoft.com/office/powerpoint/2010/main" val="414787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4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a:extLst>
              <a:ext uri="{FF2B5EF4-FFF2-40B4-BE49-F238E27FC236}">
                <a16:creationId xmlns="" xmlns:a16="http://schemas.microsoft.com/office/drawing/2014/main" id="{E0634EEA-FF7E-43BE-836C-8EDF4EB46DBA}"/>
              </a:ext>
            </a:extLst>
          </p:cNvPr>
          <p:cNvSpPr>
            <a:spLocks noGrp="1" noChangeArrowheads="1"/>
          </p:cNvSpPr>
          <p:nvPr>
            <p:ph type="dt" sz="half" idx="10"/>
          </p:nvPr>
        </p:nvSpPr>
        <p:spPr>
          <a:ln/>
        </p:spPr>
        <p:txBody>
          <a:bodyPr/>
          <a:lstStyle>
            <a:lvl1pPr>
              <a:defRPr/>
            </a:lvl1pPr>
          </a:lstStyle>
          <a:p>
            <a:pPr>
              <a:defRPr/>
            </a:pPr>
            <a:endParaRPr lang="vi-VN"/>
          </a:p>
        </p:txBody>
      </p:sp>
      <p:sp>
        <p:nvSpPr>
          <p:cNvPr id="5" name="Rectangle 5">
            <a:extLst>
              <a:ext uri="{FF2B5EF4-FFF2-40B4-BE49-F238E27FC236}">
                <a16:creationId xmlns="" xmlns:a16="http://schemas.microsoft.com/office/drawing/2014/main" id="{ACF52AC7-60FD-486E-9F07-7EB9AE558A5D}"/>
              </a:ext>
            </a:extLst>
          </p:cNvPr>
          <p:cNvSpPr>
            <a:spLocks noGrp="1" noChangeArrowheads="1"/>
          </p:cNvSpPr>
          <p:nvPr>
            <p:ph type="ftr" sz="quarter" idx="11"/>
          </p:nvPr>
        </p:nvSpPr>
        <p:spPr>
          <a:ln/>
        </p:spPr>
        <p:txBody>
          <a:bodyPr/>
          <a:lstStyle>
            <a:lvl1pPr>
              <a:defRPr/>
            </a:lvl1pPr>
          </a:lstStyle>
          <a:p>
            <a:pPr>
              <a:defRPr/>
            </a:pPr>
            <a:endParaRPr lang="vi-VN"/>
          </a:p>
        </p:txBody>
      </p:sp>
      <p:sp>
        <p:nvSpPr>
          <p:cNvPr id="6" name="Rectangle 6">
            <a:extLst>
              <a:ext uri="{FF2B5EF4-FFF2-40B4-BE49-F238E27FC236}">
                <a16:creationId xmlns="" xmlns:a16="http://schemas.microsoft.com/office/drawing/2014/main" id="{E928662B-0310-4F51-88BE-278BCFF7318B}"/>
              </a:ext>
            </a:extLst>
          </p:cNvPr>
          <p:cNvSpPr>
            <a:spLocks noGrp="1" noChangeArrowheads="1"/>
          </p:cNvSpPr>
          <p:nvPr>
            <p:ph type="sldNum" sz="quarter" idx="12"/>
          </p:nvPr>
        </p:nvSpPr>
        <p:spPr>
          <a:ln/>
        </p:spPr>
        <p:txBody>
          <a:bodyPr/>
          <a:lstStyle>
            <a:lvl1pPr>
              <a:defRPr/>
            </a:lvl1pPr>
          </a:lstStyle>
          <a:p>
            <a:pPr>
              <a:defRPr/>
            </a:pPr>
            <a:fld id="{16C25D03-1BA8-49E9-8B80-D45562D0A520}" type="slidenum">
              <a:rPr lang="vi-VN" altLang="en-US"/>
              <a:pPr>
                <a:defRPr/>
              </a:pPr>
              <a:t>‹#›</a:t>
            </a:fld>
            <a:endParaRPr lang="vi-VN" altLang="en-US"/>
          </a:p>
        </p:txBody>
      </p:sp>
    </p:spTree>
    <p:extLst>
      <p:ext uri="{BB962C8B-B14F-4D97-AF65-F5344CB8AC3E}">
        <p14:creationId xmlns:p14="http://schemas.microsoft.com/office/powerpoint/2010/main" val="375258694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a:extLst>
              <a:ext uri="{FF2B5EF4-FFF2-40B4-BE49-F238E27FC236}">
                <a16:creationId xmlns="" xmlns:a16="http://schemas.microsoft.com/office/drawing/2014/main" id="{AC08EEBE-328D-4B11-B21C-0E9F7B693B05}"/>
              </a:ext>
            </a:extLst>
          </p:cNvPr>
          <p:cNvSpPr>
            <a:spLocks noGrp="1" noChangeArrowheads="1"/>
          </p:cNvSpPr>
          <p:nvPr>
            <p:ph type="dt" sz="half" idx="10"/>
          </p:nvPr>
        </p:nvSpPr>
        <p:spPr>
          <a:ln/>
        </p:spPr>
        <p:txBody>
          <a:bodyPr/>
          <a:lstStyle>
            <a:lvl1pPr>
              <a:defRPr/>
            </a:lvl1pPr>
          </a:lstStyle>
          <a:p>
            <a:pPr>
              <a:defRPr/>
            </a:pPr>
            <a:endParaRPr lang="vi-VN"/>
          </a:p>
        </p:txBody>
      </p:sp>
      <p:sp>
        <p:nvSpPr>
          <p:cNvPr id="5" name="Rectangle 5">
            <a:extLst>
              <a:ext uri="{FF2B5EF4-FFF2-40B4-BE49-F238E27FC236}">
                <a16:creationId xmlns="" xmlns:a16="http://schemas.microsoft.com/office/drawing/2014/main" id="{CC5142EC-68D7-40DB-A226-92EAE0C79519}"/>
              </a:ext>
            </a:extLst>
          </p:cNvPr>
          <p:cNvSpPr>
            <a:spLocks noGrp="1" noChangeArrowheads="1"/>
          </p:cNvSpPr>
          <p:nvPr>
            <p:ph type="ftr" sz="quarter" idx="11"/>
          </p:nvPr>
        </p:nvSpPr>
        <p:spPr>
          <a:ln/>
        </p:spPr>
        <p:txBody>
          <a:bodyPr/>
          <a:lstStyle>
            <a:lvl1pPr>
              <a:defRPr/>
            </a:lvl1pPr>
          </a:lstStyle>
          <a:p>
            <a:pPr>
              <a:defRPr/>
            </a:pPr>
            <a:endParaRPr lang="vi-VN"/>
          </a:p>
        </p:txBody>
      </p:sp>
      <p:sp>
        <p:nvSpPr>
          <p:cNvPr id="6" name="Rectangle 6">
            <a:extLst>
              <a:ext uri="{FF2B5EF4-FFF2-40B4-BE49-F238E27FC236}">
                <a16:creationId xmlns="" xmlns:a16="http://schemas.microsoft.com/office/drawing/2014/main" id="{FB57399F-561C-43D9-807D-5E89071F5D41}"/>
              </a:ext>
            </a:extLst>
          </p:cNvPr>
          <p:cNvSpPr>
            <a:spLocks noGrp="1" noChangeArrowheads="1"/>
          </p:cNvSpPr>
          <p:nvPr>
            <p:ph type="sldNum" sz="quarter" idx="12"/>
          </p:nvPr>
        </p:nvSpPr>
        <p:spPr>
          <a:ln/>
        </p:spPr>
        <p:txBody>
          <a:bodyPr/>
          <a:lstStyle>
            <a:lvl1pPr>
              <a:defRPr/>
            </a:lvl1pPr>
          </a:lstStyle>
          <a:p>
            <a:pPr>
              <a:defRPr/>
            </a:pPr>
            <a:fld id="{052C5D32-9A64-41C3-BB0D-28F92DA278B1}" type="slidenum">
              <a:rPr lang="vi-VN" altLang="en-US"/>
              <a:pPr>
                <a:defRPr/>
              </a:pPr>
              <a:t>‹#›</a:t>
            </a:fld>
            <a:endParaRPr lang="vi-VN" altLang="en-US"/>
          </a:p>
        </p:txBody>
      </p:sp>
    </p:spTree>
    <p:extLst>
      <p:ext uri="{BB962C8B-B14F-4D97-AF65-F5344CB8AC3E}">
        <p14:creationId xmlns:p14="http://schemas.microsoft.com/office/powerpoint/2010/main" val="201838400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a:extLst>
              <a:ext uri="{FF2B5EF4-FFF2-40B4-BE49-F238E27FC236}">
                <a16:creationId xmlns="" xmlns:a16="http://schemas.microsoft.com/office/drawing/2014/main" id="{34437BE1-77BD-4949-AF6A-A98DB85DBB82}"/>
              </a:ext>
            </a:extLst>
          </p:cNvPr>
          <p:cNvSpPr>
            <a:spLocks noGrp="1" noChangeArrowheads="1"/>
          </p:cNvSpPr>
          <p:nvPr>
            <p:ph type="dt" sz="half" idx="10"/>
          </p:nvPr>
        </p:nvSpPr>
        <p:spPr>
          <a:ln/>
        </p:spPr>
        <p:txBody>
          <a:bodyPr/>
          <a:lstStyle>
            <a:lvl1pPr>
              <a:defRPr/>
            </a:lvl1pPr>
          </a:lstStyle>
          <a:p>
            <a:pPr>
              <a:defRPr/>
            </a:pPr>
            <a:endParaRPr lang="vi-VN"/>
          </a:p>
        </p:txBody>
      </p:sp>
      <p:sp>
        <p:nvSpPr>
          <p:cNvPr id="5" name="Rectangle 5">
            <a:extLst>
              <a:ext uri="{FF2B5EF4-FFF2-40B4-BE49-F238E27FC236}">
                <a16:creationId xmlns="" xmlns:a16="http://schemas.microsoft.com/office/drawing/2014/main" id="{59D8C03F-ABE9-40AE-920A-0DF21BB167C1}"/>
              </a:ext>
            </a:extLst>
          </p:cNvPr>
          <p:cNvSpPr>
            <a:spLocks noGrp="1" noChangeArrowheads="1"/>
          </p:cNvSpPr>
          <p:nvPr>
            <p:ph type="ftr" sz="quarter" idx="11"/>
          </p:nvPr>
        </p:nvSpPr>
        <p:spPr>
          <a:ln/>
        </p:spPr>
        <p:txBody>
          <a:bodyPr/>
          <a:lstStyle>
            <a:lvl1pPr>
              <a:defRPr/>
            </a:lvl1pPr>
          </a:lstStyle>
          <a:p>
            <a:pPr>
              <a:defRPr/>
            </a:pPr>
            <a:endParaRPr lang="vi-VN"/>
          </a:p>
        </p:txBody>
      </p:sp>
      <p:sp>
        <p:nvSpPr>
          <p:cNvPr id="6" name="Rectangle 6">
            <a:extLst>
              <a:ext uri="{FF2B5EF4-FFF2-40B4-BE49-F238E27FC236}">
                <a16:creationId xmlns="" xmlns:a16="http://schemas.microsoft.com/office/drawing/2014/main" id="{5D376609-CC40-4CE3-8297-EEB403E61F1F}"/>
              </a:ext>
            </a:extLst>
          </p:cNvPr>
          <p:cNvSpPr>
            <a:spLocks noGrp="1" noChangeArrowheads="1"/>
          </p:cNvSpPr>
          <p:nvPr>
            <p:ph type="sldNum" sz="quarter" idx="12"/>
          </p:nvPr>
        </p:nvSpPr>
        <p:spPr>
          <a:ln/>
        </p:spPr>
        <p:txBody>
          <a:bodyPr/>
          <a:lstStyle>
            <a:lvl1pPr>
              <a:defRPr/>
            </a:lvl1pPr>
          </a:lstStyle>
          <a:p>
            <a:pPr>
              <a:defRPr/>
            </a:pPr>
            <a:fld id="{FC2CF78C-3EEB-42E8-B6F3-D25908F81EBB}" type="slidenum">
              <a:rPr lang="vi-VN" altLang="en-US"/>
              <a:pPr>
                <a:defRPr/>
              </a:pPr>
              <a:t>‹#›</a:t>
            </a:fld>
            <a:endParaRPr lang="vi-VN" altLang="en-US"/>
          </a:p>
        </p:txBody>
      </p:sp>
    </p:spTree>
    <p:extLst>
      <p:ext uri="{BB962C8B-B14F-4D97-AF65-F5344CB8AC3E}">
        <p14:creationId xmlns:p14="http://schemas.microsoft.com/office/powerpoint/2010/main" val="50831562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a:extLst>
              <a:ext uri="{FF2B5EF4-FFF2-40B4-BE49-F238E27FC236}">
                <a16:creationId xmlns="" xmlns:a16="http://schemas.microsoft.com/office/drawing/2014/main" id="{67A3D6D7-9E0E-4773-B02B-DE4BEA8CFEB5}"/>
              </a:ext>
            </a:extLst>
          </p:cNvPr>
          <p:cNvSpPr>
            <a:spLocks noGrp="1" noChangeArrowheads="1"/>
          </p:cNvSpPr>
          <p:nvPr>
            <p:ph type="dt" sz="half" idx="10"/>
          </p:nvPr>
        </p:nvSpPr>
        <p:spPr>
          <a:ln/>
        </p:spPr>
        <p:txBody>
          <a:bodyPr/>
          <a:lstStyle>
            <a:lvl1pPr>
              <a:defRPr/>
            </a:lvl1pPr>
          </a:lstStyle>
          <a:p>
            <a:pPr>
              <a:defRPr/>
            </a:pPr>
            <a:endParaRPr lang="vi-VN"/>
          </a:p>
        </p:txBody>
      </p:sp>
      <p:sp>
        <p:nvSpPr>
          <p:cNvPr id="5" name="Rectangle 5">
            <a:extLst>
              <a:ext uri="{FF2B5EF4-FFF2-40B4-BE49-F238E27FC236}">
                <a16:creationId xmlns="" xmlns:a16="http://schemas.microsoft.com/office/drawing/2014/main" id="{86771072-9B00-4380-BA46-E80C0BC00D2E}"/>
              </a:ext>
            </a:extLst>
          </p:cNvPr>
          <p:cNvSpPr>
            <a:spLocks noGrp="1" noChangeArrowheads="1"/>
          </p:cNvSpPr>
          <p:nvPr>
            <p:ph type="ftr" sz="quarter" idx="11"/>
          </p:nvPr>
        </p:nvSpPr>
        <p:spPr>
          <a:ln/>
        </p:spPr>
        <p:txBody>
          <a:bodyPr/>
          <a:lstStyle>
            <a:lvl1pPr>
              <a:defRPr/>
            </a:lvl1pPr>
          </a:lstStyle>
          <a:p>
            <a:pPr>
              <a:defRPr/>
            </a:pPr>
            <a:endParaRPr lang="vi-VN"/>
          </a:p>
        </p:txBody>
      </p:sp>
      <p:sp>
        <p:nvSpPr>
          <p:cNvPr id="6" name="Rectangle 6">
            <a:extLst>
              <a:ext uri="{FF2B5EF4-FFF2-40B4-BE49-F238E27FC236}">
                <a16:creationId xmlns="" xmlns:a16="http://schemas.microsoft.com/office/drawing/2014/main" id="{000CF28F-CB62-44A4-BB2F-13484043FB75}"/>
              </a:ext>
            </a:extLst>
          </p:cNvPr>
          <p:cNvSpPr>
            <a:spLocks noGrp="1" noChangeArrowheads="1"/>
          </p:cNvSpPr>
          <p:nvPr>
            <p:ph type="sldNum" sz="quarter" idx="12"/>
          </p:nvPr>
        </p:nvSpPr>
        <p:spPr>
          <a:ln/>
        </p:spPr>
        <p:txBody>
          <a:bodyPr/>
          <a:lstStyle>
            <a:lvl1pPr>
              <a:defRPr/>
            </a:lvl1pPr>
          </a:lstStyle>
          <a:p>
            <a:pPr>
              <a:defRPr/>
            </a:pPr>
            <a:fld id="{6A7EF6BC-A2DF-4E79-A248-17BE9AC5E745}" type="slidenum">
              <a:rPr lang="vi-VN" altLang="en-US"/>
              <a:pPr>
                <a:defRPr/>
              </a:pPr>
              <a:t>‹#›</a:t>
            </a:fld>
            <a:endParaRPr lang="vi-VN" altLang="en-US"/>
          </a:p>
        </p:txBody>
      </p:sp>
    </p:spTree>
    <p:extLst>
      <p:ext uri="{BB962C8B-B14F-4D97-AF65-F5344CB8AC3E}">
        <p14:creationId xmlns:p14="http://schemas.microsoft.com/office/powerpoint/2010/main" val="226613089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a:extLst>
              <a:ext uri="{FF2B5EF4-FFF2-40B4-BE49-F238E27FC236}">
                <a16:creationId xmlns="" xmlns:a16="http://schemas.microsoft.com/office/drawing/2014/main" id="{0F58D9FA-9AC6-4C61-8C73-C7B81A07B2B7}"/>
              </a:ext>
            </a:extLst>
          </p:cNvPr>
          <p:cNvSpPr>
            <a:spLocks noGrp="1" noChangeArrowheads="1"/>
          </p:cNvSpPr>
          <p:nvPr>
            <p:ph type="dt" sz="half" idx="10"/>
          </p:nvPr>
        </p:nvSpPr>
        <p:spPr>
          <a:ln/>
        </p:spPr>
        <p:txBody>
          <a:bodyPr/>
          <a:lstStyle>
            <a:lvl1pPr>
              <a:defRPr/>
            </a:lvl1pPr>
          </a:lstStyle>
          <a:p>
            <a:pPr>
              <a:defRPr/>
            </a:pPr>
            <a:endParaRPr lang="vi-VN"/>
          </a:p>
        </p:txBody>
      </p:sp>
      <p:sp>
        <p:nvSpPr>
          <p:cNvPr id="5" name="Rectangle 5">
            <a:extLst>
              <a:ext uri="{FF2B5EF4-FFF2-40B4-BE49-F238E27FC236}">
                <a16:creationId xmlns="" xmlns:a16="http://schemas.microsoft.com/office/drawing/2014/main" id="{0B974E2B-953A-45D3-873D-6A245C6DA4EF}"/>
              </a:ext>
            </a:extLst>
          </p:cNvPr>
          <p:cNvSpPr>
            <a:spLocks noGrp="1" noChangeArrowheads="1"/>
          </p:cNvSpPr>
          <p:nvPr>
            <p:ph type="ftr" sz="quarter" idx="11"/>
          </p:nvPr>
        </p:nvSpPr>
        <p:spPr>
          <a:ln/>
        </p:spPr>
        <p:txBody>
          <a:bodyPr/>
          <a:lstStyle>
            <a:lvl1pPr>
              <a:defRPr/>
            </a:lvl1pPr>
          </a:lstStyle>
          <a:p>
            <a:pPr>
              <a:defRPr/>
            </a:pPr>
            <a:endParaRPr lang="vi-VN"/>
          </a:p>
        </p:txBody>
      </p:sp>
      <p:sp>
        <p:nvSpPr>
          <p:cNvPr id="6" name="Rectangle 6">
            <a:extLst>
              <a:ext uri="{FF2B5EF4-FFF2-40B4-BE49-F238E27FC236}">
                <a16:creationId xmlns="" xmlns:a16="http://schemas.microsoft.com/office/drawing/2014/main" id="{6B8EDE4C-8765-4C81-BE8F-24AB5E920506}"/>
              </a:ext>
            </a:extLst>
          </p:cNvPr>
          <p:cNvSpPr>
            <a:spLocks noGrp="1" noChangeArrowheads="1"/>
          </p:cNvSpPr>
          <p:nvPr>
            <p:ph type="sldNum" sz="quarter" idx="12"/>
          </p:nvPr>
        </p:nvSpPr>
        <p:spPr>
          <a:ln/>
        </p:spPr>
        <p:txBody>
          <a:bodyPr/>
          <a:lstStyle>
            <a:lvl1pPr>
              <a:defRPr/>
            </a:lvl1pPr>
          </a:lstStyle>
          <a:p>
            <a:pPr>
              <a:defRPr/>
            </a:pPr>
            <a:fld id="{FD50B6D5-C288-478E-B1DD-0B5F3D841F04}" type="slidenum">
              <a:rPr lang="vi-VN" altLang="en-US"/>
              <a:pPr>
                <a:defRPr/>
              </a:pPr>
              <a:t>‹#›</a:t>
            </a:fld>
            <a:endParaRPr lang="vi-VN" altLang="en-US"/>
          </a:p>
        </p:txBody>
      </p:sp>
    </p:spTree>
    <p:extLst>
      <p:ext uri="{BB962C8B-B14F-4D97-AF65-F5344CB8AC3E}">
        <p14:creationId xmlns:p14="http://schemas.microsoft.com/office/powerpoint/2010/main" val="291703623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vi-VN"/>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 xmlns:a16="http://schemas.microsoft.com/office/drawing/2014/main" id="{E6858523-BD6C-4CFB-B2D6-574AA29635DE}"/>
              </a:ext>
            </a:extLst>
          </p:cNvPr>
          <p:cNvSpPr>
            <a:spLocks noGrp="1" noChangeArrowheads="1"/>
          </p:cNvSpPr>
          <p:nvPr>
            <p:ph type="dt" sz="half" idx="10"/>
          </p:nvPr>
        </p:nvSpPr>
        <p:spPr>
          <a:ln/>
        </p:spPr>
        <p:txBody>
          <a:bodyPr/>
          <a:lstStyle>
            <a:lvl1pPr>
              <a:defRPr/>
            </a:lvl1pPr>
          </a:lstStyle>
          <a:p>
            <a:pPr>
              <a:defRPr/>
            </a:pPr>
            <a:endParaRPr lang="vi-VN"/>
          </a:p>
        </p:txBody>
      </p:sp>
      <p:sp>
        <p:nvSpPr>
          <p:cNvPr id="5" name="Rectangle 5">
            <a:extLst>
              <a:ext uri="{FF2B5EF4-FFF2-40B4-BE49-F238E27FC236}">
                <a16:creationId xmlns="" xmlns:a16="http://schemas.microsoft.com/office/drawing/2014/main" id="{C7C94FFF-29B5-4336-B64D-076B87508C11}"/>
              </a:ext>
            </a:extLst>
          </p:cNvPr>
          <p:cNvSpPr>
            <a:spLocks noGrp="1" noChangeArrowheads="1"/>
          </p:cNvSpPr>
          <p:nvPr>
            <p:ph type="ftr" sz="quarter" idx="11"/>
          </p:nvPr>
        </p:nvSpPr>
        <p:spPr>
          <a:ln/>
        </p:spPr>
        <p:txBody>
          <a:bodyPr/>
          <a:lstStyle>
            <a:lvl1pPr>
              <a:defRPr/>
            </a:lvl1pPr>
          </a:lstStyle>
          <a:p>
            <a:pPr>
              <a:defRPr/>
            </a:pPr>
            <a:endParaRPr lang="vi-VN"/>
          </a:p>
        </p:txBody>
      </p:sp>
      <p:sp>
        <p:nvSpPr>
          <p:cNvPr id="6" name="Rectangle 6">
            <a:extLst>
              <a:ext uri="{FF2B5EF4-FFF2-40B4-BE49-F238E27FC236}">
                <a16:creationId xmlns="" xmlns:a16="http://schemas.microsoft.com/office/drawing/2014/main" id="{B6EF7709-2533-420C-8114-943C48F3ED7E}"/>
              </a:ext>
            </a:extLst>
          </p:cNvPr>
          <p:cNvSpPr>
            <a:spLocks noGrp="1" noChangeArrowheads="1"/>
          </p:cNvSpPr>
          <p:nvPr>
            <p:ph type="sldNum" sz="quarter" idx="12"/>
          </p:nvPr>
        </p:nvSpPr>
        <p:spPr>
          <a:ln/>
        </p:spPr>
        <p:txBody>
          <a:bodyPr/>
          <a:lstStyle>
            <a:lvl1pPr>
              <a:defRPr/>
            </a:lvl1pPr>
          </a:lstStyle>
          <a:p>
            <a:pPr>
              <a:defRPr/>
            </a:pPr>
            <a:fld id="{C6EDD34C-DC24-484E-8E05-8A0B93151B6B}" type="slidenum">
              <a:rPr lang="vi-VN" altLang="en-US"/>
              <a:pPr>
                <a:defRPr/>
              </a:pPr>
              <a:t>‹#›</a:t>
            </a:fld>
            <a:endParaRPr lang="vi-VN" altLang="en-US"/>
          </a:p>
        </p:txBody>
      </p:sp>
    </p:spTree>
    <p:extLst>
      <p:ext uri="{BB962C8B-B14F-4D97-AF65-F5344CB8AC3E}">
        <p14:creationId xmlns:p14="http://schemas.microsoft.com/office/powerpoint/2010/main" val="394368624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a:extLst>
              <a:ext uri="{FF2B5EF4-FFF2-40B4-BE49-F238E27FC236}">
                <a16:creationId xmlns="" xmlns:a16="http://schemas.microsoft.com/office/drawing/2014/main" id="{0011C486-3190-456B-A204-4BE79D3DE8D6}"/>
              </a:ext>
            </a:extLst>
          </p:cNvPr>
          <p:cNvSpPr>
            <a:spLocks noGrp="1" noChangeArrowheads="1"/>
          </p:cNvSpPr>
          <p:nvPr>
            <p:ph type="dt" sz="half" idx="10"/>
          </p:nvPr>
        </p:nvSpPr>
        <p:spPr>
          <a:ln/>
        </p:spPr>
        <p:txBody>
          <a:bodyPr/>
          <a:lstStyle>
            <a:lvl1pPr>
              <a:defRPr/>
            </a:lvl1pPr>
          </a:lstStyle>
          <a:p>
            <a:pPr>
              <a:defRPr/>
            </a:pPr>
            <a:endParaRPr lang="vi-VN"/>
          </a:p>
        </p:txBody>
      </p:sp>
      <p:sp>
        <p:nvSpPr>
          <p:cNvPr id="6" name="Rectangle 5">
            <a:extLst>
              <a:ext uri="{FF2B5EF4-FFF2-40B4-BE49-F238E27FC236}">
                <a16:creationId xmlns="" xmlns:a16="http://schemas.microsoft.com/office/drawing/2014/main" id="{850CD800-3261-4E83-BE67-B76066595DF7}"/>
              </a:ext>
            </a:extLst>
          </p:cNvPr>
          <p:cNvSpPr>
            <a:spLocks noGrp="1" noChangeArrowheads="1"/>
          </p:cNvSpPr>
          <p:nvPr>
            <p:ph type="ftr" sz="quarter" idx="11"/>
          </p:nvPr>
        </p:nvSpPr>
        <p:spPr>
          <a:ln/>
        </p:spPr>
        <p:txBody>
          <a:bodyPr/>
          <a:lstStyle>
            <a:lvl1pPr>
              <a:defRPr/>
            </a:lvl1pPr>
          </a:lstStyle>
          <a:p>
            <a:pPr>
              <a:defRPr/>
            </a:pPr>
            <a:endParaRPr lang="vi-VN"/>
          </a:p>
        </p:txBody>
      </p:sp>
      <p:sp>
        <p:nvSpPr>
          <p:cNvPr id="7" name="Rectangle 6">
            <a:extLst>
              <a:ext uri="{FF2B5EF4-FFF2-40B4-BE49-F238E27FC236}">
                <a16:creationId xmlns="" xmlns:a16="http://schemas.microsoft.com/office/drawing/2014/main" id="{A9A59032-CBE9-4287-BA11-9A343F883A65}"/>
              </a:ext>
            </a:extLst>
          </p:cNvPr>
          <p:cNvSpPr>
            <a:spLocks noGrp="1" noChangeArrowheads="1"/>
          </p:cNvSpPr>
          <p:nvPr>
            <p:ph type="sldNum" sz="quarter" idx="12"/>
          </p:nvPr>
        </p:nvSpPr>
        <p:spPr>
          <a:ln/>
        </p:spPr>
        <p:txBody>
          <a:bodyPr/>
          <a:lstStyle>
            <a:lvl1pPr>
              <a:defRPr/>
            </a:lvl1pPr>
          </a:lstStyle>
          <a:p>
            <a:pPr>
              <a:defRPr/>
            </a:pPr>
            <a:fld id="{8CABAB51-3BC0-4B34-8459-4B4C6A312E14}" type="slidenum">
              <a:rPr lang="vi-VN" altLang="en-US"/>
              <a:pPr>
                <a:defRPr/>
              </a:pPr>
              <a:t>‹#›</a:t>
            </a:fld>
            <a:endParaRPr lang="vi-VN" altLang="en-US"/>
          </a:p>
        </p:txBody>
      </p:sp>
    </p:spTree>
    <p:extLst>
      <p:ext uri="{BB962C8B-B14F-4D97-AF65-F5344CB8AC3E}">
        <p14:creationId xmlns:p14="http://schemas.microsoft.com/office/powerpoint/2010/main" val="30994438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a:extLst>
              <a:ext uri="{FF2B5EF4-FFF2-40B4-BE49-F238E27FC236}">
                <a16:creationId xmlns="" xmlns:a16="http://schemas.microsoft.com/office/drawing/2014/main" id="{CB9A2309-EC23-4A7C-8857-97F811974A37}"/>
              </a:ext>
            </a:extLst>
          </p:cNvPr>
          <p:cNvSpPr>
            <a:spLocks noGrp="1" noChangeArrowheads="1"/>
          </p:cNvSpPr>
          <p:nvPr>
            <p:ph type="dt" sz="half" idx="10"/>
          </p:nvPr>
        </p:nvSpPr>
        <p:spPr>
          <a:ln/>
        </p:spPr>
        <p:txBody>
          <a:bodyPr/>
          <a:lstStyle>
            <a:lvl1pPr>
              <a:defRPr/>
            </a:lvl1pPr>
          </a:lstStyle>
          <a:p>
            <a:pPr>
              <a:defRPr/>
            </a:pPr>
            <a:endParaRPr lang="vi-VN"/>
          </a:p>
        </p:txBody>
      </p:sp>
      <p:sp>
        <p:nvSpPr>
          <p:cNvPr id="8" name="Rectangle 5">
            <a:extLst>
              <a:ext uri="{FF2B5EF4-FFF2-40B4-BE49-F238E27FC236}">
                <a16:creationId xmlns="" xmlns:a16="http://schemas.microsoft.com/office/drawing/2014/main" id="{E7F72610-E8EB-4EE8-9CBB-FB04C3589411}"/>
              </a:ext>
            </a:extLst>
          </p:cNvPr>
          <p:cNvSpPr>
            <a:spLocks noGrp="1" noChangeArrowheads="1"/>
          </p:cNvSpPr>
          <p:nvPr>
            <p:ph type="ftr" sz="quarter" idx="11"/>
          </p:nvPr>
        </p:nvSpPr>
        <p:spPr>
          <a:ln/>
        </p:spPr>
        <p:txBody>
          <a:bodyPr/>
          <a:lstStyle>
            <a:lvl1pPr>
              <a:defRPr/>
            </a:lvl1pPr>
          </a:lstStyle>
          <a:p>
            <a:pPr>
              <a:defRPr/>
            </a:pPr>
            <a:endParaRPr lang="vi-VN"/>
          </a:p>
        </p:txBody>
      </p:sp>
      <p:sp>
        <p:nvSpPr>
          <p:cNvPr id="9" name="Rectangle 6">
            <a:extLst>
              <a:ext uri="{FF2B5EF4-FFF2-40B4-BE49-F238E27FC236}">
                <a16:creationId xmlns="" xmlns:a16="http://schemas.microsoft.com/office/drawing/2014/main" id="{CB4195D3-249B-4DA4-94A5-9D1E9F9A539A}"/>
              </a:ext>
            </a:extLst>
          </p:cNvPr>
          <p:cNvSpPr>
            <a:spLocks noGrp="1" noChangeArrowheads="1"/>
          </p:cNvSpPr>
          <p:nvPr>
            <p:ph type="sldNum" sz="quarter" idx="12"/>
          </p:nvPr>
        </p:nvSpPr>
        <p:spPr>
          <a:ln/>
        </p:spPr>
        <p:txBody>
          <a:bodyPr/>
          <a:lstStyle>
            <a:lvl1pPr>
              <a:defRPr/>
            </a:lvl1pPr>
          </a:lstStyle>
          <a:p>
            <a:pPr>
              <a:defRPr/>
            </a:pPr>
            <a:fld id="{43050E48-B9AC-4984-8BE8-656CE56408BC}" type="slidenum">
              <a:rPr lang="vi-VN" altLang="en-US"/>
              <a:pPr>
                <a:defRPr/>
              </a:pPr>
              <a:t>‹#›</a:t>
            </a:fld>
            <a:endParaRPr lang="vi-VN" altLang="en-US"/>
          </a:p>
        </p:txBody>
      </p:sp>
    </p:spTree>
    <p:extLst>
      <p:ext uri="{BB962C8B-B14F-4D97-AF65-F5344CB8AC3E}">
        <p14:creationId xmlns:p14="http://schemas.microsoft.com/office/powerpoint/2010/main" val="164459063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a:extLst>
              <a:ext uri="{FF2B5EF4-FFF2-40B4-BE49-F238E27FC236}">
                <a16:creationId xmlns="" xmlns:a16="http://schemas.microsoft.com/office/drawing/2014/main" id="{465A444A-05CE-454C-9B4C-4835482F00D4}"/>
              </a:ext>
            </a:extLst>
          </p:cNvPr>
          <p:cNvSpPr>
            <a:spLocks noGrp="1" noChangeArrowheads="1"/>
          </p:cNvSpPr>
          <p:nvPr>
            <p:ph type="dt" sz="half" idx="10"/>
          </p:nvPr>
        </p:nvSpPr>
        <p:spPr>
          <a:ln/>
        </p:spPr>
        <p:txBody>
          <a:bodyPr/>
          <a:lstStyle>
            <a:lvl1pPr>
              <a:defRPr/>
            </a:lvl1pPr>
          </a:lstStyle>
          <a:p>
            <a:pPr>
              <a:defRPr/>
            </a:pPr>
            <a:endParaRPr lang="vi-VN"/>
          </a:p>
        </p:txBody>
      </p:sp>
      <p:sp>
        <p:nvSpPr>
          <p:cNvPr id="4" name="Rectangle 5">
            <a:extLst>
              <a:ext uri="{FF2B5EF4-FFF2-40B4-BE49-F238E27FC236}">
                <a16:creationId xmlns="" xmlns:a16="http://schemas.microsoft.com/office/drawing/2014/main" id="{7683BD45-4583-43EC-B410-2D53D44005EF}"/>
              </a:ext>
            </a:extLst>
          </p:cNvPr>
          <p:cNvSpPr>
            <a:spLocks noGrp="1" noChangeArrowheads="1"/>
          </p:cNvSpPr>
          <p:nvPr>
            <p:ph type="ftr" sz="quarter" idx="11"/>
          </p:nvPr>
        </p:nvSpPr>
        <p:spPr>
          <a:ln/>
        </p:spPr>
        <p:txBody>
          <a:bodyPr/>
          <a:lstStyle>
            <a:lvl1pPr>
              <a:defRPr/>
            </a:lvl1pPr>
          </a:lstStyle>
          <a:p>
            <a:pPr>
              <a:defRPr/>
            </a:pPr>
            <a:endParaRPr lang="vi-VN"/>
          </a:p>
        </p:txBody>
      </p:sp>
      <p:sp>
        <p:nvSpPr>
          <p:cNvPr id="5" name="Rectangle 6">
            <a:extLst>
              <a:ext uri="{FF2B5EF4-FFF2-40B4-BE49-F238E27FC236}">
                <a16:creationId xmlns="" xmlns:a16="http://schemas.microsoft.com/office/drawing/2014/main" id="{34A56733-C155-4D0D-89F4-9E14B0C4DA26}"/>
              </a:ext>
            </a:extLst>
          </p:cNvPr>
          <p:cNvSpPr>
            <a:spLocks noGrp="1" noChangeArrowheads="1"/>
          </p:cNvSpPr>
          <p:nvPr>
            <p:ph type="sldNum" sz="quarter" idx="12"/>
          </p:nvPr>
        </p:nvSpPr>
        <p:spPr>
          <a:ln/>
        </p:spPr>
        <p:txBody>
          <a:bodyPr/>
          <a:lstStyle>
            <a:lvl1pPr>
              <a:defRPr/>
            </a:lvl1pPr>
          </a:lstStyle>
          <a:p>
            <a:pPr>
              <a:defRPr/>
            </a:pPr>
            <a:fld id="{433949EC-89C7-480D-B0BD-8B0B53E642B7}" type="slidenum">
              <a:rPr lang="vi-VN" altLang="en-US"/>
              <a:pPr>
                <a:defRPr/>
              </a:pPr>
              <a:t>‹#›</a:t>
            </a:fld>
            <a:endParaRPr lang="vi-VN" altLang="en-US"/>
          </a:p>
        </p:txBody>
      </p:sp>
    </p:spTree>
    <p:extLst>
      <p:ext uri="{BB962C8B-B14F-4D97-AF65-F5344CB8AC3E}">
        <p14:creationId xmlns:p14="http://schemas.microsoft.com/office/powerpoint/2010/main" val="138233359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 xmlns:a16="http://schemas.microsoft.com/office/drawing/2014/main" id="{2055D240-1601-4E04-9C8D-7D1F3D33CE64}"/>
              </a:ext>
            </a:extLst>
          </p:cNvPr>
          <p:cNvSpPr>
            <a:spLocks noGrp="1" noChangeArrowheads="1"/>
          </p:cNvSpPr>
          <p:nvPr>
            <p:ph type="dt" sz="half" idx="10"/>
          </p:nvPr>
        </p:nvSpPr>
        <p:spPr>
          <a:ln/>
        </p:spPr>
        <p:txBody>
          <a:bodyPr/>
          <a:lstStyle>
            <a:lvl1pPr>
              <a:defRPr/>
            </a:lvl1pPr>
          </a:lstStyle>
          <a:p>
            <a:pPr>
              <a:defRPr/>
            </a:pPr>
            <a:endParaRPr lang="vi-VN"/>
          </a:p>
        </p:txBody>
      </p:sp>
      <p:sp>
        <p:nvSpPr>
          <p:cNvPr id="3" name="Rectangle 5">
            <a:extLst>
              <a:ext uri="{FF2B5EF4-FFF2-40B4-BE49-F238E27FC236}">
                <a16:creationId xmlns="" xmlns:a16="http://schemas.microsoft.com/office/drawing/2014/main" id="{96C43400-D3ED-4FF2-BD95-6B0CBBD21E60}"/>
              </a:ext>
            </a:extLst>
          </p:cNvPr>
          <p:cNvSpPr>
            <a:spLocks noGrp="1" noChangeArrowheads="1"/>
          </p:cNvSpPr>
          <p:nvPr>
            <p:ph type="ftr" sz="quarter" idx="11"/>
          </p:nvPr>
        </p:nvSpPr>
        <p:spPr>
          <a:ln/>
        </p:spPr>
        <p:txBody>
          <a:bodyPr/>
          <a:lstStyle>
            <a:lvl1pPr>
              <a:defRPr/>
            </a:lvl1pPr>
          </a:lstStyle>
          <a:p>
            <a:pPr>
              <a:defRPr/>
            </a:pPr>
            <a:endParaRPr lang="vi-VN"/>
          </a:p>
        </p:txBody>
      </p:sp>
      <p:sp>
        <p:nvSpPr>
          <p:cNvPr id="4" name="Rectangle 6">
            <a:extLst>
              <a:ext uri="{FF2B5EF4-FFF2-40B4-BE49-F238E27FC236}">
                <a16:creationId xmlns="" xmlns:a16="http://schemas.microsoft.com/office/drawing/2014/main" id="{93B0B077-58CE-498E-9403-D86F6C473BAE}"/>
              </a:ext>
            </a:extLst>
          </p:cNvPr>
          <p:cNvSpPr>
            <a:spLocks noGrp="1" noChangeArrowheads="1"/>
          </p:cNvSpPr>
          <p:nvPr>
            <p:ph type="sldNum" sz="quarter" idx="12"/>
          </p:nvPr>
        </p:nvSpPr>
        <p:spPr>
          <a:ln/>
        </p:spPr>
        <p:txBody>
          <a:bodyPr/>
          <a:lstStyle>
            <a:lvl1pPr>
              <a:defRPr/>
            </a:lvl1pPr>
          </a:lstStyle>
          <a:p>
            <a:pPr>
              <a:defRPr/>
            </a:pPr>
            <a:fld id="{484A4F8B-0AF8-4890-8C66-55D75F277A80}" type="slidenum">
              <a:rPr lang="vi-VN" altLang="en-US"/>
              <a:pPr>
                <a:defRPr/>
              </a:pPr>
              <a:t>‹#›</a:t>
            </a:fld>
            <a:endParaRPr lang="vi-VN" altLang="en-US"/>
          </a:p>
        </p:txBody>
      </p:sp>
    </p:spTree>
    <p:extLst>
      <p:ext uri="{BB962C8B-B14F-4D97-AF65-F5344CB8AC3E}">
        <p14:creationId xmlns:p14="http://schemas.microsoft.com/office/powerpoint/2010/main" val="325477409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26_Blank">
    <p:spTree>
      <p:nvGrpSpPr>
        <p:cNvPr id="1" name=""/>
        <p:cNvGrpSpPr/>
        <p:nvPr/>
      </p:nvGrpSpPr>
      <p:grpSpPr>
        <a:xfrm>
          <a:off x="0" y="0"/>
          <a:ext cx="0" cy="0"/>
          <a:chOff x="0" y="0"/>
          <a:chExt cx="0" cy="0"/>
        </a:xfrm>
      </p:grpSpPr>
      <p:sp>
        <p:nvSpPr>
          <p:cNvPr id="2" name="Rectangle 4">
            <a:extLst>
              <a:ext uri="{FF2B5EF4-FFF2-40B4-BE49-F238E27FC236}">
                <a16:creationId xmlns="" xmlns:a16="http://schemas.microsoft.com/office/drawing/2014/main" id="{2055D240-1601-4E04-9C8D-7D1F3D33CE64}"/>
              </a:ext>
            </a:extLst>
          </p:cNvPr>
          <p:cNvSpPr>
            <a:spLocks noGrp="1" noChangeArrowheads="1"/>
          </p:cNvSpPr>
          <p:nvPr>
            <p:ph type="dt" sz="half" idx="10"/>
          </p:nvPr>
        </p:nvSpPr>
        <p:spPr>
          <a:ln/>
        </p:spPr>
        <p:txBody>
          <a:bodyPr/>
          <a:lstStyle>
            <a:lvl1pPr>
              <a:defRPr/>
            </a:lvl1pPr>
          </a:lstStyle>
          <a:p>
            <a:pPr>
              <a:defRPr/>
            </a:pPr>
            <a:endParaRPr lang="vi-VN"/>
          </a:p>
        </p:txBody>
      </p:sp>
      <p:sp>
        <p:nvSpPr>
          <p:cNvPr id="3" name="Rectangle 5">
            <a:extLst>
              <a:ext uri="{FF2B5EF4-FFF2-40B4-BE49-F238E27FC236}">
                <a16:creationId xmlns="" xmlns:a16="http://schemas.microsoft.com/office/drawing/2014/main" id="{96C43400-D3ED-4FF2-BD95-6B0CBBD21E60}"/>
              </a:ext>
            </a:extLst>
          </p:cNvPr>
          <p:cNvSpPr>
            <a:spLocks noGrp="1" noChangeArrowheads="1"/>
          </p:cNvSpPr>
          <p:nvPr>
            <p:ph type="ftr" sz="quarter" idx="11"/>
          </p:nvPr>
        </p:nvSpPr>
        <p:spPr>
          <a:ln/>
        </p:spPr>
        <p:txBody>
          <a:bodyPr/>
          <a:lstStyle>
            <a:lvl1pPr>
              <a:defRPr/>
            </a:lvl1pPr>
          </a:lstStyle>
          <a:p>
            <a:pPr>
              <a:defRPr/>
            </a:pPr>
            <a:endParaRPr lang="vi-VN"/>
          </a:p>
        </p:txBody>
      </p:sp>
      <p:sp>
        <p:nvSpPr>
          <p:cNvPr id="4" name="Rectangle 6">
            <a:extLst>
              <a:ext uri="{FF2B5EF4-FFF2-40B4-BE49-F238E27FC236}">
                <a16:creationId xmlns="" xmlns:a16="http://schemas.microsoft.com/office/drawing/2014/main" id="{93B0B077-58CE-498E-9403-D86F6C473BAE}"/>
              </a:ext>
            </a:extLst>
          </p:cNvPr>
          <p:cNvSpPr>
            <a:spLocks noGrp="1" noChangeArrowheads="1"/>
          </p:cNvSpPr>
          <p:nvPr>
            <p:ph type="sldNum" sz="quarter" idx="12"/>
          </p:nvPr>
        </p:nvSpPr>
        <p:spPr>
          <a:ln/>
        </p:spPr>
        <p:txBody>
          <a:bodyPr/>
          <a:lstStyle>
            <a:lvl1pPr>
              <a:defRPr/>
            </a:lvl1pPr>
          </a:lstStyle>
          <a:p>
            <a:pPr>
              <a:defRPr/>
            </a:pPr>
            <a:fld id="{484A4F8B-0AF8-4890-8C66-55D75F277A80}" type="slidenum">
              <a:rPr lang="vi-VN" altLang="en-US"/>
              <a:pPr>
                <a:defRPr/>
              </a:pPr>
              <a:t>‹#›</a:t>
            </a:fld>
            <a:endParaRPr lang="vi-VN" altLang="en-US"/>
          </a:p>
        </p:txBody>
      </p:sp>
    </p:spTree>
    <p:extLst>
      <p:ext uri="{BB962C8B-B14F-4D97-AF65-F5344CB8AC3E}">
        <p14:creationId xmlns:p14="http://schemas.microsoft.com/office/powerpoint/2010/main" val="23901219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4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a:extLst>
              <a:ext uri="{FF2B5EF4-FFF2-40B4-BE49-F238E27FC236}">
                <a16:creationId xmlns="" xmlns:a16="http://schemas.microsoft.com/office/drawing/2014/main" id="{E0634EEA-FF7E-43BE-836C-8EDF4EB46DBA}"/>
              </a:ext>
            </a:extLst>
          </p:cNvPr>
          <p:cNvSpPr>
            <a:spLocks noGrp="1" noChangeArrowheads="1"/>
          </p:cNvSpPr>
          <p:nvPr>
            <p:ph type="dt" sz="half" idx="10"/>
          </p:nvPr>
        </p:nvSpPr>
        <p:spPr>
          <a:ln/>
        </p:spPr>
        <p:txBody>
          <a:bodyPr/>
          <a:lstStyle>
            <a:lvl1pPr>
              <a:defRPr/>
            </a:lvl1pPr>
          </a:lstStyle>
          <a:p>
            <a:pPr>
              <a:defRPr/>
            </a:pPr>
            <a:endParaRPr lang="vi-VN"/>
          </a:p>
        </p:txBody>
      </p:sp>
      <p:sp>
        <p:nvSpPr>
          <p:cNvPr id="5" name="Rectangle 5">
            <a:extLst>
              <a:ext uri="{FF2B5EF4-FFF2-40B4-BE49-F238E27FC236}">
                <a16:creationId xmlns="" xmlns:a16="http://schemas.microsoft.com/office/drawing/2014/main" id="{ACF52AC7-60FD-486E-9F07-7EB9AE558A5D}"/>
              </a:ext>
            </a:extLst>
          </p:cNvPr>
          <p:cNvSpPr>
            <a:spLocks noGrp="1" noChangeArrowheads="1"/>
          </p:cNvSpPr>
          <p:nvPr>
            <p:ph type="ftr" sz="quarter" idx="11"/>
          </p:nvPr>
        </p:nvSpPr>
        <p:spPr>
          <a:ln/>
        </p:spPr>
        <p:txBody>
          <a:bodyPr/>
          <a:lstStyle>
            <a:lvl1pPr>
              <a:defRPr/>
            </a:lvl1pPr>
          </a:lstStyle>
          <a:p>
            <a:pPr>
              <a:defRPr/>
            </a:pPr>
            <a:endParaRPr lang="vi-VN"/>
          </a:p>
        </p:txBody>
      </p:sp>
      <p:sp>
        <p:nvSpPr>
          <p:cNvPr id="6" name="Rectangle 6">
            <a:extLst>
              <a:ext uri="{FF2B5EF4-FFF2-40B4-BE49-F238E27FC236}">
                <a16:creationId xmlns="" xmlns:a16="http://schemas.microsoft.com/office/drawing/2014/main" id="{E928662B-0310-4F51-88BE-278BCFF7318B}"/>
              </a:ext>
            </a:extLst>
          </p:cNvPr>
          <p:cNvSpPr>
            <a:spLocks noGrp="1" noChangeArrowheads="1"/>
          </p:cNvSpPr>
          <p:nvPr>
            <p:ph type="sldNum" sz="quarter" idx="12"/>
          </p:nvPr>
        </p:nvSpPr>
        <p:spPr>
          <a:ln/>
        </p:spPr>
        <p:txBody>
          <a:bodyPr/>
          <a:lstStyle>
            <a:lvl1pPr>
              <a:defRPr/>
            </a:lvl1pPr>
          </a:lstStyle>
          <a:p>
            <a:pPr>
              <a:defRPr/>
            </a:pPr>
            <a:fld id="{16C25D03-1BA8-49E9-8B80-D45562D0A520}" type="slidenum">
              <a:rPr lang="vi-VN" altLang="en-US"/>
              <a:pPr>
                <a:defRPr/>
              </a:pPr>
              <a:t>‹#›</a:t>
            </a:fld>
            <a:endParaRPr lang="vi-VN" altLang="en-US"/>
          </a:p>
        </p:txBody>
      </p:sp>
    </p:spTree>
    <p:extLst>
      <p:ext uri="{BB962C8B-B14F-4D97-AF65-F5344CB8AC3E}">
        <p14:creationId xmlns:p14="http://schemas.microsoft.com/office/powerpoint/2010/main" val="219896923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25_Blank">
    <p:spTree>
      <p:nvGrpSpPr>
        <p:cNvPr id="1" name=""/>
        <p:cNvGrpSpPr/>
        <p:nvPr/>
      </p:nvGrpSpPr>
      <p:grpSpPr>
        <a:xfrm>
          <a:off x="0" y="0"/>
          <a:ext cx="0" cy="0"/>
          <a:chOff x="0" y="0"/>
          <a:chExt cx="0" cy="0"/>
        </a:xfrm>
      </p:grpSpPr>
      <p:sp>
        <p:nvSpPr>
          <p:cNvPr id="2" name="Rectangle 4">
            <a:extLst>
              <a:ext uri="{FF2B5EF4-FFF2-40B4-BE49-F238E27FC236}">
                <a16:creationId xmlns="" xmlns:a16="http://schemas.microsoft.com/office/drawing/2014/main" id="{2055D240-1601-4E04-9C8D-7D1F3D33CE64}"/>
              </a:ext>
            </a:extLst>
          </p:cNvPr>
          <p:cNvSpPr>
            <a:spLocks noGrp="1" noChangeArrowheads="1"/>
          </p:cNvSpPr>
          <p:nvPr>
            <p:ph type="dt" sz="half" idx="10"/>
          </p:nvPr>
        </p:nvSpPr>
        <p:spPr>
          <a:ln/>
        </p:spPr>
        <p:txBody>
          <a:bodyPr/>
          <a:lstStyle>
            <a:lvl1pPr>
              <a:defRPr/>
            </a:lvl1pPr>
          </a:lstStyle>
          <a:p>
            <a:pPr>
              <a:defRPr/>
            </a:pPr>
            <a:endParaRPr lang="vi-VN"/>
          </a:p>
        </p:txBody>
      </p:sp>
      <p:sp>
        <p:nvSpPr>
          <p:cNvPr id="3" name="Rectangle 5">
            <a:extLst>
              <a:ext uri="{FF2B5EF4-FFF2-40B4-BE49-F238E27FC236}">
                <a16:creationId xmlns="" xmlns:a16="http://schemas.microsoft.com/office/drawing/2014/main" id="{96C43400-D3ED-4FF2-BD95-6B0CBBD21E60}"/>
              </a:ext>
            </a:extLst>
          </p:cNvPr>
          <p:cNvSpPr>
            <a:spLocks noGrp="1" noChangeArrowheads="1"/>
          </p:cNvSpPr>
          <p:nvPr>
            <p:ph type="ftr" sz="quarter" idx="11"/>
          </p:nvPr>
        </p:nvSpPr>
        <p:spPr>
          <a:ln/>
        </p:spPr>
        <p:txBody>
          <a:bodyPr/>
          <a:lstStyle>
            <a:lvl1pPr>
              <a:defRPr/>
            </a:lvl1pPr>
          </a:lstStyle>
          <a:p>
            <a:pPr>
              <a:defRPr/>
            </a:pPr>
            <a:endParaRPr lang="vi-VN"/>
          </a:p>
        </p:txBody>
      </p:sp>
      <p:sp>
        <p:nvSpPr>
          <p:cNvPr id="4" name="Rectangle 6">
            <a:extLst>
              <a:ext uri="{FF2B5EF4-FFF2-40B4-BE49-F238E27FC236}">
                <a16:creationId xmlns="" xmlns:a16="http://schemas.microsoft.com/office/drawing/2014/main" id="{93B0B077-58CE-498E-9403-D86F6C473BAE}"/>
              </a:ext>
            </a:extLst>
          </p:cNvPr>
          <p:cNvSpPr>
            <a:spLocks noGrp="1" noChangeArrowheads="1"/>
          </p:cNvSpPr>
          <p:nvPr>
            <p:ph type="sldNum" sz="quarter" idx="12"/>
          </p:nvPr>
        </p:nvSpPr>
        <p:spPr>
          <a:ln/>
        </p:spPr>
        <p:txBody>
          <a:bodyPr/>
          <a:lstStyle>
            <a:lvl1pPr>
              <a:defRPr/>
            </a:lvl1pPr>
          </a:lstStyle>
          <a:p>
            <a:pPr>
              <a:defRPr/>
            </a:pPr>
            <a:fld id="{484A4F8B-0AF8-4890-8C66-55D75F277A80}" type="slidenum">
              <a:rPr lang="vi-VN" altLang="en-US"/>
              <a:pPr>
                <a:defRPr/>
              </a:pPr>
              <a:t>‹#›</a:t>
            </a:fld>
            <a:endParaRPr lang="vi-VN" altLang="en-US"/>
          </a:p>
        </p:txBody>
      </p:sp>
    </p:spTree>
    <p:extLst>
      <p:ext uri="{BB962C8B-B14F-4D97-AF65-F5344CB8AC3E}">
        <p14:creationId xmlns:p14="http://schemas.microsoft.com/office/powerpoint/2010/main" val="297090791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24_Blank">
    <p:spTree>
      <p:nvGrpSpPr>
        <p:cNvPr id="1" name=""/>
        <p:cNvGrpSpPr/>
        <p:nvPr/>
      </p:nvGrpSpPr>
      <p:grpSpPr>
        <a:xfrm>
          <a:off x="0" y="0"/>
          <a:ext cx="0" cy="0"/>
          <a:chOff x="0" y="0"/>
          <a:chExt cx="0" cy="0"/>
        </a:xfrm>
      </p:grpSpPr>
      <p:sp>
        <p:nvSpPr>
          <p:cNvPr id="2" name="Rectangle 4">
            <a:extLst>
              <a:ext uri="{FF2B5EF4-FFF2-40B4-BE49-F238E27FC236}">
                <a16:creationId xmlns="" xmlns:a16="http://schemas.microsoft.com/office/drawing/2014/main" id="{2055D240-1601-4E04-9C8D-7D1F3D33CE64}"/>
              </a:ext>
            </a:extLst>
          </p:cNvPr>
          <p:cNvSpPr>
            <a:spLocks noGrp="1" noChangeArrowheads="1"/>
          </p:cNvSpPr>
          <p:nvPr>
            <p:ph type="dt" sz="half" idx="10"/>
          </p:nvPr>
        </p:nvSpPr>
        <p:spPr>
          <a:ln/>
        </p:spPr>
        <p:txBody>
          <a:bodyPr/>
          <a:lstStyle>
            <a:lvl1pPr>
              <a:defRPr/>
            </a:lvl1pPr>
          </a:lstStyle>
          <a:p>
            <a:pPr>
              <a:defRPr/>
            </a:pPr>
            <a:endParaRPr lang="vi-VN"/>
          </a:p>
        </p:txBody>
      </p:sp>
      <p:sp>
        <p:nvSpPr>
          <p:cNvPr id="3" name="Rectangle 5">
            <a:extLst>
              <a:ext uri="{FF2B5EF4-FFF2-40B4-BE49-F238E27FC236}">
                <a16:creationId xmlns="" xmlns:a16="http://schemas.microsoft.com/office/drawing/2014/main" id="{96C43400-D3ED-4FF2-BD95-6B0CBBD21E60}"/>
              </a:ext>
            </a:extLst>
          </p:cNvPr>
          <p:cNvSpPr>
            <a:spLocks noGrp="1" noChangeArrowheads="1"/>
          </p:cNvSpPr>
          <p:nvPr>
            <p:ph type="ftr" sz="quarter" idx="11"/>
          </p:nvPr>
        </p:nvSpPr>
        <p:spPr>
          <a:ln/>
        </p:spPr>
        <p:txBody>
          <a:bodyPr/>
          <a:lstStyle>
            <a:lvl1pPr>
              <a:defRPr/>
            </a:lvl1pPr>
          </a:lstStyle>
          <a:p>
            <a:pPr>
              <a:defRPr/>
            </a:pPr>
            <a:endParaRPr lang="vi-VN"/>
          </a:p>
        </p:txBody>
      </p:sp>
      <p:sp>
        <p:nvSpPr>
          <p:cNvPr id="4" name="Rectangle 6">
            <a:extLst>
              <a:ext uri="{FF2B5EF4-FFF2-40B4-BE49-F238E27FC236}">
                <a16:creationId xmlns="" xmlns:a16="http://schemas.microsoft.com/office/drawing/2014/main" id="{93B0B077-58CE-498E-9403-D86F6C473BAE}"/>
              </a:ext>
            </a:extLst>
          </p:cNvPr>
          <p:cNvSpPr>
            <a:spLocks noGrp="1" noChangeArrowheads="1"/>
          </p:cNvSpPr>
          <p:nvPr>
            <p:ph type="sldNum" sz="quarter" idx="12"/>
          </p:nvPr>
        </p:nvSpPr>
        <p:spPr>
          <a:ln/>
        </p:spPr>
        <p:txBody>
          <a:bodyPr/>
          <a:lstStyle>
            <a:lvl1pPr>
              <a:defRPr/>
            </a:lvl1pPr>
          </a:lstStyle>
          <a:p>
            <a:pPr>
              <a:defRPr/>
            </a:pPr>
            <a:fld id="{484A4F8B-0AF8-4890-8C66-55D75F277A80}" type="slidenum">
              <a:rPr lang="vi-VN" altLang="en-US"/>
              <a:pPr>
                <a:defRPr/>
              </a:pPr>
              <a:t>‹#›</a:t>
            </a:fld>
            <a:endParaRPr lang="vi-VN" altLang="en-US"/>
          </a:p>
        </p:txBody>
      </p:sp>
    </p:spTree>
    <p:extLst>
      <p:ext uri="{BB962C8B-B14F-4D97-AF65-F5344CB8AC3E}">
        <p14:creationId xmlns:p14="http://schemas.microsoft.com/office/powerpoint/2010/main" val="367420157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23_Blank">
    <p:spTree>
      <p:nvGrpSpPr>
        <p:cNvPr id="1" name=""/>
        <p:cNvGrpSpPr/>
        <p:nvPr/>
      </p:nvGrpSpPr>
      <p:grpSpPr>
        <a:xfrm>
          <a:off x="0" y="0"/>
          <a:ext cx="0" cy="0"/>
          <a:chOff x="0" y="0"/>
          <a:chExt cx="0" cy="0"/>
        </a:xfrm>
      </p:grpSpPr>
      <p:sp>
        <p:nvSpPr>
          <p:cNvPr id="2" name="Rectangle 4">
            <a:extLst>
              <a:ext uri="{FF2B5EF4-FFF2-40B4-BE49-F238E27FC236}">
                <a16:creationId xmlns="" xmlns:a16="http://schemas.microsoft.com/office/drawing/2014/main" id="{2055D240-1601-4E04-9C8D-7D1F3D33CE64}"/>
              </a:ext>
            </a:extLst>
          </p:cNvPr>
          <p:cNvSpPr>
            <a:spLocks noGrp="1" noChangeArrowheads="1"/>
          </p:cNvSpPr>
          <p:nvPr>
            <p:ph type="dt" sz="half" idx="10"/>
          </p:nvPr>
        </p:nvSpPr>
        <p:spPr>
          <a:ln/>
        </p:spPr>
        <p:txBody>
          <a:bodyPr/>
          <a:lstStyle>
            <a:lvl1pPr>
              <a:defRPr/>
            </a:lvl1pPr>
          </a:lstStyle>
          <a:p>
            <a:pPr>
              <a:defRPr/>
            </a:pPr>
            <a:endParaRPr lang="vi-VN"/>
          </a:p>
        </p:txBody>
      </p:sp>
      <p:sp>
        <p:nvSpPr>
          <p:cNvPr id="3" name="Rectangle 5">
            <a:extLst>
              <a:ext uri="{FF2B5EF4-FFF2-40B4-BE49-F238E27FC236}">
                <a16:creationId xmlns="" xmlns:a16="http://schemas.microsoft.com/office/drawing/2014/main" id="{96C43400-D3ED-4FF2-BD95-6B0CBBD21E60}"/>
              </a:ext>
            </a:extLst>
          </p:cNvPr>
          <p:cNvSpPr>
            <a:spLocks noGrp="1" noChangeArrowheads="1"/>
          </p:cNvSpPr>
          <p:nvPr>
            <p:ph type="ftr" sz="quarter" idx="11"/>
          </p:nvPr>
        </p:nvSpPr>
        <p:spPr>
          <a:ln/>
        </p:spPr>
        <p:txBody>
          <a:bodyPr/>
          <a:lstStyle>
            <a:lvl1pPr>
              <a:defRPr/>
            </a:lvl1pPr>
          </a:lstStyle>
          <a:p>
            <a:pPr>
              <a:defRPr/>
            </a:pPr>
            <a:endParaRPr lang="vi-VN"/>
          </a:p>
        </p:txBody>
      </p:sp>
      <p:sp>
        <p:nvSpPr>
          <p:cNvPr id="4" name="Rectangle 6">
            <a:extLst>
              <a:ext uri="{FF2B5EF4-FFF2-40B4-BE49-F238E27FC236}">
                <a16:creationId xmlns="" xmlns:a16="http://schemas.microsoft.com/office/drawing/2014/main" id="{93B0B077-58CE-498E-9403-D86F6C473BAE}"/>
              </a:ext>
            </a:extLst>
          </p:cNvPr>
          <p:cNvSpPr>
            <a:spLocks noGrp="1" noChangeArrowheads="1"/>
          </p:cNvSpPr>
          <p:nvPr>
            <p:ph type="sldNum" sz="quarter" idx="12"/>
          </p:nvPr>
        </p:nvSpPr>
        <p:spPr>
          <a:ln/>
        </p:spPr>
        <p:txBody>
          <a:bodyPr/>
          <a:lstStyle>
            <a:lvl1pPr>
              <a:defRPr/>
            </a:lvl1pPr>
          </a:lstStyle>
          <a:p>
            <a:pPr>
              <a:defRPr/>
            </a:pPr>
            <a:fld id="{484A4F8B-0AF8-4890-8C66-55D75F277A80}" type="slidenum">
              <a:rPr lang="vi-VN" altLang="en-US"/>
              <a:pPr>
                <a:defRPr/>
              </a:pPr>
              <a:t>‹#›</a:t>
            </a:fld>
            <a:endParaRPr lang="vi-VN" altLang="en-US"/>
          </a:p>
        </p:txBody>
      </p:sp>
    </p:spTree>
    <p:extLst>
      <p:ext uri="{BB962C8B-B14F-4D97-AF65-F5344CB8AC3E}">
        <p14:creationId xmlns:p14="http://schemas.microsoft.com/office/powerpoint/2010/main" val="160725918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22_Blank">
    <p:spTree>
      <p:nvGrpSpPr>
        <p:cNvPr id="1" name=""/>
        <p:cNvGrpSpPr/>
        <p:nvPr/>
      </p:nvGrpSpPr>
      <p:grpSpPr>
        <a:xfrm>
          <a:off x="0" y="0"/>
          <a:ext cx="0" cy="0"/>
          <a:chOff x="0" y="0"/>
          <a:chExt cx="0" cy="0"/>
        </a:xfrm>
      </p:grpSpPr>
      <p:sp>
        <p:nvSpPr>
          <p:cNvPr id="2" name="Rectangle 4">
            <a:extLst>
              <a:ext uri="{FF2B5EF4-FFF2-40B4-BE49-F238E27FC236}">
                <a16:creationId xmlns="" xmlns:a16="http://schemas.microsoft.com/office/drawing/2014/main" id="{2055D240-1601-4E04-9C8D-7D1F3D33CE64}"/>
              </a:ext>
            </a:extLst>
          </p:cNvPr>
          <p:cNvSpPr>
            <a:spLocks noGrp="1" noChangeArrowheads="1"/>
          </p:cNvSpPr>
          <p:nvPr>
            <p:ph type="dt" sz="half" idx="10"/>
          </p:nvPr>
        </p:nvSpPr>
        <p:spPr>
          <a:ln/>
        </p:spPr>
        <p:txBody>
          <a:bodyPr/>
          <a:lstStyle>
            <a:lvl1pPr>
              <a:defRPr/>
            </a:lvl1pPr>
          </a:lstStyle>
          <a:p>
            <a:pPr>
              <a:defRPr/>
            </a:pPr>
            <a:endParaRPr lang="vi-VN"/>
          </a:p>
        </p:txBody>
      </p:sp>
      <p:sp>
        <p:nvSpPr>
          <p:cNvPr id="3" name="Rectangle 5">
            <a:extLst>
              <a:ext uri="{FF2B5EF4-FFF2-40B4-BE49-F238E27FC236}">
                <a16:creationId xmlns="" xmlns:a16="http://schemas.microsoft.com/office/drawing/2014/main" id="{96C43400-D3ED-4FF2-BD95-6B0CBBD21E60}"/>
              </a:ext>
            </a:extLst>
          </p:cNvPr>
          <p:cNvSpPr>
            <a:spLocks noGrp="1" noChangeArrowheads="1"/>
          </p:cNvSpPr>
          <p:nvPr>
            <p:ph type="ftr" sz="quarter" idx="11"/>
          </p:nvPr>
        </p:nvSpPr>
        <p:spPr>
          <a:ln/>
        </p:spPr>
        <p:txBody>
          <a:bodyPr/>
          <a:lstStyle>
            <a:lvl1pPr>
              <a:defRPr/>
            </a:lvl1pPr>
          </a:lstStyle>
          <a:p>
            <a:pPr>
              <a:defRPr/>
            </a:pPr>
            <a:endParaRPr lang="vi-VN"/>
          </a:p>
        </p:txBody>
      </p:sp>
      <p:sp>
        <p:nvSpPr>
          <p:cNvPr id="4" name="Rectangle 6">
            <a:extLst>
              <a:ext uri="{FF2B5EF4-FFF2-40B4-BE49-F238E27FC236}">
                <a16:creationId xmlns="" xmlns:a16="http://schemas.microsoft.com/office/drawing/2014/main" id="{93B0B077-58CE-498E-9403-D86F6C473BAE}"/>
              </a:ext>
            </a:extLst>
          </p:cNvPr>
          <p:cNvSpPr>
            <a:spLocks noGrp="1" noChangeArrowheads="1"/>
          </p:cNvSpPr>
          <p:nvPr>
            <p:ph type="sldNum" sz="quarter" idx="12"/>
          </p:nvPr>
        </p:nvSpPr>
        <p:spPr>
          <a:ln/>
        </p:spPr>
        <p:txBody>
          <a:bodyPr/>
          <a:lstStyle>
            <a:lvl1pPr>
              <a:defRPr/>
            </a:lvl1pPr>
          </a:lstStyle>
          <a:p>
            <a:pPr>
              <a:defRPr/>
            </a:pPr>
            <a:fld id="{484A4F8B-0AF8-4890-8C66-55D75F277A80}" type="slidenum">
              <a:rPr lang="vi-VN" altLang="en-US"/>
              <a:pPr>
                <a:defRPr/>
              </a:pPr>
              <a:t>‹#›</a:t>
            </a:fld>
            <a:endParaRPr lang="vi-VN" altLang="en-US"/>
          </a:p>
        </p:txBody>
      </p:sp>
    </p:spTree>
    <p:extLst>
      <p:ext uri="{BB962C8B-B14F-4D97-AF65-F5344CB8AC3E}">
        <p14:creationId xmlns:p14="http://schemas.microsoft.com/office/powerpoint/2010/main" val="391714523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21_Blank">
    <p:spTree>
      <p:nvGrpSpPr>
        <p:cNvPr id="1" name=""/>
        <p:cNvGrpSpPr/>
        <p:nvPr/>
      </p:nvGrpSpPr>
      <p:grpSpPr>
        <a:xfrm>
          <a:off x="0" y="0"/>
          <a:ext cx="0" cy="0"/>
          <a:chOff x="0" y="0"/>
          <a:chExt cx="0" cy="0"/>
        </a:xfrm>
      </p:grpSpPr>
      <p:sp>
        <p:nvSpPr>
          <p:cNvPr id="2" name="Rectangle 4">
            <a:extLst>
              <a:ext uri="{FF2B5EF4-FFF2-40B4-BE49-F238E27FC236}">
                <a16:creationId xmlns="" xmlns:a16="http://schemas.microsoft.com/office/drawing/2014/main" id="{2055D240-1601-4E04-9C8D-7D1F3D33CE64}"/>
              </a:ext>
            </a:extLst>
          </p:cNvPr>
          <p:cNvSpPr>
            <a:spLocks noGrp="1" noChangeArrowheads="1"/>
          </p:cNvSpPr>
          <p:nvPr>
            <p:ph type="dt" sz="half" idx="10"/>
          </p:nvPr>
        </p:nvSpPr>
        <p:spPr>
          <a:ln/>
        </p:spPr>
        <p:txBody>
          <a:bodyPr/>
          <a:lstStyle>
            <a:lvl1pPr>
              <a:defRPr/>
            </a:lvl1pPr>
          </a:lstStyle>
          <a:p>
            <a:pPr>
              <a:defRPr/>
            </a:pPr>
            <a:endParaRPr lang="vi-VN"/>
          </a:p>
        </p:txBody>
      </p:sp>
      <p:sp>
        <p:nvSpPr>
          <p:cNvPr id="3" name="Rectangle 5">
            <a:extLst>
              <a:ext uri="{FF2B5EF4-FFF2-40B4-BE49-F238E27FC236}">
                <a16:creationId xmlns="" xmlns:a16="http://schemas.microsoft.com/office/drawing/2014/main" id="{96C43400-D3ED-4FF2-BD95-6B0CBBD21E60}"/>
              </a:ext>
            </a:extLst>
          </p:cNvPr>
          <p:cNvSpPr>
            <a:spLocks noGrp="1" noChangeArrowheads="1"/>
          </p:cNvSpPr>
          <p:nvPr>
            <p:ph type="ftr" sz="quarter" idx="11"/>
          </p:nvPr>
        </p:nvSpPr>
        <p:spPr>
          <a:ln/>
        </p:spPr>
        <p:txBody>
          <a:bodyPr/>
          <a:lstStyle>
            <a:lvl1pPr>
              <a:defRPr/>
            </a:lvl1pPr>
          </a:lstStyle>
          <a:p>
            <a:pPr>
              <a:defRPr/>
            </a:pPr>
            <a:endParaRPr lang="vi-VN"/>
          </a:p>
        </p:txBody>
      </p:sp>
      <p:sp>
        <p:nvSpPr>
          <p:cNvPr id="4" name="Rectangle 6">
            <a:extLst>
              <a:ext uri="{FF2B5EF4-FFF2-40B4-BE49-F238E27FC236}">
                <a16:creationId xmlns="" xmlns:a16="http://schemas.microsoft.com/office/drawing/2014/main" id="{93B0B077-58CE-498E-9403-D86F6C473BAE}"/>
              </a:ext>
            </a:extLst>
          </p:cNvPr>
          <p:cNvSpPr>
            <a:spLocks noGrp="1" noChangeArrowheads="1"/>
          </p:cNvSpPr>
          <p:nvPr>
            <p:ph type="sldNum" sz="quarter" idx="12"/>
          </p:nvPr>
        </p:nvSpPr>
        <p:spPr>
          <a:ln/>
        </p:spPr>
        <p:txBody>
          <a:bodyPr/>
          <a:lstStyle>
            <a:lvl1pPr>
              <a:defRPr/>
            </a:lvl1pPr>
          </a:lstStyle>
          <a:p>
            <a:pPr>
              <a:defRPr/>
            </a:pPr>
            <a:fld id="{484A4F8B-0AF8-4890-8C66-55D75F277A80}" type="slidenum">
              <a:rPr lang="vi-VN" altLang="en-US"/>
              <a:pPr>
                <a:defRPr/>
              </a:pPr>
              <a:t>‹#›</a:t>
            </a:fld>
            <a:endParaRPr lang="vi-VN" altLang="en-US"/>
          </a:p>
        </p:txBody>
      </p:sp>
    </p:spTree>
    <p:extLst>
      <p:ext uri="{BB962C8B-B14F-4D97-AF65-F5344CB8AC3E}">
        <p14:creationId xmlns:p14="http://schemas.microsoft.com/office/powerpoint/2010/main" val="375244101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20_Blank">
    <p:spTree>
      <p:nvGrpSpPr>
        <p:cNvPr id="1" name=""/>
        <p:cNvGrpSpPr/>
        <p:nvPr/>
      </p:nvGrpSpPr>
      <p:grpSpPr>
        <a:xfrm>
          <a:off x="0" y="0"/>
          <a:ext cx="0" cy="0"/>
          <a:chOff x="0" y="0"/>
          <a:chExt cx="0" cy="0"/>
        </a:xfrm>
      </p:grpSpPr>
      <p:sp>
        <p:nvSpPr>
          <p:cNvPr id="2" name="Rectangle 4">
            <a:extLst>
              <a:ext uri="{FF2B5EF4-FFF2-40B4-BE49-F238E27FC236}">
                <a16:creationId xmlns="" xmlns:a16="http://schemas.microsoft.com/office/drawing/2014/main" id="{2055D240-1601-4E04-9C8D-7D1F3D33CE64}"/>
              </a:ext>
            </a:extLst>
          </p:cNvPr>
          <p:cNvSpPr>
            <a:spLocks noGrp="1" noChangeArrowheads="1"/>
          </p:cNvSpPr>
          <p:nvPr>
            <p:ph type="dt" sz="half" idx="10"/>
          </p:nvPr>
        </p:nvSpPr>
        <p:spPr>
          <a:ln/>
        </p:spPr>
        <p:txBody>
          <a:bodyPr/>
          <a:lstStyle>
            <a:lvl1pPr>
              <a:defRPr/>
            </a:lvl1pPr>
          </a:lstStyle>
          <a:p>
            <a:pPr>
              <a:defRPr/>
            </a:pPr>
            <a:endParaRPr lang="vi-VN"/>
          </a:p>
        </p:txBody>
      </p:sp>
      <p:sp>
        <p:nvSpPr>
          <p:cNvPr id="3" name="Rectangle 5">
            <a:extLst>
              <a:ext uri="{FF2B5EF4-FFF2-40B4-BE49-F238E27FC236}">
                <a16:creationId xmlns="" xmlns:a16="http://schemas.microsoft.com/office/drawing/2014/main" id="{96C43400-D3ED-4FF2-BD95-6B0CBBD21E60}"/>
              </a:ext>
            </a:extLst>
          </p:cNvPr>
          <p:cNvSpPr>
            <a:spLocks noGrp="1" noChangeArrowheads="1"/>
          </p:cNvSpPr>
          <p:nvPr>
            <p:ph type="ftr" sz="quarter" idx="11"/>
          </p:nvPr>
        </p:nvSpPr>
        <p:spPr>
          <a:ln/>
        </p:spPr>
        <p:txBody>
          <a:bodyPr/>
          <a:lstStyle>
            <a:lvl1pPr>
              <a:defRPr/>
            </a:lvl1pPr>
          </a:lstStyle>
          <a:p>
            <a:pPr>
              <a:defRPr/>
            </a:pPr>
            <a:endParaRPr lang="vi-VN"/>
          </a:p>
        </p:txBody>
      </p:sp>
      <p:sp>
        <p:nvSpPr>
          <p:cNvPr id="4" name="Rectangle 6">
            <a:extLst>
              <a:ext uri="{FF2B5EF4-FFF2-40B4-BE49-F238E27FC236}">
                <a16:creationId xmlns="" xmlns:a16="http://schemas.microsoft.com/office/drawing/2014/main" id="{93B0B077-58CE-498E-9403-D86F6C473BAE}"/>
              </a:ext>
            </a:extLst>
          </p:cNvPr>
          <p:cNvSpPr>
            <a:spLocks noGrp="1" noChangeArrowheads="1"/>
          </p:cNvSpPr>
          <p:nvPr>
            <p:ph type="sldNum" sz="quarter" idx="12"/>
          </p:nvPr>
        </p:nvSpPr>
        <p:spPr>
          <a:ln/>
        </p:spPr>
        <p:txBody>
          <a:bodyPr/>
          <a:lstStyle>
            <a:lvl1pPr>
              <a:defRPr/>
            </a:lvl1pPr>
          </a:lstStyle>
          <a:p>
            <a:pPr>
              <a:defRPr/>
            </a:pPr>
            <a:fld id="{484A4F8B-0AF8-4890-8C66-55D75F277A80}" type="slidenum">
              <a:rPr lang="vi-VN" altLang="en-US"/>
              <a:pPr>
                <a:defRPr/>
              </a:pPr>
              <a:t>‹#›</a:t>
            </a:fld>
            <a:endParaRPr lang="vi-VN" altLang="en-US"/>
          </a:p>
        </p:txBody>
      </p:sp>
    </p:spTree>
    <p:extLst>
      <p:ext uri="{BB962C8B-B14F-4D97-AF65-F5344CB8AC3E}">
        <p14:creationId xmlns:p14="http://schemas.microsoft.com/office/powerpoint/2010/main" val="144659345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19_Blank">
    <p:spTree>
      <p:nvGrpSpPr>
        <p:cNvPr id="1" name=""/>
        <p:cNvGrpSpPr/>
        <p:nvPr/>
      </p:nvGrpSpPr>
      <p:grpSpPr>
        <a:xfrm>
          <a:off x="0" y="0"/>
          <a:ext cx="0" cy="0"/>
          <a:chOff x="0" y="0"/>
          <a:chExt cx="0" cy="0"/>
        </a:xfrm>
      </p:grpSpPr>
      <p:sp>
        <p:nvSpPr>
          <p:cNvPr id="2" name="Rectangle 4">
            <a:extLst>
              <a:ext uri="{FF2B5EF4-FFF2-40B4-BE49-F238E27FC236}">
                <a16:creationId xmlns="" xmlns:a16="http://schemas.microsoft.com/office/drawing/2014/main" id="{2055D240-1601-4E04-9C8D-7D1F3D33CE64}"/>
              </a:ext>
            </a:extLst>
          </p:cNvPr>
          <p:cNvSpPr>
            <a:spLocks noGrp="1" noChangeArrowheads="1"/>
          </p:cNvSpPr>
          <p:nvPr>
            <p:ph type="dt" sz="half" idx="10"/>
          </p:nvPr>
        </p:nvSpPr>
        <p:spPr>
          <a:ln/>
        </p:spPr>
        <p:txBody>
          <a:bodyPr/>
          <a:lstStyle>
            <a:lvl1pPr>
              <a:defRPr/>
            </a:lvl1pPr>
          </a:lstStyle>
          <a:p>
            <a:pPr>
              <a:defRPr/>
            </a:pPr>
            <a:endParaRPr lang="vi-VN"/>
          </a:p>
        </p:txBody>
      </p:sp>
      <p:sp>
        <p:nvSpPr>
          <p:cNvPr id="3" name="Rectangle 5">
            <a:extLst>
              <a:ext uri="{FF2B5EF4-FFF2-40B4-BE49-F238E27FC236}">
                <a16:creationId xmlns="" xmlns:a16="http://schemas.microsoft.com/office/drawing/2014/main" id="{96C43400-D3ED-4FF2-BD95-6B0CBBD21E60}"/>
              </a:ext>
            </a:extLst>
          </p:cNvPr>
          <p:cNvSpPr>
            <a:spLocks noGrp="1" noChangeArrowheads="1"/>
          </p:cNvSpPr>
          <p:nvPr>
            <p:ph type="ftr" sz="quarter" idx="11"/>
          </p:nvPr>
        </p:nvSpPr>
        <p:spPr>
          <a:ln/>
        </p:spPr>
        <p:txBody>
          <a:bodyPr/>
          <a:lstStyle>
            <a:lvl1pPr>
              <a:defRPr/>
            </a:lvl1pPr>
          </a:lstStyle>
          <a:p>
            <a:pPr>
              <a:defRPr/>
            </a:pPr>
            <a:endParaRPr lang="vi-VN"/>
          </a:p>
        </p:txBody>
      </p:sp>
      <p:sp>
        <p:nvSpPr>
          <p:cNvPr id="4" name="Rectangle 6">
            <a:extLst>
              <a:ext uri="{FF2B5EF4-FFF2-40B4-BE49-F238E27FC236}">
                <a16:creationId xmlns="" xmlns:a16="http://schemas.microsoft.com/office/drawing/2014/main" id="{93B0B077-58CE-498E-9403-D86F6C473BAE}"/>
              </a:ext>
            </a:extLst>
          </p:cNvPr>
          <p:cNvSpPr>
            <a:spLocks noGrp="1" noChangeArrowheads="1"/>
          </p:cNvSpPr>
          <p:nvPr>
            <p:ph type="sldNum" sz="quarter" idx="12"/>
          </p:nvPr>
        </p:nvSpPr>
        <p:spPr>
          <a:ln/>
        </p:spPr>
        <p:txBody>
          <a:bodyPr/>
          <a:lstStyle>
            <a:lvl1pPr>
              <a:defRPr/>
            </a:lvl1pPr>
          </a:lstStyle>
          <a:p>
            <a:pPr>
              <a:defRPr/>
            </a:pPr>
            <a:fld id="{484A4F8B-0AF8-4890-8C66-55D75F277A80}" type="slidenum">
              <a:rPr lang="vi-VN" altLang="en-US"/>
              <a:pPr>
                <a:defRPr/>
              </a:pPr>
              <a:t>‹#›</a:t>
            </a:fld>
            <a:endParaRPr lang="vi-VN" altLang="en-US"/>
          </a:p>
        </p:txBody>
      </p:sp>
    </p:spTree>
    <p:extLst>
      <p:ext uri="{BB962C8B-B14F-4D97-AF65-F5344CB8AC3E}">
        <p14:creationId xmlns:p14="http://schemas.microsoft.com/office/powerpoint/2010/main" val="320584532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18_Blank">
    <p:spTree>
      <p:nvGrpSpPr>
        <p:cNvPr id="1" name=""/>
        <p:cNvGrpSpPr/>
        <p:nvPr/>
      </p:nvGrpSpPr>
      <p:grpSpPr>
        <a:xfrm>
          <a:off x="0" y="0"/>
          <a:ext cx="0" cy="0"/>
          <a:chOff x="0" y="0"/>
          <a:chExt cx="0" cy="0"/>
        </a:xfrm>
      </p:grpSpPr>
      <p:sp>
        <p:nvSpPr>
          <p:cNvPr id="2" name="Rectangle 4">
            <a:extLst>
              <a:ext uri="{FF2B5EF4-FFF2-40B4-BE49-F238E27FC236}">
                <a16:creationId xmlns="" xmlns:a16="http://schemas.microsoft.com/office/drawing/2014/main" id="{2055D240-1601-4E04-9C8D-7D1F3D33CE64}"/>
              </a:ext>
            </a:extLst>
          </p:cNvPr>
          <p:cNvSpPr>
            <a:spLocks noGrp="1" noChangeArrowheads="1"/>
          </p:cNvSpPr>
          <p:nvPr>
            <p:ph type="dt" sz="half" idx="10"/>
          </p:nvPr>
        </p:nvSpPr>
        <p:spPr>
          <a:ln/>
        </p:spPr>
        <p:txBody>
          <a:bodyPr/>
          <a:lstStyle>
            <a:lvl1pPr>
              <a:defRPr/>
            </a:lvl1pPr>
          </a:lstStyle>
          <a:p>
            <a:pPr>
              <a:defRPr/>
            </a:pPr>
            <a:endParaRPr lang="vi-VN"/>
          </a:p>
        </p:txBody>
      </p:sp>
      <p:sp>
        <p:nvSpPr>
          <p:cNvPr id="3" name="Rectangle 5">
            <a:extLst>
              <a:ext uri="{FF2B5EF4-FFF2-40B4-BE49-F238E27FC236}">
                <a16:creationId xmlns="" xmlns:a16="http://schemas.microsoft.com/office/drawing/2014/main" id="{96C43400-D3ED-4FF2-BD95-6B0CBBD21E60}"/>
              </a:ext>
            </a:extLst>
          </p:cNvPr>
          <p:cNvSpPr>
            <a:spLocks noGrp="1" noChangeArrowheads="1"/>
          </p:cNvSpPr>
          <p:nvPr>
            <p:ph type="ftr" sz="quarter" idx="11"/>
          </p:nvPr>
        </p:nvSpPr>
        <p:spPr>
          <a:ln/>
        </p:spPr>
        <p:txBody>
          <a:bodyPr/>
          <a:lstStyle>
            <a:lvl1pPr>
              <a:defRPr/>
            </a:lvl1pPr>
          </a:lstStyle>
          <a:p>
            <a:pPr>
              <a:defRPr/>
            </a:pPr>
            <a:endParaRPr lang="vi-VN"/>
          </a:p>
        </p:txBody>
      </p:sp>
      <p:sp>
        <p:nvSpPr>
          <p:cNvPr id="4" name="Rectangle 6">
            <a:extLst>
              <a:ext uri="{FF2B5EF4-FFF2-40B4-BE49-F238E27FC236}">
                <a16:creationId xmlns="" xmlns:a16="http://schemas.microsoft.com/office/drawing/2014/main" id="{93B0B077-58CE-498E-9403-D86F6C473BAE}"/>
              </a:ext>
            </a:extLst>
          </p:cNvPr>
          <p:cNvSpPr>
            <a:spLocks noGrp="1" noChangeArrowheads="1"/>
          </p:cNvSpPr>
          <p:nvPr>
            <p:ph type="sldNum" sz="quarter" idx="12"/>
          </p:nvPr>
        </p:nvSpPr>
        <p:spPr>
          <a:ln/>
        </p:spPr>
        <p:txBody>
          <a:bodyPr/>
          <a:lstStyle>
            <a:lvl1pPr>
              <a:defRPr/>
            </a:lvl1pPr>
          </a:lstStyle>
          <a:p>
            <a:pPr>
              <a:defRPr/>
            </a:pPr>
            <a:fld id="{484A4F8B-0AF8-4890-8C66-55D75F277A80}" type="slidenum">
              <a:rPr lang="vi-VN" altLang="en-US"/>
              <a:pPr>
                <a:defRPr/>
              </a:pPr>
              <a:t>‹#›</a:t>
            </a:fld>
            <a:endParaRPr lang="vi-VN" altLang="en-US"/>
          </a:p>
        </p:txBody>
      </p:sp>
    </p:spTree>
    <p:extLst>
      <p:ext uri="{BB962C8B-B14F-4D97-AF65-F5344CB8AC3E}">
        <p14:creationId xmlns:p14="http://schemas.microsoft.com/office/powerpoint/2010/main" val="57457594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17_Blank">
    <p:spTree>
      <p:nvGrpSpPr>
        <p:cNvPr id="1" name=""/>
        <p:cNvGrpSpPr/>
        <p:nvPr/>
      </p:nvGrpSpPr>
      <p:grpSpPr>
        <a:xfrm>
          <a:off x="0" y="0"/>
          <a:ext cx="0" cy="0"/>
          <a:chOff x="0" y="0"/>
          <a:chExt cx="0" cy="0"/>
        </a:xfrm>
      </p:grpSpPr>
      <p:sp>
        <p:nvSpPr>
          <p:cNvPr id="2" name="Rectangle 4">
            <a:extLst>
              <a:ext uri="{FF2B5EF4-FFF2-40B4-BE49-F238E27FC236}">
                <a16:creationId xmlns="" xmlns:a16="http://schemas.microsoft.com/office/drawing/2014/main" id="{2055D240-1601-4E04-9C8D-7D1F3D33CE64}"/>
              </a:ext>
            </a:extLst>
          </p:cNvPr>
          <p:cNvSpPr>
            <a:spLocks noGrp="1" noChangeArrowheads="1"/>
          </p:cNvSpPr>
          <p:nvPr>
            <p:ph type="dt" sz="half" idx="10"/>
          </p:nvPr>
        </p:nvSpPr>
        <p:spPr>
          <a:ln/>
        </p:spPr>
        <p:txBody>
          <a:bodyPr/>
          <a:lstStyle>
            <a:lvl1pPr>
              <a:defRPr/>
            </a:lvl1pPr>
          </a:lstStyle>
          <a:p>
            <a:pPr>
              <a:defRPr/>
            </a:pPr>
            <a:endParaRPr lang="vi-VN"/>
          </a:p>
        </p:txBody>
      </p:sp>
      <p:sp>
        <p:nvSpPr>
          <p:cNvPr id="3" name="Rectangle 5">
            <a:extLst>
              <a:ext uri="{FF2B5EF4-FFF2-40B4-BE49-F238E27FC236}">
                <a16:creationId xmlns="" xmlns:a16="http://schemas.microsoft.com/office/drawing/2014/main" id="{96C43400-D3ED-4FF2-BD95-6B0CBBD21E60}"/>
              </a:ext>
            </a:extLst>
          </p:cNvPr>
          <p:cNvSpPr>
            <a:spLocks noGrp="1" noChangeArrowheads="1"/>
          </p:cNvSpPr>
          <p:nvPr>
            <p:ph type="ftr" sz="quarter" idx="11"/>
          </p:nvPr>
        </p:nvSpPr>
        <p:spPr>
          <a:ln/>
        </p:spPr>
        <p:txBody>
          <a:bodyPr/>
          <a:lstStyle>
            <a:lvl1pPr>
              <a:defRPr/>
            </a:lvl1pPr>
          </a:lstStyle>
          <a:p>
            <a:pPr>
              <a:defRPr/>
            </a:pPr>
            <a:endParaRPr lang="vi-VN"/>
          </a:p>
        </p:txBody>
      </p:sp>
      <p:sp>
        <p:nvSpPr>
          <p:cNvPr id="4" name="Rectangle 6">
            <a:extLst>
              <a:ext uri="{FF2B5EF4-FFF2-40B4-BE49-F238E27FC236}">
                <a16:creationId xmlns="" xmlns:a16="http://schemas.microsoft.com/office/drawing/2014/main" id="{93B0B077-58CE-498E-9403-D86F6C473BAE}"/>
              </a:ext>
            </a:extLst>
          </p:cNvPr>
          <p:cNvSpPr>
            <a:spLocks noGrp="1" noChangeArrowheads="1"/>
          </p:cNvSpPr>
          <p:nvPr>
            <p:ph type="sldNum" sz="quarter" idx="12"/>
          </p:nvPr>
        </p:nvSpPr>
        <p:spPr>
          <a:ln/>
        </p:spPr>
        <p:txBody>
          <a:bodyPr/>
          <a:lstStyle>
            <a:lvl1pPr>
              <a:defRPr/>
            </a:lvl1pPr>
          </a:lstStyle>
          <a:p>
            <a:pPr>
              <a:defRPr/>
            </a:pPr>
            <a:fld id="{484A4F8B-0AF8-4890-8C66-55D75F277A80}" type="slidenum">
              <a:rPr lang="vi-VN" altLang="en-US"/>
              <a:pPr>
                <a:defRPr/>
              </a:pPr>
              <a:t>‹#›</a:t>
            </a:fld>
            <a:endParaRPr lang="vi-VN" altLang="en-US"/>
          </a:p>
        </p:txBody>
      </p:sp>
    </p:spTree>
    <p:extLst>
      <p:ext uri="{BB962C8B-B14F-4D97-AF65-F5344CB8AC3E}">
        <p14:creationId xmlns:p14="http://schemas.microsoft.com/office/powerpoint/2010/main" val="389326778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16_Blank">
    <p:spTree>
      <p:nvGrpSpPr>
        <p:cNvPr id="1" name=""/>
        <p:cNvGrpSpPr/>
        <p:nvPr/>
      </p:nvGrpSpPr>
      <p:grpSpPr>
        <a:xfrm>
          <a:off x="0" y="0"/>
          <a:ext cx="0" cy="0"/>
          <a:chOff x="0" y="0"/>
          <a:chExt cx="0" cy="0"/>
        </a:xfrm>
      </p:grpSpPr>
      <p:sp>
        <p:nvSpPr>
          <p:cNvPr id="2" name="Rectangle 4">
            <a:extLst>
              <a:ext uri="{FF2B5EF4-FFF2-40B4-BE49-F238E27FC236}">
                <a16:creationId xmlns="" xmlns:a16="http://schemas.microsoft.com/office/drawing/2014/main" id="{2055D240-1601-4E04-9C8D-7D1F3D33CE64}"/>
              </a:ext>
            </a:extLst>
          </p:cNvPr>
          <p:cNvSpPr>
            <a:spLocks noGrp="1" noChangeArrowheads="1"/>
          </p:cNvSpPr>
          <p:nvPr>
            <p:ph type="dt" sz="half" idx="10"/>
          </p:nvPr>
        </p:nvSpPr>
        <p:spPr>
          <a:ln/>
        </p:spPr>
        <p:txBody>
          <a:bodyPr/>
          <a:lstStyle>
            <a:lvl1pPr>
              <a:defRPr/>
            </a:lvl1pPr>
          </a:lstStyle>
          <a:p>
            <a:pPr>
              <a:defRPr/>
            </a:pPr>
            <a:endParaRPr lang="vi-VN"/>
          </a:p>
        </p:txBody>
      </p:sp>
      <p:sp>
        <p:nvSpPr>
          <p:cNvPr id="3" name="Rectangle 5">
            <a:extLst>
              <a:ext uri="{FF2B5EF4-FFF2-40B4-BE49-F238E27FC236}">
                <a16:creationId xmlns="" xmlns:a16="http://schemas.microsoft.com/office/drawing/2014/main" id="{96C43400-D3ED-4FF2-BD95-6B0CBBD21E60}"/>
              </a:ext>
            </a:extLst>
          </p:cNvPr>
          <p:cNvSpPr>
            <a:spLocks noGrp="1" noChangeArrowheads="1"/>
          </p:cNvSpPr>
          <p:nvPr>
            <p:ph type="ftr" sz="quarter" idx="11"/>
          </p:nvPr>
        </p:nvSpPr>
        <p:spPr>
          <a:ln/>
        </p:spPr>
        <p:txBody>
          <a:bodyPr/>
          <a:lstStyle>
            <a:lvl1pPr>
              <a:defRPr/>
            </a:lvl1pPr>
          </a:lstStyle>
          <a:p>
            <a:pPr>
              <a:defRPr/>
            </a:pPr>
            <a:endParaRPr lang="vi-VN"/>
          </a:p>
        </p:txBody>
      </p:sp>
      <p:sp>
        <p:nvSpPr>
          <p:cNvPr id="4" name="Rectangle 6">
            <a:extLst>
              <a:ext uri="{FF2B5EF4-FFF2-40B4-BE49-F238E27FC236}">
                <a16:creationId xmlns="" xmlns:a16="http://schemas.microsoft.com/office/drawing/2014/main" id="{93B0B077-58CE-498E-9403-D86F6C473BAE}"/>
              </a:ext>
            </a:extLst>
          </p:cNvPr>
          <p:cNvSpPr>
            <a:spLocks noGrp="1" noChangeArrowheads="1"/>
          </p:cNvSpPr>
          <p:nvPr>
            <p:ph type="sldNum" sz="quarter" idx="12"/>
          </p:nvPr>
        </p:nvSpPr>
        <p:spPr>
          <a:ln/>
        </p:spPr>
        <p:txBody>
          <a:bodyPr/>
          <a:lstStyle>
            <a:lvl1pPr>
              <a:defRPr/>
            </a:lvl1pPr>
          </a:lstStyle>
          <a:p>
            <a:pPr>
              <a:defRPr/>
            </a:pPr>
            <a:fld id="{484A4F8B-0AF8-4890-8C66-55D75F277A80}" type="slidenum">
              <a:rPr lang="vi-VN" altLang="en-US"/>
              <a:pPr>
                <a:defRPr/>
              </a:pPr>
              <a:t>‹#›</a:t>
            </a:fld>
            <a:endParaRPr lang="vi-VN" altLang="en-US"/>
          </a:p>
        </p:txBody>
      </p:sp>
    </p:spTree>
    <p:extLst>
      <p:ext uri="{BB962C8B-B14F-4D97-AF65-F5344CB8AC3E}">
        <p14:creationId xmlns:p14="http://schemas.microsoft.com/office/powerpoint/2010/main" val="1114543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4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a:extLst>
              <a:ext uri="{FF2B5EF4-FFF2-40B4-BE49-F238E27FC236}">
                <a16:creationId xmlns="" xmlns:a16="http://schemas.microsoft.com/office/drawing/2014/main" id="{E0634EEA-FF7E-43BE-836C-8EDF4EB46DBA}"/>
              </a:ext>
            </a:extLst>
          </p:cNvPr>
          <p:cNvSpPr>
            <a:spLocks noGrp="1" noChangeArrowheads="1"/>
          </p:cNvSpPr>
          <p:nvPr>
            <p:ph type="dt" sz="half" idx="10"/>
          </p:nvPr>
        </p:nvSpPr>
        <p:spPr>
          <a:ln/>
        </p:spPr>
        <p:txBody>
          <a:bodyPr/>
          <a:lstStyle>
            <a:lvl1pPr>
              <a:defRPr/>
            </a:lvl1pPr>
          </a:lstStyle>
          <a:p>
            <a:pPr>
              <a:defRPr/>
            </a:pPr>
            <a:endParaRPr lang="vi-VN"/>
          </a:p>
        </p:txBody>
      </p:sp>
      <p:sp>
        <p:nvSpPr>
          <p:cNvPr id="5" name="Rectangle 5">
            <a:extLst>
              <a:ext uri="{FF2B5EF4-FFF2-40B4-BE49-F238E27FC236}">
                <a16:creationId xmlns="" xmlns:a16="http://schemas.microsoft.com/office/drawing/2014/main" id="{ACF52AC7-60FD-486E-9F07-7EB9AE558A5D}"/>
              </a:ext>
            </a:extLst>
          </p:cNvPr>
          <p:cNvSpPr>
            <a:spLocks noGrp="1" noChangeArrowheads="1"/>
          </p:cNvSpPr>
          <p:nvPr>
            <p:ph type="ftr" sz="quarter" idx="11"/>
          </p:nvPr>
        </p:nvSpPr>
        <p:spPr>
          <a:ln/>
        </p:spPr>
        <p:txBody>
          <a:bodyPr/>
          <a:lstStyle>
            <a:lvl1pPr>
              <a:defRPr/>
            </a:lvl1pPr>
          </a:lstStyle>
          <a:p>
            <a:pPr>
              <a:defRPr/>
            </a:pPr>
            <a:endParaRPr lang="vi-VN"/>
          </a:p>
        </p:txBody>
      </p:sp>
      <p:sp>
        <p:nvSpPr>
          <p:cNvPr id="6" name="Rectangle 6">
            <a:extLst>
              <a:ext uri="{FF2B5EF4-FFF2-40B4-BE49-F238E27FC236}">
                <a16:creationId xmlns="" xmlns:a16="http://schemas.microsoft.com/office/drawing/2014/main" id="{E928662B-0310-4F51-88BE-278BCFF7318B}"/>
              </a:ext>
            </a:extLst>
          </p:cNvPr>
          <p:cNvSpPr>
            <a:spLocks noGrp="1" noChangeArrowheads="1"/>
          </p:cNvSpPr>
          <p:nvPr>
            <p:ph type="sldNum" sz="quarter" idx="12"/>
          </p:nvPr>
        </p:nvSpPr>
        <p:spPr>
          <a:ln/>
        </p:spPr>
        <p:txBody>
          <a:bodyPr/>
          <a:lstStyle>
            <a:lvl1pPr>
              <a:defRPr/>
            </a:lvl1pPr>
          </a:lstStyle>
          <a:p>
            <a:pPr>
              <a:defRPr/>
            </a:pPr>
            <a:fld id="{16C25D03-1BA8-49E9-8B80-D45562D0A520}" type="slidenum">
              <a:rPr lang="vi-VN" altLang="en-US"/>
              <a:pPr>
                <a:defRPr/>
              </a:pPr>
              <a:t>‹#›</a:t>
            </a:fld>
            <a:endParaRPr lang="vi-VN" altLang="en-US"/>
          </a:p>
        </p:txBody>
      </p:sp>
    </p:spTree>
    <p:extLst>
      <p:ext uri="{BB962C8B-B14F-4D97-AF65-F5344CB8AC3E}">
        <p14:creationId xmlns:p14="http://schemas.microsoft.com/office/powerpoint/2010/main" val="115940159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15_Blank">
    <p:spTree>
      <p:nvGrpSpPr>
        <p:cNvPr id="1" name=""/>
        <p:cNvGrpSpPr/>
        <p:nvPr/>
      </p:nvGrpSpPr>
      <p:grpSpPr>
        <a:xfrm>
          <a:off x="0" y="0"/>
          <a:ext cx="0" cy="0"/>
          <a:chOff x="0" y="0"/>
          <a:chExt cx="0" cy="0"/>
        </a:xfrm>
      </p:grpSpPr>
      <p:sp>
        <p:nvSpPr>
          <p:cNvPr id="2" name="Rectangle 4">
            <a:extLst>
              <a:ext uri="{FF2B5EF4-FFF2-40B4-BE49-F238E27FC236}">
                <a16:creationId xmlns="" xmlns:a16="http://schemas.microsoft.com/office/drawing/2014/main" id="{2055D240-1601-4E04-9C8D-7D1F3D33CE64}"/>
              </a:ext>
            </a:extLst>
          </p:cNvPr>
          <p:cNvSpPr>
            <a:spLocks noGrp="1" noChangeArrowheads="1"/>
          </p:cNvSpPr>
          <p:nvPr>
            <p:ph type="dt" sz="half" idx="10"/>
          </p:nvPr>
        </p:nvSpPr>
        <p:spPr>
          <a:ln/>
        </p:spPr>
        <p:txBody>
          <a:bodyPr/>
          <a:lstStyle>
            <a:lvl1pPr>
              <a:defRPr/>
            </a:lvl1pPr>
          </a:lstStyle>
          <a:p>
            <a:pPr>
              <a:defRPr/>
            </a:pPr>
            <a:endParaRPr lang="vi-VN"/>
          </a:p>
        </p:txBody>
      </p:sp>
      <p:sp>
        <p:nvSpPr>
          <p:cNvPr id="3" name="Rectangle 5">
            <a:extLst>
              <a:ext uri="{FF2B5EF4-FFF2-40B4-BE49-F238E27FC236}">
                <a16:creationId xmlns="" xmlns:a16="http://schemas.microsoft.com/office/drawing/2014/main" id="{96C43400-D3ED-4FF2-BD95-6B0CBBD21E60}"/>
              </a:ext>
            </a:extLst>
          </p:cNvPr>
          <p:cNvSpPr>
            <a:spLocks noGrp="1" noChangeArrowheads="1"/>
          </p:cNvSpPr>
          <p:nvPr>
            <p:ph type="ftr" sz="quarter" idx="11"/>
          </p:nvPr>
        </p:nvSpPr>
        <p:spPr>
          <a:ln/>
        </p:spPr>
        <p:txBody>
          <a:bodyPr/>
          <a:lstStyle>
            <a:lvl1pPr>
              <a:defRPr/>
            </a:lvl1pPr>
          </a:lstStyle>
          <a:p>
            <a:pPr>
              <a:defRPr/>
            </a:pPr>
            <a:endParaRPr lang="vi-VN"/>
          </a:p>
        </p:txBody>
      </p:sp>
      <p:sp>
        <p:nvSpPr>
          <p:cNvPr id="4" name="Rectangle 6">
            <a:extLst>
              <a:ext uri="{FF2B5EF4-FFF2-40B4-BE49-F238E27FC236}">
                <a16:creationId xmlns="" xmlns:a16="http://schemas.microsoft.com/office/drawing/2014/main" id="{93B0B077-58CE-498E-9403-D86F6C473BAE}"/>
              </a:ext>
            </a:extLst>
          </p:cNvPr>
          <p:cNvSpPr>
            <a:spLocks noGrp="1" noChangeArrowheads="1"/>
          </p:cNvSpPr>
          <p:nvPr>
            <p:ph type="sldNum" sz="quarter" idx="12"/>
          </p:nvPr>
        </p:nvSpPr>
        <p:spPr>
          <a:ln/>
        </p:spPr>
        <p:txBody>
          <a:bodyPr/>
          <a:lstStyle>
            <a:lvl1pPr>
              <a:defRPr/>
            </a:lvl1pPr>
          </a:lstStyle>
          <a:p>
            <a:pPr>
              <a:defRPr/>
            </a:pPr>
            <a:fld id="{484A4F8B-0AF8-4890-8C66-55D75F277A80}" type="slidenum">
              <a:rPr lang="vi-VN" altLang="en-US"/>
              <a:pPr>
                <a:defRPr/>
              </a:pPr>
              <a:t>‹#›</a:t>
            </a:fld>
            <a:endParaRPr lang="vi-VN" altLang="en-US"/>
          </a:p>
        </p:txBody>
      </p:sp>
    </p:spTree>
    <p:extLst>
      <p:ext uri="{BB962C8B-B14F-4D97-AF65-F5344CB8AC3E}">
        <p14:creationId xmlns:p14="http://schemas.microsoft.com/office/powerpoint/2010/main" val="326709971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14_Blank">
    <p:spTree>
      <p:nvGrpSpPr>
        <p:cNvPr id="1" name=""/>
        <p:cNvGrpSpPr/>
        <p:nvPr/>
      </p:nvGrpSpPr>
      <p:grpSpPr>
        <a:xfrm>
          <a:off x="0" y="0"/>
          <a:ext cx="0" cy="0"/>
          <a:chOff x="0" y="0"/>
          <a:chExt cx="0" cy="0"/>
        </a:xfrm>
      </p:grpSpPr>
      <p:sp>
        <p:nvSpPr>
          <p:cNvPr id="2" name="Rectangle 4">
            <a:extLst>
              <a:ext uri="{FF2B5EF4-FFF2-40B4-BE49-F238E27FC236}">
                <a16:creationId xmlns="" xmlns:a16="http://schemas.microsoft.com/office/drawing/2014/main" id="{2055D240-1601-4E04-9C8D-7D1F3D33CE64}"/>
              </a:ext>
            </a:extLst>
          </p:cNvPr>
          <p:cNvSpPr>
            <a:spLocks noGrp="1" noChangeArrowheads="1"/>
          </p:cNvSpPr>
          <p:nvPr>
            <p:ph type="dt" sz="half" idx="10"/>
          </p:nvPr>
        </p:nvSpPr>
        <p:spPr>
          <a:ln/>
        </p:spPr>
        <p:txBody>
          <a:bodyPr/>
          <a:lstStyle>
            <a:lvl1pPr>
              <a:defRPr/>
            </a:lvl1pPr>
          </a:lstStyle>
          <a:p>
            <a:pPr>
              <a:defRPr/>
            </a:pPr>
            <a:endParaRPr lang="vi-VN"/>
          </a:p>
        </p:txBody>
      </p:sp>
      <p:sp>
        <p:nvSpPr>
          <p:cNvPr id="3" name="Rectangle 5">
            <a:extLst>
              <a:ext uri="{FF2B5EF4-FFF2-40B4-BE49-F238E27FC236}">
                <a16:creationId xmlns="" xmlns:a16="http://schemas.microsoft.com/office/drawing/2014/main" id="{96C43400-D3ED-4FF2-BD95-6B0CBBD21E60}"/>
              </a:ext>
            </a:extLst>
          </p:cNvPr>
          <p:cNvSpPr>
            <a:spLocks noGrp="1" noChangeArrowheads="1"/>
          </p:cNvSpPr>
          <p:nvPr>
            <p:ph type="ftr" sz="quarter" idx="11"/>
          </p:nvPr>
        </p:nvSpPr>
        <p:spPr>
          <a:ln/>
        </p:spPr>
        <p:txBody>
          <a:bodyPr/>
          <a:lstStyle>
            <a:lvl1pPr>
              <a:defRPr/>
            </a:lvl1pPr>
          </a:lstStyle>
          <a:p>
            <a:pPr>
              <a:defRPr/>
            </a:pPr>
            <a:endParaRPr lang="vi-VN"/>
          </a:p>
        </p:txBody>
      </p:sp>
      <p:sp>
        <p:nvSpPr>
          <p:cNvPr id="4" name="Rectangle 6">
            <a:extLst>
              <a:ext uri="{FF2B5EF4-FFF2-40B4-BE49-F238E27FC236}">
                <a16:creationId xmlns="" xmlns:a16="http://schemas.microsoft.com/office/drawing/2014/main" id="{93B0B077-58CE-498E-9403-D86F6C473BAE}"/>
              </a:ext>
            </a:extLst>
          </p:cNvPr>
          <p:cNvSpPr>
            <a:spLocks noGrp="1" noChangeArrowheads="1"/>
          </p:cNvSpPr>
          <p:nvPr>
            <p:ph type="sldNum" sz="quarter" idx="12"/>
          </p:nvPr>
        </p:nvSpPr>
        <p:spPr>
          <a:ln/>
        </p:spPr>
        <p:txBody>
          <a:bodyPr/>
          <a:lstStyle>
            <a:lvl1pPr>
              <a:defRPr/>
            </a:lvl1pPr>
          </a:lstStyle>
          <a:p>
            <a:pPr>
              <a:defRPr/>
            </a:pPr>
            <a:fld id="{484A4F8B-0AF8-4890-8C66-55D75F277A80}" type="slidenum">
              <a:rPr lang="vi-VN" altLang="en-US"/>
              <a:pPr>
                <a:defRPr/>
              </a:pPr>
              <a:t>‹#›</a:t>
            </a:fld>
            <a:endParaRPr lang="vi-VN" altLang="en-US"/>
          </a:p>
        </p:txBody>
      </p:sp>
    </p:spTree>
    <p:extLst>
      <p:ext uri="{BB962C8B-B14F-4D97-AF65-F5344CB8AC3E}">
        <p14:creationId xmlns:p14="http://schemas.microsoft.com/office/powerpoint/2010/main" val="215376464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13_Blank">
    <p:spTree>
      <p:nvGrpSpPr>
        <p:cNvPr id="1" name=""/>
        <p:cNvGrpSpPr/>
        <p:nvPr/>
      </p:nvGrpSpPr>
      <p:grpSpPr>
        <a:xfrm>
          <a:off x="0" y="0"/>
          <a:ext cx="0" cy="0"/>
          <a:chOff x="0" y="0"/>
          <a:chExt cx="0" cy="0"/>
        </a:xfrm>
      </p:grpSpPr>
      <p:sp>
        <p:nvSpPr>
          <p:cNvPr id="2" name="Rectangle 4">
            <a:extLst>
              <a:ext uri="{FF2B5EF4-FFF2-40B4-BE49-F238E27FC236}">
                <a16:creationId xmlns="" xmlns:a16="http://schemas.microsoft.com/office/drawing/2014/main" id="{2055D240-1601-4E04-9C8D-7D1F3D33CE64}"/>
              </a:ext>
            </a:extLst>
          </p:cNvPr>
          <p:cNvSpPr>
            <a:spLocks noGrp="1" noChangeArrowheads="1"/>
          </p:cNvSpPr>
          <p:nvPr>
            <p:ph type="dt" sz="half" idx="10"/>
          </p:nvPr>
        </p:nvSpPr>
        <p:spPr>
          <a:ln/>
        </p:spPr>
        <p:txBody>
          <a:bodyPr/>
          <a:lstStyle>
            <a:lvl1pPr>
              <a:defRPr/>
            </a:lvl1pPr>
          </a:lstStyle>
          <a:p>
            <a:pPr>
              <a:defRPr/>
            </a:pPr>
            <a:endParaRPr lang="vi-VN"/>
          </a:p>
        </p:txBody>
      </p:sp>
      <p:sp>
        <p:nvSpPr>
          <p:cNvPr id="3" name="Rectangle 5">
            <a:extLst>
              <a:ext uri="{FF2B5EF4-FFF2-40B4-BE49-F238E27FC236}">
                <a16:creationId xmlns="" xmlns:a16="http://schemas.microsoft.com/office/drawing/2014/main" id="{96C43400-D3ED-4FF2-BD95-6B0CBBD21E60}"/>
              </a:ext>
            </a:extLst>
          </p:cNvPr>
          <p:cNvSpPr>
            <a:spLocks noGrp="1" noChangeArrowheads="1"/>
          </p:cNvSpPr>
          <p:nvPr>
            <p:ph type="ftr" sz="quarter" idx="11"/>
          </p:nvPr>
        </p:nvSpPr>
        <p:spPr>
          <a:ln/>
        </p:spPr>
        <p:txBody>
          <a:bodyPr/>
          <a:lstStyle>
            <a:lvl1pPr>
              <a:defRPr/>
            </a:lvl1pPr>
          </a:lstStyle>
          <a:p>
            <a:pPr>
              <a:defRPr/>
            </a:pPr>
            <a:endParaRPr lang="vi-VN"/>
          </a:p>
        </p:txBody>
      </p:sp>
      <p:sp>
        <p:nvSpPr>
          <p:cNvPr id="4" name="Rectangle 6">
            <a:extLst>
              <a:ext uri="{FF2B5EF4-FFF2-40B4-BE49-F238E27FC236}">
                <a16:creationId xmlns="" xmlns:a16="http://schemas.microsoft.com/office/drawing/2014/main" id="{93B0B077-58CE-498E-9403-D86F6C473BAE}"/>
              </a:ext>
            </a:extLst>
          </p:cNvPr>
          <p:cNvSpPr>
            <a:spLocks noGrp="1" noChangeArrowheads="1"/>
          </p:cNvSpPr>
          <p:nvPr>
            <p:ph type="sldNum" sz="quarter" idx="12"/>
          </p:nvPr>
        </p:nvSpPr>
        <p:spPr>
          <a:ln/>
        </p:spPr>
        <p:txBody>
          <a:bodyPr/>
          <a:lstStyle>
            <a:lvl1pPr>
              <a:defRPr/>
            </a:lvl1pPr>
          </a:lstStyle>
          <a:p>
            <a:pPr>
              <a:defRPr/>
            </a:pPr>
            <a:fld id="{484A4F8B-0AF8-4890-8C66-55D75F277A80}" type="slidenum">
              <a:rPr lang="vi-VN" altLang="en-US"/>
              <a:pPr>
                <a:defRPr/>
              </a:pPr>
              <a:t>‹#›</a:t>
            </a:fld>
            <a:endParaRPr lang="vi-VN" altLang="en-US"/>
          </a:p>
        </p:txBody>
      </p:sp>
    </p:spTree>
    <p:extLst>
      <p:ext uri="{BB962C8B-B14F-4D97-AF65-F5344CB8AC3E}">
        <p14:creationId xmlns:p14="http://schemas.microsoft.com/office/powerpoint/2010/main" val="70892540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12_Blank">
    <p:spTree>
      <p:nvGrpSpPr>
        <p:cNvPr id="1" name=""/>
        <p:cNvGrpSpPr/>
        <p:nvPr/>
      </p:nvGrpSpPr>
      <p:grpSpPr>
        <a:xfrm>
          <a:off x="0" y="0"/>
          <a:ext cx="0" cy="0"/>
          <a:chOff x="0" y="0"/>
          <a:chExt cx="0" cy="0"/>
        </a:xfrm>
      </p:grpSpPr>
      <p:sp>
        <p:nvSpPr>
          <p:cNvPr id="2" name="Rectangle 4">
            <a:extLst>
              <a:ext uri="{FF2B5EF4-FFF2-40B4-BE49-F238E27FC236}">
                <a16:creationId xmlns="" xmlns:a16="http://schemas.microsoft.com/office/drawing/2014/main" id="{2055D240-1601-4E04-9C8D-7D1F3D33CE64}"/>
              </a:ext>
            </a:extLst>
          </p:cNvPr>
          <p:cNvSpPr>
            <a:spLocks noGrp="1" noChangeArrowheads="1"/>
          </p:cNvSpPr>
          <p:nvPr>
            <p:ph type="dt" sz="half" idx="10"/>
          </p:nvPr>
        </p:nvSpPr>
        <p:spPr>
          <a:ln/>
        </p:spPr>
        <p:txBody>
          <a:bodyPr/>
          <a:lstStyle>
            <a:lvl1pPr>
              <a:defRPr/>
            </a:lvl1pPr>
          </a:lstStyle>
          <a:p>
            <a:pPr>
              <a:defRPr/>
            </a:pPr>
            <a:endParaRPr lang="vi-VN"/>
          </a:p>
        </p:txBody>
      </p:sp>
      <p:sp>
        <p:nvSpPr>
          <p:cNvPr id="3" name="Rectangle 5">
            <a:extLst>
              <a:ext uri="{FF2B5EF4-FFF2-40B4-BE49-F238E27FC236}">
                <a16:creationId xmlns="" xmlns:a16="http://schemas.microsoft.com/office/drawing/2014/main" id="{96C43400-D3ED-4FF2-BD95-6B0CBBD21E60}"/>
              </a:ext>
            </a:extLst>
          </p:cNvPr>
          <p:cNvSpPr>
            <a:spLocks noGrp="1" noChangeArrowheads="1"/>
          </p:cNvSpPr>
          <p:nvPr>
            <p:ph type="ftr" sz="quarter" idx="11"/>
          </p:nvPr>
        </p:nvSpPr>
        <p:spPr>
          <a:ln/>
        </p:spPr>
        <p:txBody>
          <a:bodyPr/>
          <a:lstStyle>
            <a:lvl1pPr>
              <a:defRPr/>
            </a:lvl1pPr>
          </a:lstStyle>
          <a:p>
            <a:pPr>
              <a:defRPr/>
            </a:pPr>
            <a:endParaRPr lang="vi-VN"/>
          </a:p>
        </p:txBody>
      </p:sp>
      <p:sp>
        <p:nvSpPr>
          <p:cNvPr id="4" name="Rectangle 6">
            <a:extLst>
              <a:ext uri="{FF2B5EF4-FFF2-40B4-BE49-F238E27FC236}">
                <a16:creationId xmlns="" xmlns:a16="http://schemas.microsoft.com/office/drawing/2014/main" id="{93B0B077-58CE-498E-9403-D86F6C473BAE}"/>
              </a:ext>
            </a:extLst>
          </p:cNvPr>
          <p:cNvSpPr>
            <a:spLocks noGrp="1" noChangeArrowheads="1"/>
          </p:cNvSpPr>
          <p:nvPr>
            <p:ph type="sldNum" sz="quarter" idx="12"/>
          </p:nvPr>
        </p:nvSpPr>
        <p:spPr>
          <a:ln/>
        </p:spPr>
        <p:txBody>
          <a:bodyPr/>
          <a:lstStyle>
            <a:lvl1pPr>
              <a:defRPr/>
            </a:lvl1pPr>
          </a:lstStyle>
          <a:p>
            <a:pPr>
              <a:defRPr/>
            </a:pPr>
            <a:fld id="{484A4F8B-0AF8-4890-8C66-55D75F277A80}" type="slidenum">
              <a:rPr lang="vi-VN" altLang="en-US"/>
              <a:pPr>
                <a:defRPr/>
              </a:pPr>
              <a:t>‹#›</a:t>
            </a:fld>
            <a:endParaRPr lang="vi-VN" altLang="en-US"/>
          </a:p>
        </p:txBody>
      </p:sp>
    </p:spTree>
    <p:extLst>
      <p:ext uri="{BB962C8B-B14F-4D97-AF65-F5344CB8AC3E}">
        <p14:creationId xmlns:p14="http://schemas.microsoft.com/office/powerpoint/2010/main" val="84784347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11_Blank">
    <p:spTree>
      <p:nvGrpSpPr>
        <p:cNvPr id="1" name=""/>
        <p:cNvGrpSpPr/>
        <p:nvPr/>
      </p:nvGrpSpPr>
      <p:grpSpPr>
        <a:xfrm>
          <a:off x="0" y="0"/>
          <a:ext cx="0" cy="0"/>
          <a:chOff x="0" y="0"/>
          <a:chExt cx="0" cy="0"/>
        </a:xfrm>
      </p:grpSpPr>
      <p:sp>
        <p:nvSpPr>
          <p:cNvPr id="2" name="Rectangle 4">
            <a:extLst>
              <a:ext uri="{FF2B5EF4-FFF2-40B4-BE49-F238E27FC236}">
                <a16:creationId xmlns="" xmlns:a16="http://schemas.microsoft.com/office/drawing/2014/main" id="{800ED4C3-A974-4F89-95A2-11160063A8B4}"/>
              </a:ext>
            </a:extLst>
          </p:cNvPr>
          <p:cNvSpPr>
            <a:spLocks noGrp="1" noChangeArrowheads="1"/>
          </p:cNvSpPr>
          <p:nvPr>
            <p:ph type="dt" sz="half" idx="10"/>
          </p:nvPr>
        </p:nvSpPr>
        <p:spPr>
          <a:ln/>
        </p:spPr>
        <p:txBody>
          <a:bodyPr/>
          <a:lstStyle>
            <a:lvl1pPr>
              <a:defRPr/>
            </a:lvl1pPr>
          </a:lstStyle>
          <a:p>
            <a:pPr>
              <a:defRPr/>
            </a:pPr>
            <a:endParaRPr lang="vi-VN"/>
          </a:p>
        </p:txBody>
      </p:sp>
      <p:sp>
        <p:nvSpPr>
          <p:cNvPr id="3" name="Rectangle 5">
            <a:extLst>
              <a:ext uri="{FF2B5EF4-FFF2-40B4-BE49-F238E27FC236}">
                <a16:creationId xmlns="" xmlns:a16="http://schemas.microsoft.com/office/drawing/2014/main" id="{8EE1A46E-5A32-4325-B3D7-8EAC8248A7AD}"/>
              </a:ext>
            </a:extLst>
          </p:cNvPr>
          <p:cNvSpPr>
            <a:spLocks noGrp="1" noChangeArrowheads="1"/>
          </p:cNvSpPr>
          <p:nvPr>
            <p:ph type="ftr" sz="quarter" idx="11"/>
          </p:nvPr>
        </p:nvSpPr>
        <p:spPr>
          <a:ln/>
        </p:spPr>
        <p:txBody>
          <a:bodyPr/>
          <a:lstStyle>
            <a:lvl1pPr>
              <a:defRPr/>
            </a:lvl1pPr>
          </a:lstStyle>
          <a:p>
            <a:pPr>
              <a:defRPr/>
            </a:pPr>
            <a:endParaRPr lang="vi-VN"/>
          </a:p>
        </p:txBody>
      </p:sp>
      <p:sp>
        <p:nvSpPr>
          <p:cNvPr id="4" name="Rectangle 6">
            <a:extLst>
              <a:ext uri="{FF2B5EF4-FFF2-40B4-BE49-F238E27FC236}">
                <a16:creationId xmlns="" xmlns:a16="http://schemas.microsoft.com/office/drawing/2014/main" id="{A159FAEB-76B5-42C7-B1E5-CA70FE79207B}"/>
              </a:ext>
            </a:extLst>
          </p:cNvPr>
          <p:cNvSpPr>
            <a:spLocks noGrp="1" noChangeArrowheads="1"/>
          </p:cNvSpPr>
          <p:nvPr>
            <p:ph type="sldNum" sz="quarter" idx="12"/>
          </p:nvPr>
        </p:nvSpPr>
        <p:spPr>
          <a:ln/>
        </p:spPr>
        <p:txBody>
          <a:bodyPr/>
          <a:lstStyle>
            <a:lvl1pPr>
              <a:defRPr/>
            </a:lvl1pPr>
          </a:lstStyle>
          <a:p>
            <a:pPr>
              <a:defRPr/>
            </a:pPr>
            <a:fld id="{A9140A7D-6F7A-493D-9E85-590F560EE8C1}" type="slidenum">
              <a:rPr lang="vi-VN" altLang="en-US"/>
              <a:pPr>
                <a:defRPr/>
              </a:pPr>
              <a:t>‹#›</a:t>
            </a:fld>
            <a:endParaRPr lang="vi-VN" altLang="en-US"/>
          </a:p>
        </p:txBody>
      </p:sp>
    </p:spTree>
    <p:extLst>
      <p:ext uri="{BB962C8B-B14F-4D97-AF65-F5344CB8AC3E}">
        <p14:creationId xmlns:p14="http://schemas.microsoft.com/office/powerpoint/2010/main" val="22514326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10_Blank">
    <p:spTree>
      <p:nvGrpSpPr>
        <p:cNvPr id="1" name=""/>
        <p:cNvGrpSpPr/>
        <p:nvPr/>
      </p:nvGrpSpPr>
      <p:grpSpPr>
        <a:xfrm>
          <a:off x="0" y="0"/>
          <a:ext cx="0" cy="0"/>
          <a:chOff x="0" y="0"/>
          <a:chExt cx="0" cy="0"/>
        </a:xfrm>
      </p:grpSpPr>
      <p:sp>
        <p:nvSpPr>
          <p:cNvPr id="2" name="Rectangle 4">
            <a:extLst>
              <a:ext uri="{FF2B5EF4-FFF2-40B4-BE49-F238E27FC236}">
                <a16:creationId xmlns="" xmlns:a16="http://schemas.microsoft.com/office/drawing/2014/main" id="{DBD69438-19A5-4E92-8F75-5939B7E04718}"/>
              </a:ext>
            </a:extLst>
          </p:cNvPr>
          <p:cNvSpPr>
            <a:spLocks noGrp="1" noChangeArrowheads="1"/>
          </p:cNvSpPr>
          <p:nvPr>
            <p:ph type="dt" sz="half" idx="10"/>
          </p:nvPr>
        </p:nvSpPr>
        <p:spPr>
          <a:ln/>
        </p:spPr>
        <p:txBody>
          <a:bodyPr/>
          <a:lstStyle>
            <a:lvl1pPr>
              <a:defRPr/>
            </a:lvl1pPr>
          </a:lstStyle>
          <a:p>
            <a:pPr>
              <a:defRPr/>
            </a:pPr>
            <a:endParaRPr lang="vi-VN"/>
          </a:p>
        </p:txBody>
      </p:sp>
      <p:sp>
        <p:nvSpPr>
          <p:cNvPr id="3" name="Rectangle 5">
            <a:extLst>
              <a:ext uri="{FF2B5EF4-FFF2-40B4-BE49-F238E27FC236}">
                <a16:creationId xmlns="" xmlns:a16="http://schemas.microsoft.com/office/drawing/2014/main" id="{25C775DA-E933-4D00-9263-B981C79810E6}"/>
              </a:ext>
            </a:extLst>
          </p:cNvPr>
          <p:cNvSpPr>
            <a:spLocks noGrp="1" noChangeArrowheads="1"/>
          </p:cNvSpPr>
          <p:nvPr>
            <p:ph type="ftr" sz="quarter" idx="11"/>
          </p:nvPr>
        </p:nvSpPr>
        <p:spPr>
          <a:ln/>
        </p:spPr>
        <p:txBody>
          <a:bodyPr/>
          <a:lstStyle>
            <a:lvl1pPr>
              <a:defRPr/>
            </a:lvl1pPr>
          </a:lstStyle>
          <a:p>
            <a:pPr>
              <a:defRPr/>
            </a:pPr>
            <a:endParaRPr lang="vi-VN"/>
          </a:p>
        </p:txBody>
      </p:sp>
      <p:sp>
        <p:nvSpPr>
          <p:cNvPr id="4" name="Rectangle 6">
            <a:extLst>
              <a:ext uri="{FF2B5EF4-FFF2-40B4-BE49-F238E27FC236}">
                <a16:creationId xmlns="" xmlns:a16="http://schemas.microsoft.com/office/drawing/2014/main" id="{83EECA1A-CE94-47F6-A75A-A28533C70838}"/>
              </a:ext>
            </a:extLst>
          </p:cNvPr>
          <p:cNvSpPr>
            <a:spLocks noGrp="1" noChangeArrowheads="1"/>
          </p:cNvSpPr>
          <p:nvPr>
            <p:ph type="sldNum" sz="quarter" idx="12"/>
          </p:nvPr>
        </p:nvSpPr>
        <p:spPr>
          <a:ln/>
        </p:spPr>
        <p:txBody>
          <a:bodyPr/>
          <a:lstStyle>
            <a:lvl1pPr>
              <a:defRPr/>
            </a:lvl1pPr>
          </a:lstStyle>
          <a:p>
            <a:pPr>
              <a:defRPr/>
            </a:pPr>
            <a:fld id="{8018E5D5-B669-4086-B973-F90517205C2A}" type="slidenum">
              <a:rPr lang="vi-VN" altLang="en-US"/>
              <a:pPr>
                <a:defRPr/>
              </a:pPr>
              <a:t>‹#›</a:t>
            </a:fld>
            <a:endParaRPr lang="vi-VN" altLang="en-US"/>
          </a:p>
        </p:txBody>
      </p:sp>
    </p:spTree>
    <p:extLst>
      <p:ext uri="{BB962C8B-B14F-4D97-AF65-F5344CB8AC3E}">
        <p14:creationId xmlns:p14="http://schemas.microsoft.com/office/powerpoint/2010/main" val="123431843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9_Blank">
    <p:spTree>
      <p:nvGrpSpPr>
        <p:cNvPr id="1" name=""/>
        <p:cNvGrpSpPr/>
        <p:nvPr/>
      </p:nvGrpSpPr>
      <p:grpSpPr>
        <a:xfrm>
          <a:off x="0" y="0"/>
          <a:ext cx="0" cy="0"/>
          <a:chOff x="0" y="0"/>
          <a:chExt cx="0" cy="0"/>
        </a:xfrm>
      </p:grpSpPr>
      <p:sp>
        <p:nvSpPr>
          <p:cNvPr id="2" name="Rectangle 4">
            <a:extLst>
              <a:ext uri="{FF2B5EF4-FFF2-40B4-BE49-F238E27FC236}">
                <a16:creationId xmlns="" xmlns:a16="http://schemas.microsoft.com/office/drawing/2014/main" id="{9BB57080-A0BD-44D2-A3FE-F3F2B3FC068E}"/>
              </a:ext>
            </a:extLst>
          </p:cNvPr>
          <p:cNvSpPr>
            <a:spLocks noGrp="1" noChangeArrowheads="1"/>
          </p:cNvSpPr>
          <p:nvPr>
            <p:ph type="dt" sz="half" idx="10"/>
          </p:nvPr>
        </p:nvSpPr>
        <p:spPr>
          <a:ln/>
        </p:spPr>
        <p:txBody>
          <a:bodyPr/>
          <a:lstStyle>
            <a:lvl1pPr>
              <a:defRPr/>
            </a:lvl1pPr>
          </a:lstStyle>
          <a:p>
            <a:pPr>
              <a:defRPr/>
            </a:pPr>
            <a:endParaRPr lang="vi-VN"/>
          </a:p>
        </p:txBody>
      </p:sp>
      <p:sp>
        <p:nvSpPr>
          <p:cNvPr id="3" name="Rectangle 5">
            <a:extLst>
              <a:ext uri="{FF2B5EF4-FFF2-40B4-BE49-F238E27FC236}">
                <a16:creationId xmlns="" xmlns:a16="http://schemas.microsoft.com/office/drawing/2014/main" id="{81FDB4FB-EE1A-42D7-838A-189F91C91B4D}"/>
              </a:ext>
            </a:extLst>
          </p:cNvPr>
          <p:cNvSpPr>
            <a:spLocks noGrp="1" noChangeArrowheads="1"/>
          </p:cNvSpPr>
          <p:nvPr>
            <p:ph type="ftr" sz="quarter" idx="11"/>
          </p:nvPr>
        </p:nvSpPr>
        <p:spPr>
          <a:ln/>
        </p:spPr>
        <p:txBody>
          <a:bodyPr/>
          <a:lstStyle>
            <a:lvl1pPr>
              <a:defRPr/>
            </a:lvl1pPr>
          </a:lstStyle>
          <a:p>
            <a:pPr>
              <a:defRPr/>
            </a:pPr>
            <a:endParaRPr lang="vi-VN"/>
          </a:p>
        </p:txBody>
      </p:sp>
      <p:sp>
        <p:nvSpPr>
          <p:cNvPr id="4" name="Rectangle 6">
            <a:extLst>
              <a:ext uri="{FF2B5EF4-FFF2-40B4-BE49-F238E27FC236}">
                <a16:creationId xmlns="" xmlns:a16="http://schemas.microsoft.com/office/drawing/2014/main" id="{ACF68978-C247-4433-88A8-5A53B6B79138}"/>
              </a:ext>
            </a:extLst>
          </p:cNvPr>
          <p:cNvSpPr>
            <a:spLocks noGrp="1" noChangeArrowheads="1"/>
          </p:cNvSpPr>
          <p:nvPr>
            <p:ph type="sldNum" sz="quarter" idx="12"/>
          </p:nvPr>
        </p:nvSpPr>
        <p:spPr>
          <a:ln/>
        </p:spPr>
        <p:txBody>
          <a:bodyPr/>
          <a:lstStyle>
            <a:lvl1pPr>
              <a:defRPr/>
            </a:lvl1pPr>
          </a:lstStyle>
          <a:p>
            <a:pPr>
              <a:defRPr/>
            </a:pPr>
            <a:fld id="{A1A17100-DAF1-4792-9E52-D017B6E8BC90}" type="slidenum">
              <a:rPr lang="vi-VN" altLang="en-US"/>
              <a:pPr>
                <a:defRPr/>
              </a:pPr>
              <a:t>‹#›</a:t>
            </a:fld>
            <a:endParaRPr lang="vi-VN" altLang="en-US"/>
          </a:p>
        </p:txBody>
      </p:sp>
    </p:spTree>
    <p:extLst>
      <p:ext uri="{BB962C8B-B14F-4D97-AF65-F5344CB8AC3E}">
        <p14:creationId xmlns:p14="http://schemas.microsoft.com/office/powerpoint/2010/main" val="287823029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8_Blank">
    <p:spTree>
      <p:nvGrpSpPr>
        <p:cNvPr id="1" name=""/>
        <p:cNvGrpSpPr/>
        <p:nvPr/>
      </p:nvGrpSpPr>
      <p:grpSpPr>
        <a:xfrm>
          <a:off x="0" y="0"/>
          <a:ext cx="0" cy="0"/>
          <a:chOff x="0" y="0"/>
          <a:chExt cx="0" cy="0"/>
        </a:xfrm>
      </p:grpSpPr>
      <p:sp>
        <p:nvSpPr>
          <p:cNvPr id="2" name="Rectangle 4">
            <a:extLst>
              <a:ext uri="{FF2B5EF4-FFF2-40B4-BE49-F238E27FC236}">
                <a16:creationId xmlns="" xmlns:a16="http://schemas.microsoft.com/office/drawing/2014/main" id="{33DEC7B6-527B-499A-8189-31FDAE994B7C}"/>
              </a:ext>
            </a:extLst>
          </p:cNvPr>
          <p:cNvSpPr>
            <a:spLocks noGrp="1" noChangeArrowheads="1"/>
          </p:cNvSpPr>
          <p:nvPr>
            <p:ph type="dt" sz="half" idx="10"/>
          </p:nvPr>
        </p:nvSpPr>
        <p:spPr>
          <a:ln/>
        </p:spPr>
        <p:txBody>
          <a:bodyPr/>
          <a:lstStyle>
            <a:lvl1pPr>
              <a:defRPr/>
            </a:lvl1pPr>
          </a:lstStyle>
          <a:p>
            <a:pPr>
              <a:defRPr/>
            </a:pPr>
            <a:endParaRPr lang="vi-VN"/>
          </a:p>
        </p:txBody>
      </p:sp>
      <p:sp>
        <p:nvSpPr>
          <p:cNvPr id="3" name="Rectangle 5">
            <a:extLst>
              <a:ext uri="{FF2B5EF4-FFF2-40B4-BE49-F238E27FC236}">
                <a16:creationId xmlns="" xmlns:a16="http://schemas.microsoft.com/office/drawing/2014/main" id="{CFC76B68-74B6-4354-8108-4F543A4899B2}"/>
              </a:ext>
            </a:extLst>
          </p:cNvPr>
          <p:cNvSpPr>
            <a:spLocks noGrp="1" noChangeArrowheads="1"/>
          </p:cNvSpPr>
          <p:nvPr>
            <p:ph type="ftr" sz="quarter" idx="11"/>
          </p:nvPr>
        </p:nvSpPr>
        <p:spPr>
          <a:ln/>
        </p:spPr>
        <p:txBody>
          <a:bodyPr/>
          <a:lstStyle>
            <a:lvl1pPr>
              <a:defRPr/>
            </a:lvl1pPr>
          </a:lstStyle>
          <a:p>
            <a:pPr>
              <a:defRPr/>
            </a:pPr>
            <a:endParaRPr lang="vi-VN"/>
          </a:p>
        </p:txBody>
      </p:sp>
      <p:sp>
        <p:nvSpPr>
          <p:cNvPr id="4" name="Rectangle 6">
            <a:extLst>
              <a:ext uri="{FF2B5EF4-FFF2-40B4-BE49-F238E27FC236}">
                <a16:creationId xmlns="" xmlns:a16="http://schemas.microsoft.com/office/drawing/2014/main" id="{7F701332-9629-4694-AF6A-E53B62B7690C}"/>
              </a:ext>
            </a:extLst>
          </p:cNvPr>
          <p:cNvSpPr>
            <a:spLocks noGrp="1" noChangeArrowheads="1"/>
          </p:cNvSpPr>
          <p:nvPr>
            <p:ph type="sldNum" sz="quarter" idx="12"/>
          </p:nvPr>
        </p:nvSpPr>
        <p:spPr>
          <a:ln/>
        </p:spPr>
        <p:txBody>
          <a:bodyPr/>
          <a:lstStyle>
            <a:lvl1pPr>
              <a:defRPr/>
            </a:lvl1pPr>
          </a:lstStyle>
          <a:p>
            <a:pPr>
              <a:defRPr/>
            </a:pPr>
            <a:fld id="{0EA8D155-7FBF-488D-BABB-FBE2FE0FF021}" type="slidenum">
              <a:rPr lang="vi-VN" altLang="en-US"/>
              <a:pPr>
                <a:defRPr/>
              </a:pPr>
              <a:t>‹#›</a:t>
            </a:fld>
            <a:endParaRPr lang="vi-VN" altLang="en-US"/>
          </a:p>
        </p:txBody>
      </p:sp>
    </p:spTree>
    <p:extLst>
      <p:ext uri="{BB962C8B-B14F-4D97-AF65-F5344CB8AC3E}">
        <p14:creationId xmlns:p14="http://schemas.microsoft.com/office/powerpoint/2010/main" val="286504675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7_Blank">
    <p:spTree>
      <p:nvGrpSpPr>
        <p:cNvPr id="1" name=""/>
        <p:cNvGrpSpPr/>
        <p:nvPr/>
      </p:nvGrpSpPr>
      <p:grpSpPr>
        <a:xfrm>
          <a:off x="0" y="0"/>
          <a:ext cx="0" cy="0"/>
          <a:chOff x="0" y="0"/>
          <a:chExt cx="0" cy="0"/>
        </a:xfrm>
      </p:grpSpPr>
      <p:sp>
        <p:nvSpPr>
          <p:cNvPr id="2" name="Rectangle 4">
            <a:extLst>
              <a:ext uri="{FF2B5EF4-FFF2-40B4-BE49-F238E27FC236}">
                <a16:creationId xmlns="" xmlns:a16="http://schemas.microsoft.com/office/drawing/2014/main" id="{E0D06ACB-3EB9-4F08-8031-99301ED9E72E}"/>
              </a:ext>
            </a:extLst>
          </p:cNvPr>
          <p:cNvSpPr>
            <a:spLocks noGrp="1" noChangeArrowheads="1"/>
          </p:cNvSpPr>
          <p:nvPr>
            <p:ph type="dt" sz="half" idx="10"/>
          </p:nvPr>
        </p:nvSpPr>
        <p:spPr>
          <a:ln/>
        </p:spPr>
        <p:txBody>
          <a:bodyPr/>
          <a:lstStyle>
            <a:lvl1pPr>
              <a:defRPr/>
            </a:lvl1pPr>
          </a:lstStyle>
          <a:p>
            <a:pPr>
              <a:defRPr/>
            </a:pPr>
            <a:endParaRPr lang="vi-VN"/>
          </a:p>
        </p:txBody>
      </p:sp>
      <p:sp>
        <p:nvSpPr>
          <p:cNvPr id="3" name="Rectangle 5">
            <a:extLst>
              <a:ext uri="{FF2B5EF4-FFF2-40B4-BE49-F238E27FC236}">
                <a16:creationId xmlns="" xmlns:a16="http://schemas.microsoft.com/office/drawing/2014/main" id="{B72EF45F-1CB9-4293-86DF-48D351457BAB}"/>
              </a:ext>
            </a:extLst>
          </p:cNvPr>
          <p:cNvSpPr>
            <a:spLocks noGrp="1" noChangeArrowheads="1"/>
          </p:cNvSpPr>
          <p:nvPr>
            <p:ph type="ftr" sz="quarter" idx="11"/>
          </p:nvPr>
        </p:nvSpPr>
        <p:spPr>
          <a:ln/>
        </p:spPr>
        <p:txBody>
          <a:bodyPr/>
          <a:lstStyle>
            <a:lvl1pPr>
              <a:defRPr/>
            </a:lvl1pPr>
          </a:lstStyle>
          <a:p>
            <a:pPr>
              <a:defRPr/>
            </a:pPr>
            <a:endParaRPr lang="vi-VN"/>
          </a:p>
        </p:txBody>
      </p:sp>
      <p:sp>
        <p:nvSpPr>
          <p:cNvPr id="4" name="Rectangle 6">
            <a:extLst>
              <a:ext uri="{FF2B5EF4-FFF2-40B4-BE49-F238E27FC236}">
                <a16:creationId xmlns="" xmlns:a16="http://schemas.microsoft.com/office/drawing/2014/main" id="{B9B70FAD-8667-4054-BF9E-1F919BF897F9}"/>
              </a:ext>
            </a:extLst>
          </p:cNvPr>
          <p:cNvSpPr>
            <a:spLocks noGrp="1" noChangeArrowheads="1"/>
          </p:cNvSpPr>
          <p:nvPr>
            <p:ph type="sldNum" sz="quarter" idx="12"/>
          </p:nvPr>
        </p:nvSpPr>
        <p:spPr>
          <a:ln/>
        </p:spPr>
        <p:txBody>
          <a:bodyPr/>
          <a:lstStyle>
            <a:lvl1pPr>
              <a:defRPr/>
            </a:lvl1pPr>
          </a:lstStyle>
          <a:p>
            <a:pPr>
              <a:defRPr/>
            </a:pPr>
            <a:fld id="{E269C519-71F0-4A60-A190-798F2FA74CE8}" type="slidenum">
              <a:rPr lang="vi-VN" altLang="en-US"/>
              <a:pPr>
                <a:defRPr/>
              </a:pPr>
              <a:t>‹#›</a:t>
            </a:fld>
            <a:endParaRPr lang="vi-VN" altLang="en-US"/>
          </a:p>
        </p:txBody>
      </p:sp>
    </p:spTree>
    <p:extLst>
      <p:ext uri="{BB962C8B-B14F-4D97-AF65-F5344CB8AC3E}">
        <p14:creationId xmlns:p14="http://schemas.microsoft.com/office/powerpoint/2010/main" val="387256708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6_Blank">
    <p:spTree>
      <p:nvGrpSpPr>
        <p:cNvPr id="1" name=""/>
        <p:cNvGrpSpPr/>
        <p:nvPr/>
      </p:nvGrpSpPr>
      <p:grpSpPr>
        <a:xfrm>
          <a:off x="0" y="0"/>
          <a:ext cx="0" cy="0"/>
          <a:chOff x="0" y="0"/>
          <a:chExt cx="0" cy="0"/>
        </a:xfrm>
      </p:grpSpPr>
      <p:sp>
        <p:nvSpPr>
          <p:cNvPr id="2" name="Rectangle 4">
            <a:extLst>
              <a:ext uri="{FF2B5EF4-FFF2-40B4-BE49-F238E27FC236}">
                <a16:creationId xmlns="" xmlns:a16="http://schemas.microsoft.com/office/drawing/2014/main" id="{0772D76F-AEA1-4000-8852-DB68D843D1E7}"/>
              </a:ext>
            </a:extLst>
          </p:cNvPr>
          <p:cNvSpPr>
            <a:spLocks noGrp="1" noChangeArrowheads="1"/>
          </p:cNvSpPr>
          <p:nvPr>
            <p:ph type="dt" sz="half" idx="10"/>
          </p:nvPr>
        </p:nvSpPr>
        <p:spPr>
          <a:ln/>
        </p:spPr>
        <p:txBody>
          <a:bodyPr/>
          <a:lstStyle>
            <a:lvl1pPr>
              <a:defRPr/>
            </a:lvl1pPr>
          </a:lstStyle>
          <a:p>
            <a:pPr>
              <a:defRPr/>
            </a:pPr>
            <a:endParaRPr lang="vi-VN"/>
          </a:p>
        </p:txBody>
      </p:sp>
      <p:sp>
        <p:nvSpPr>
          <p:cNvPr id="3" name="Rectangle 5">
            <a:extLst>
              <a:ext uri="{FF2B5EF4-FFF2-40B4-BE49-F238E27FC236}">
                <a16:creationId xmlns="" xmlns:a16="http://schemas.microsoft.com/office/drawing/2014/main" id="{6DD712E4-AD77-451D-9EF1-16067FFE8BAC}"/>
              </a:ext>
            </a:extLst>
          </p:cNvPr>
          <p:cNvSpPr>
            <a:spLocks noGrp="1" noChangeArrowheads="1"/>
          </p:cNvSpPr>
          <p:nvPr>
            <p:ph type="ftr" sz="quarter" idx="11"/>
          </p:nvPr>
        </p:nvSpPr>
        <p:spPr>
          <a:ln/>
        </p:spPr>
        <p:txBody>
          <a:bodyPr/>
          <a:lstStyle>
            <a:lvl1pPr>
              <a:defRPr/>
            </a:lvl1pPr>
          </a:lstStyle>
          <a:p>
            <a:pPr>
              <a:defRPr/>
            </a:pPr>
            <a:endParaRPr lang="vi-VN"/>
          </a:p>
        </p:txBody>
      </p:sp>
      <p:sp>
        <p:nvSpPr>
          <p:cNvPr id="4" name="Rectangle 6">
            <a:extLst>
              <a:ext uri="{FF2B5EF4-FFF2-40B4-BE49-F238E27FC236}">
                <a16:creationId xmlns="" xmlns:a16="http://schemas.microsoft.com/office/drawing/2014/main" id="{97798B94-E0D7-4F8F-86F1-155DBCB9F35B}"/>
              </a:ext>
            </a:extLst>
          </p:cNvPr>
          <p:cNvSpPr>
            <a:spLocks noGrp="1" noChangeArrowheads="1"/>
          </p:cNvSpPr>
          <p:nvPr>
            <p:ph type="sldNum" sz="quarter" idx="12"/>
          </p:nvPr>
        </p:nvSpPr>
        <p:spPr>
          <a:ln/>
        </p:spPr>
        <p:txBody>
          <a:bodyPr/>
          <a:lstStyle>
            <a:lvl1pPr>
              <a:defRPr/>
            </a:lvl1pPr>
          </a:lstStyle>
          <a:p>
            <a:pPr>
              <a:defRPr/>
            </a:pPr>
            <a:fld id="{8DFE4B4D-CD0F-46C1-B86E-0E3C0836EEFF}" type="slidenum">
              <a:rPr lang="vi-VN" altLang="en-US"/>
              <a:pPr>
                <a:defRPr/>
              </a:pPr>
              <a:t>‹#›</a:t>
            </a:fld>
            <a:endParaRPr lang="vi-VN" altLang="en-US"/>
          </a:p>
        </p:txBody>
      </p:sp>
    </p:spTree>
    <p:extLst>
      <p:ext uri="{BB962C8B-B14F-4D97-AF65-F5344CB8AC3E}">
        <p14:creationId xmlns:p14="http://schemas.microsoft.com/office/powerpoint/2010/main" val="38526326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4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a:extLst>
              <a:ext uri="{FF2B5EF4-FFF2-40B4-BE49-F238E27FC236}">
                <a16:creationId xmlns="" xmlns:a16="http://schemas.microsoft.com/office/drawing/2014/main" id="{E0634EEA-FF7E-43BE-836C-8EDF4EB46DBA}"/>
              </a:ext>
            </a:extLst>
          </p:cNvPr>
          <p:cNvSpPr>
            <a:spLocks noGrp="1" noChangeArrowheads="1"/>
          </p:cNvSpPr>
          <p:nvPr>
            <p:ph type="dt" sz="half" idx="10"/>
          </p:nvPr>
        </p:nvSpPr>
        <p:spPr>
          <a:ln/>
        </p:spPr>
        <p:txBody>
          <a:bodyPr/>
          <a:lstStyle>
            <a:lvl1pPr>
              <a:defRPr/>
            </a:lvl1pPr>
          </a:lstStyle>
          <a:p>
            <a:pPr>
              <a:defRPr/>
            </a:pPr>
            <a:endParaRPr lang="vi-VN"/>
          </a:p>
        </p:txBody>
      </p:sp>
      <p:sp>
        <p:nvSpPr>
          <p:cNvPr id="5" name="Rectangle 5">
            <a:extLst>
              <a:ext uri="{FF2B5EF4-FFF2-40B4-BE49-F238E27FC236}">
                <a16:creationId xmlns="" xmlns:a16="http://schemas.microsoft.com/office/drawing/2014/main" id="{ACF52AC7-60FD-486E-9F07-7EB9AE558A5D}"/>
              </a:ext>
            </a:extLst>
          </p:cNvPr>
          <p:cNvSpPr>
            <a:spLocks noGrp="1" noChangeArrowheads="1"/>
          </p:cNvSpPr>
          <p:nvPr>
            <p:ph type="ftr" sz="quarter" idx="11"/>
          </p:nvPr>
        </p:nvSpPr>
        <p:spPr>
          <a:ln/>
        </p:spPr>
        <p:txBody>
          <a:bodyPr/>
          <a:lstStyle>
            <a:lvl1pPr>
              <a:defRPr/>
            </a:lvl1pPr>
          </a:lstStyle>
          <a:p>
            <a:pPr>
              <a:defRPr/>
            </a:pPr>
            <a:endParaRPr lang="vi-VN"/>
          </a:p>
        </p:txBody>
      </p:sp>
      <p:sp>
        <p:nvSpPr>
          <p:cNvPr id="6" name="Rectangle 6">
            <a:extLst>
              <a:ext uri="{FF2B5EF4-FFF2-40B4-BE49-F238E27FC236}">
                <a16:creationId xmlns="" xmlns:a16="http://schemas.microsoft.com/office/drawing/2014/main" id="{E928662B-0310-4F51-88BE-278BCFF7318B}"/>
              </a:ext>
            </a:extLst>
          </p:cNvPr>
          <p:cNvSpPr>
            <a:spLocks noGrp="1" noChangeArrowheads="1"/>
          </p:cNvSpPr>
          <p:nvPr>
            <p:ph type="sldNum" sz="quarter" idx="12"/>
          </p:nvPr>
        </p:nvSpPr>
        <p:spPr>
          <a:ln/>
        </p:spPr>
        <p:txBody>
          <a:bodyPr/>
          <a:lstStyle>
            <a:lvl1pPr>
              <a:defRPr/>
            </a:lvl1pPr>
          </a:lstStyle>
          <a:p>
            <a:pPr>
              <a:defRPr/>
            </a:pPr>
            <a:fld id="{16C25D03-1BA8-49E9-8B80-D45562D0A520}" type="slidenum">
              <a:rPr lang="vi-VN" altLang="en-US"/>
              <a:pPr>
                <a:defRPr/>
              </a:pPr>
              <a:t>‹#›</a:t>
            </a:fld>
            <a:endParaRPr lang="vi-VN" altLang="en-US"/>
          </a:p>
        </p:txBody>
      </p:sp>
    </p:spTree>
    <p:extLst>
      <p:ext uri="{BB962C8B-B14F-4D97-AF65-F5344CB8AC3E}">
        <p14:creationId xmlns:p14="http://schemas.microsoft.com/office/powerpoint/2010/main" val="171495367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5_Blank">
    <p:spTree>
      <p:nvGrpSpPr>
        <p:cNvPr id="1" name=""/>
        <p:cNvGrpSpPr/>
        <p:nvPr/>
      </p:nvGrpSpPr>
      <p:grpSpPr>
        <a:xfrm>
          <a:off x="0" y="0"/>
          <a:ext cx="0" cy="0"/>
          <a:chOff x="0" y="0"/>
          <a:chExt cx="0" cy="0"/>
        </a:xfrm>
      </p:grpSpPr>
      <p:sp>
        <p:nvSpPr>
          <p:cNvPr id="2" name="Rectangle 4">
            <a:extLst>
              <a:ext uri="{FF2B5EF4-FFF2-40B4-BE49-F238E27FC236}">
                <a16:creationId xmlns="" xmlns:a16="http://schemas.microsoft.com/office/drawing/2014/main" id="{9A8FCA64-0CC3-4463-A122-ADBA96197878}"/>
              </a:ext>
            </a:extLst>
          </p:cNvPr>
          <p:cNvSpPr>
            <a:spLocks noGrp="1" noChangeArrowheads="1"/>
          </p:cNvSpPr>
          <p:nvPr>
            <p:ph type="dt" sz="half" idx="10"/>
          </p:nvPr>
        </p:nvSpPr>
        <p:spPr>
          <a:ln/>
        </p:spPr>
        <p:txBody>
          <a:bodyPr/>
          <a:lstStyle>
            <a:lvl1pPr>
              <a:defRPr/>
            </a:lvl1pPr>
          </a:lstStyle>
          <a:p>
            <a:pPr>
              <a:defRPr/>
            </a:pPr>
            <a:endParaRPr lang="vi-VN"/>
          </a:p>
        </p:txBody>
      </p:sp>
      <p:sp>
        <p:nvSpPr>
          <p:cNvPr id="3" name="Rectangle 5">
            <a:extLst>
              <a:ext uri="{FF2B5EF4-FFF2-40B4-BE49-F238E27FC236}">
                <a16:creationId xmlns="" xmlns:a16="http://schemas.microsoft.com/office/drawing/2014/main" id="{E94D1944-8215-4F76-BD11-0BB60832C1E7}"/>
              </a:ext>
            </a:extLst>
          </p:cNvPr>
          <p:cNvSpPr>
            <a:spLocks noGrp="1" noChangeArrowheads="1"/>
          </p:cNvSpPr>
          <p:nvPr>
            <p:ph type="ftr" sz="quarter" idx="11"/>
          </p:nvPr>
        </p:nvSpPr>
        <p:spPr>
          <a:ln/>
        </p:spPr>
        <p:txBody>
          <a:bodyPr/>
          <a:lstStyle>
            <a:lvl1pPr>
              <a:defRPr/>
            </a:lvl1pPr>
          </a:lstStyle>
          <a:p>
            <a:pPr>
              <a:defRPr/>
            </a:pPr>
            <a:endParaRPr lang="vi-VN"/>
          </a:p>
        </p:txBody>
      </p:sp>
      <p:sp>
        <p:nvSpPr>
          <p:cNvPr id="4" name="Rectangle 6">
            <a:extLst>
              <a:ext uri="{FF2B5EF4-FFF2-40B4-BE49-F238E27FC236}">
                <a16:creationId xmlns="" xmlns:a16="http://schemas.microsoft.com/office/drawing/2014/main" id="{653234BB-25AB-450E-92E3-1F5B7A5BE710}"/>
              </a:ext>
            </a:extLst>
          </p:cNvPr>
          <p:cNvSpPr>
            <a:spLocks noGrp="1" noChangeArrowheads="1"/>
          </p:cNvSpPr>
          <p:nvPr>
            <p:ph type="sldNum" sz="quarter" idx="12"/>
          </p:nvPr>
        </p:nvSpPr>
        <p:spPr>
          <a:ln/>
        </p:spPr>
        <p:txBody>
          <a:bodyPr/>
          <a:lstStyle>
            <a:lvl1pPr>
              <a:defRPr/>
            </a:lvl1pPr>
          </a:lstStyle>
          <a:p>
            <a:pPr>
              <a:defRPr/>
            </a:pPr>
            <a:fld id="{E36B955D-DC38-4EF5-BD8F-0A594CB69B4F}" type="slidenum">
              <a:rPr lang="vi-VN" altLang="en-US"/>
              <a:pPr>
                <a:defRPr/>
              </a:pPr>
              <a:t>‹#›</a:t>
            </a:fld>
            <a:endParaRPr lang="vi-VN" altLang="en-US"/>
          </a:p>
        </p:txBody>
      </p:sp>
    </p:spTree>
    <p:extLst>
      <p:ext uri="{BB962C8B-B14F-4D97-AF65-F5344CB8AC3E}">
        <p14:creationId xmlns:p14="http://schemas.microsoft.com/office/powerpoint/2010/main" val="307251738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sp>
        <p:nvSpPr>
          <p:cNvPr id="2" name="Rectangle 4">
            <a:extLst>
              <a:ext uri="{FF2B5EF4-FFF2-40B4-BE49-F238E27FC236}">
                <a16:creationId xmlns="" xmlns:a16="http://schemas.microsoft.com/office/drawing/2014/main" id="{7B6E0779-BC1C-4DF3-9667-0094D42E74BA}"/>
              </a:ext>
            </a:extLst>
          </p:cNvPr>
          <p:cNvSpPr>
            <a:spLocks noGrp="1" noChangeArrowheads="1"/>
          </p:cNvSpPr>
          <p:nvPr>
            <p:ph type="dt" sz="half" idx="10"/>
          </p:nvPr>
        </p:nvSpPr>
        <p:spPr>
          <a:ln/>
        </p:spPr>
        <p:txBody>
          <a:bodyPr/>
          <a:lstStyle>
            <a:lvl1pPr>
              <a:defRPr/>
            </a:lvl1pPr>
          </a:lstStyle>
          <a:p>
            <a:pPr>
              <a:defRPr/>
            </a:pPr>
            <a:endParaRPr lang="vi-VN"/>
          </a:p>
        </p:txBody>
      </p:sp>
      <p:sp>
        <p:nvSpPr>
          <p:cNvPr id="3" name="Rectangle 5">
            <a:extLst>
              <a:ext uri="{FF2B5EF4-FFF2-40B4-BE49-F238E27FC236}">
                <a16:creationId xmlns="" xmlns:a16="http://schemas.microsoft.com/office/drawing/2014/main" id="{C0E3A53A-33AA-40BF-9D42-5642641569AE}"/>
              </a:ext>
            </a:extLst>
          </p:cNvPr>
          <p:cNvSpPr>
            <a:spLocks noGrp="1" noChangeArrowheads="1"/>
          </p:cNvSpPr>
          <p:nvPr>
            <p:ph type="ftr" sz="quarter" idx="11"/>
          </p:nvPr>
        </p:nvSpPr>
        <p:spPr>
          <a:ln/>
        </p:spPr>
        <p:txBody>
          <a:bodyPr/>
          <a:lstStyle>
            <a:lvl1pPr>
              <a:defRPr/>
            </a:lvl1pPr>
          </a:lstStyle>
          <a:p>
            <a:pPr>
              <a:defRPr/>
            </a:pPr>
            <a:endParaRPr lang="vi-VN"/>
          </a:p>
        </p:txBody>
      </p:sp>
      <p:sp>
        <p:nvSpPr>
          <p:cNvPr id="4" name="Rectangle 6">
            <a:extLst>
              <a:ext uri="{FF2B5EF4-FFF2-40B4-BE49-F238E27FC236}">
                <a16:creationId xmlns="" xmlns:a16="http://schemas.microsoft.com/office/drawing/2014/main" id="{B15D8421-6366-46F3-95CC-84C03502E37C}"/>
              </a:ext>
            </a:extLst>
          </p:cNvPr>
          <p:cNvSpPr>
            <a:spLocks noGrp="1" noChangeArrowheads="1"/>
          </p:cNvSpPr>
          <p:nvPr>
            <p:ph type="sldNum" sz="quarter" idx="12"/>
          </p:nvPr>
        </p:nvSpPr>
        <p:spPr>
          <a:ln/>
        </p:spPr>
        <p:txBody>
          <a:bodyPr/>
          <a:lstStyle>
            <a:lvl1pPr>
              <a:defRPr/>
            </a:lvl1pPr>
          </a:lstStyle>
          <a:p>
            <a:pPr>
              <a:defRPr/>
            </a:pPr>
            <a:fld id="{D541934E-1305-424B-975F-94C49B231E37}" type="slidenum">
              <a:rPr lang="vi-VN" altLang="en-US"/>
              <a:pPr>
                <a:defRPr/>
              </a:pPr>
              <a:t>‹#›</a:t>
            </a:fld>
            <a:endParaRPr lang="vi-VN" altLang="en-US"/>
          </a:p>
        </p:txBody>
      </p:sp>
    </p:spTree>
    <p:extLst>
      <p:ext uri="{BB962C8B-B14F-4D97-AF65-F5344CB8AC3E}">
        <p14:creationId xmlns:p14="http://schemas.microsoft.com/office/powerpoint/2010/main" val="316349449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
        <p:nvSpPr>
          <p:cNvPr id="2" name="Rectangle 4">
            <a:extLst>
              <a:ext uri="{FF2B5EF4-FFF2-40B4-BE49-F238E27FC236}">
                <a16:creationId xmlns="" xmlns:a16="http://schemas.microsoft.com/office/drawing/2014/main" id="{F32284C4-924A-4BC7-82B5-02FCBB843033}"/>
              </a:ext>
            </a:extLst>
          </p:cNvPr>
          <p:cNvSpPr>
            <a:spLocks noGrp="1" noChangeArrowheads="1"/>
          </p:cNvSpPr>
          <p:nvPr>
            <p:ph type="dt" sz="half" idx="10"/>
          </p:nvPr>
        </p:nvSpPr>
        <p:spPr>
          <a:ln/>
        </p:spPr>
        <p:txBody>
          <a:bodyPr/>
          <a:lstStyle>
            <a:lvl1pPr>
              <a:defRPr/>
            </a:lvl1pPr>
          </a:lstStyle>
          <a:p>
            <a:pPr>
              <a:defRPr/>
            </a:pPr>
            <a:endParaRPr lang="vi-VN"/>
          </a:p>
        </p:txBody>
      </p:sp>
      <p:sp>
        <p:nvSpPr>
          <p:cNvPr id="3" name="Rectangle 5">
            <a:extLst>
              <a:ext uri="{FF2B5EF4-FFF2-40B4-BE49-F238E27FC236}">
                <a16:creationId xmlns="" xmlns:a16="http://schemas.microsoft.com/office/drawing/2014/main" id="{4674ACC4-254C-4BD8-8F9D-0BB22984596E}"/>
              </a:ext>
            </a:extLst>
          </p:cNvPr>
          <p:cNvSpPr>
            <a:spLocks noGrp="1" noChangeArrowheads="1"/>
          </p:cNvSpPr>
          <p:nvPr>
            <p:ph type="ftr" sz="quarter" idx="11"/>
          </p:nvPr>
        </p:nvSpPr>
        <p:spPr>
          <a:ln/>
        </p:spPr>
        <p:txBody>
          <a:bodyPr/>
          <a:lstStyle>
            <a:lvl1pPr>
              <a:defRPr/>
            </a:lvl1pPr>
          </a:lstStyle>
          <a:p>
            <a:pPr>
              <a:defRPr/>
            </a:pPr>
            <a:endParaRPr lang="vi-VN"/>
          </a:p>
        </p:txBody>
      </p:sp>
      <p:sp>
        <p:nvSpPr>
          <p:cNvPr id="4" name="Rectangle 6">
            <a:extLst>
              <a:ext uri="{FF2B5EF4-FFF2-40B4-BE49-F238E27FC236}">
                <a16:creationId xmlns="" xmlns:a16="http://schemas.microsoft.com/office/drawing/2014/main" id="{996FAD63-B7AC-46B1-B157-4DF5DBBD08B9}"/>
              </a:ext>
            </a:extLst>
          </p:cNvPr>
          <p:cNvSpPr>
            <a:spLocks noGrp="1" noChangeArrowheads="1"/>
          </p:cNvSpPr>
          <p:nvPr>
            <p:ph type="sldNum" sz="quarter" idx="12"/>
          </p:nvPr>
        </p:nvSpPr>
        <p:spPr>
          <a:ln/>
        </p:spPr>
        <p:txBody>
          <a:bodyPr/>
          <a:lstStyle>
            <a:lvl1pPr>
              <a:defRPr/>
            </a:lvl1pPr>
          </a:lstStyle>
          <a:p>
            <a:pPr>
              <a:defRPr/>
            </a:pPr>
            <a:fld id="{9541244B-A2F1-4BA8-924B-97CF6C89BADF}" type="slidenum">
              <a:rPr lang="vi-VN" altLang="en-US"/>
              <a:pPr>
                <a:defRPr/>
              </a:pPr>
              <a:t>‹#›</a:t>
            </a:fld>
            <a:endParaRPr lang="vi-VN" altLang="en-US"/>
          </a:p>
        </p:txBody>
      </p:sp>
    </p:spTree>
    <p:extLst>
      <p:ext uri="{BB962C8B-B14F-4D97-AF65-F5344CB8AC3E}">
        <p14:creationId xmlns:p14="http://schemas.microsoft.com/office/powerpoint/2010/main" val="98773315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Rectangle 4">
            <a:extLst>
              <a:ext uri="{FF2B5EF4-FFF2-40B4-BE49-F238E27FC236}">
                <a16:creationId xmlns="" xmlns:a16="http://schemas.microsoft.com/office/drawing/2014/main" id="{4FBBADE6-6E59-4939-9343-721B5917FB31}"/>
              </a:ext>
            </a:extLst>
          </p:cNvPr>
          <p:cNvSpPr>
            <a:spLocks noGrp="1" noChangeArrowheads="1"/>
          </p:cNvSpPr>
          <p:nvPr>
            <p:ph type="dt" sz="half" idx="10"/>
          </p:nvPr>
        </p:nvSpPr>
        <p:spPr>
          <a:ln/>
        </p:spPr>
        <p:txBody>
          <a:bodyPr/>
          <a:lstStyle>
            <a:lvl1pPr>
              <a:defRPr/>
            </a:lvl1pPr>
          </a:lstStyle>
          <a:p>
            <a:pPr>
              <a:defRPr/>
            </a:pPr>
            <a:endParaRPr lang="vi-VN"/>
          </a:p>
        </p:txBody>
      </p:sp>
      <p:sp>
        <p:nvSpPr>
          <p:cNvPr id="3" name="Rectangle 5">
            <a:extLst>
              <a:ext uri="{FF2B5EF4-FFF2-40B4-BE49-F238E27FC236}">
                <a16:creationId xmlns="" xmlns:a16="http://schemas.microsoft.com/office/drawing/2014/main" id="{3E303A52-D312-420F-925F-1763FC1565F9}"/>
              </a:ext>
            </a:extLst>
          </p:cNvPr>
          <p:cNvSpPr>
            <a:spLocks noGrp="1" noChangeArrowheads="1"/>
          </p:cNvSpPr>
          <p:nvPr>
            <p:ph type="ftr" sz="quarter" idx="11"/>
          </p:nvPr>
        </p:nvSpPr>
        <p:spPr>
          <a:ln/>
        </p:spPr>
        <p:txBody>
          <a:bodyPr/>
          <a:lstStyle>
            <a:lvl1pPr>
              <a:defRPr/>
            </a:lvl1pPr>
          </a:lstStyle>
          <a:p>
            <a:pPr>
              <a:defRPr/>
            </a:pPr>
            <a:endParaRPr lang="vi-VN"/>
          </a:p>
        </p:txBody>
      </p:sp>
      <p:sp>
        <p:nvSpPr>
          <p:cNvPr id="4" name="Rectangle 6">
            <a:extLst>
              <a:ext uri="{FF2B5EF4-FFF2-40B4-BE49-F238E27FC236}">
                <a16:creationId xmlns="" xmlns:a16="http://schemas.microsoft.com/office/drawing/2014/main" id="{AFF9EA1A-86B8-4BE9-B0A7-3B5A0A12752B}"/>
              </a:ext>
            </a:extLst>
          </p:cNvPr>
          <p:cNvSpPr>
            <a:spLocks noGrp="1" noChangeArrowheads="1"/>
          </p:cNvSpPr>
          <p:nvPr>
            <p:ph type="sldNum" sz="quarter" idx="12"/>
          </p:nvPr>
        </p:nvSpPr>
        <p:spPr>
          <a:ln/>
        </p:spPr>
        <p:txBody>
          <a:bodyPr/>
          <a:lstStyle>
            <a:lvl1pPr>
              <a:defRPr/>
            </a:lvl1pPr>
          </a:lstStyle>
          <a:p>
            <a:pPr>
              <a:defRPr/>
            </a:pPr>
            <a:fld id="{6B7369B5-C0FB-436E-B478-31EB5DEFF6E0}" type="slidenum">
              <a:rPr lang="vi-VN" altLang="en-US"/>
              <a:pPr>
                <a:defRPr/>
              </a:pPr>
              <a:t>‹#›</a:t>
            </a:fld>
            <a:endParaRPr lang="vi-VN" altLang="en-US"/>
          </a:p>
        </p:txBody>
      </p:sp>
    </p:spTree>
    <p:extLst>
      <p:ext uri="{BB962C8B-B14F-4D97-AF65-F5344CB8AC3E}">
        <p14:creationId xmlns:p14="http://schemas.microsoft.com/office/powerpoint/2010/main" val="42412330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4">
            <a:extLst>
              <a:ext uri="{FF2B5EF4-FFF2-40B4-BE49-F238E27FC236}">
                <a16:creationId xmlns="" xmlns:a16="http://schemas.microsoft.com/office/drawing/2014/main" id="{24330E25-CD72-4C82-A14E-27C45328D5AF}"/>
              </a:ext>
            </a:extLst>
          </p:cNvPr>
          <p:cNvSpPr>
            <a:spLocks noGrp="1" noChangeArrowheads="1"/>
          </p:cNvSpPr>
          <p:nvPr>
            <p:ph type="dt" sz="half" idx="10"/>
          </p:nvPr>
        </p:nvSpPr>
        <p:spPr>
          <a:ln/>
        </p:spPr>
        <p:txBody>
          <a:bodyPr/>
          <a:lstStyle>
            <a:lvl1pPr>
              <a:defRPr/>
            </a:lvl1pPr>
          </a:lstStyle>
          <a:p>
            <a:pPr>
              <a:defRPr/>
            </a:pPr>
            <a:endParaRPr lang="vi-VN"/>
          </a:p>
        </p:txBody>
      </p:sp>
      <p:sp>
        <p:nvSpPr>
          <p:cNvPr id="3" name="Rectangle 5">
            <a:extLst>
              <a:ext uri="{FF2B5EF4-FFF2-40B4-BE49-F238E27FC236}">
                <a16:creationId xmlns="" xmlns:a16="http://schemas.microsoft.com/office/drawing/2014/main" id="{58C4AF30-B516-4CE6-A6EA-BAC16268B1BF}"/>
              </a:ext>
            </a:extLst>
          </p:cNvPr>
          <p:cNvSpPr>
            <a:spLocks noGrp="1" noChangeArrowheads="1"/>
          </p:cNvSpPr>
          <p:nvPr>
            <p:ph type="ftr" sz="quarter" idx="11"/>
          </p:nvPr>
        </p:nvSpPr>
        <p:spPr>
          <a:ln/>
        </p:spPr>
        <p:txBody>
          <a:bodyPr/>
          <a:lstStyle>
            <a:lvl1pPr>
              <a:defRPr/>
            </a:lvl1pPr>
          </a:lstStyle>
          <a:p>
            <a:pPr>
              <a:defRPr/>
            </a:pPr>
            <a:endParaRPr lang="vi-VN"/>
          </a:p>
        </p:txBody>
      </p:sp>
      <p:sp>
        <p:nvSpPr>
          <p:cNvPr id="4" name="Rectangle 6">
            <a:extLst>
              <a:ext uri="{FF2B5EF4-FFF2-40B4-BE49-F238E27FC236}">
                <a16:creationId xmlns="" xmlns:a16="http://schemas.microsoft.com/office/drawing/2014/main" id="{90841052-937D-410E-ACC3-9EC6CD216E8A}"/>
              </a:ext>
            </a:extLst>
          </p:cNvPr>
          <p:cNvSpPr>
            <a:spLocks noGrp="1" noChangeArrowheads="1"/>
          </p:cNvSpPr>
          <p:nvPr>
            <p:ph type="sldNum" sz="quarter" idx="12"/>
          </p:nvPr>
        </p:nvSpPr>
        <p:spPr>
          <a:ln/>
        </p:spPr>
        <p:txBody>
          <a:bodyPr/>
          <a:lstStyle>
            <a:lvl1pPr>
              <a:defRPr/>
            </a:lvl1pPr>
          </a:lstStyle>
          <a:p>
            <a:pPr>
              <a:defRPr/>
            </a:pPr>
            <a:fld id="{A7E97D76-3405-4E0A-B1B8-BBA6EB3319BD}" type="slidenum">
              <a:rPr lang="vi-VN" altLang="en-US"/>
              <a:pPr>
                <a:defRPr/>
              </a:pPr>
              <a:t>‹#›</a:t>
            </a:fld>
            <a:endParaRPr lang="vi-VN" altLang="en-US"/>
          </a:p>
        </p:txBody>
      </p:sp>
    </p:spTree>
    <p:extLst>
      <p:ext uri="{BB962C8B-B14F-4D97-AF65-F5344CB8AC3E}">
        <p14:creationId xmlns:p14="http://schemas.microsoft.com/office/powerpoint/2010/main" val="124396618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vi-VN"/>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 xmlns:a16="http://schemas.microsoft.com/office/drawing/2014/main" id="{227D5894-D952-4DCB-8B35-99A62E902BB9}"/>
              </a:ext>
            </a:extLst>
          </p:cNvPr>
          <p:cNvSpPr>
            <a:spLocks noGrp="1" noChangeArrowheads="1"/>
          </p:cNvSpPr>
          <p:nvPr>
            <p:ph type="dt" sz="half" idx="10"/>
          </p:nvPr>
        </p:nvSpPr>
        <p:spPr>
          <a:ln/>
        </p:spPr>
        <p:txBody>
          <a:bodyPr/>
          <a:lstStyle>
            <a:lvl1pPr>
              <a:defRPr/>
            </a:lvl1pPr>
          </a:lstStyle>
          <a:p>
            <a:pPr>
              <a:defRPr/>
            </a:pPr>
            <a:endParaRPr lang="vi-VN"/>
          </a:p>
        </p:txBody>
      </p:sp>
      <p:sp>
        <p:nvSpPr>
          <p:cNvPr id="6" name="Rectangle 5">
            <a:extLst>
              <a:ext uri="{FF2B5EF4-FFF2-40B4-BE49-F238E27FC236}">
                <a16:creationId xmlns="" xmlns:a16="http://schemas.microsoft.com/office/drawing/2014/main" id="{B57D8E44-550E-41DF-897B-6D3CDDFEF930}"/>
              </a:ext>
            </a:extLst>
          </p:cNvPr>
          <p:cNvSpPr>
            <a:spLocks noGrp="1" noChangeArrowheads="1"/>
          </p:cNvSpPr>
          <p:nvPr>
            <p:ph type="ftr" sz="quarter" idx="11"/>
          </p:nvPr>
        </p:nvSpPr>
        <p:spPr>
          <a:ln/>
        </p:spPr>
        <p:txBody>
          <a:bodyPr/>
          <a:lstStyle>
            <a:lvl1pPr>
              <a:defRPr/>
            </a:lvl1pPr>
          </a:lstStyle>
          <a:p>
            <a:pPr>
              <a:defRPr/>
            </a:pPr>
            <a:endParaRPr lang="vi-VN"/>
          </a:p>
        </p:txBody>
      </p:sp>
      <p:sp>
        <p:nvSpPr>
          <p:cNvPr id="7" name="Rectangle 6">
            <a:extLst>
              <a:ext uri="{FF2B5EF4-FFF2-40B4-BE49-F238E27FC236}">
                <a16:creationId xmlns="" xmlns:a16="http://schemas.microsoft.com/office/drawing/2014/main" id="{826711B5-25F5-4A41-B68D-EF12AE32DCF4}"/>
              </a:ext>
            </a:extLst>
          </p:cNvPr>
          <p:cNvSpPr>
            <a:spLocks noGrp="1" noChangeArrowheads="1"/>
          </p:cNvSpPr>
          <p:nvPr>
            <p:ph type="sldNum" sz="quarter" idx="12"/>
          </p:nvPr>
        </p:nvSpPr>
        <p:spPr>
          <a:ln/>
        </p:spPr>
        <p:txBody>
          <a:bodyPr/>
          <a:lstStyle>
            <a:lvl1pPr>
              <a:defRPr/>
            </a:lvl1pPr>
          </a:lstStyle>
          <a:p>
            <a:pPr>
              <a:defRPr/>
            </a:pPr>
            <a:fld id="{C8B8B4BB-2290-4DF9-AD1D-1F9B111837DB}" type="slidenum">
              <a:rPr lang="vi-VN" altLang="en-US"/>
              <a:pPr>
                <a:defRPr/>
              </a:pPr>
              <a:t>‹#›</a:t>
            </a:fld>
            <a:endParaRPr lang="vi-VN" altLang="en-US"/>
          </a:p>
        </p:txBody>
      </p:sp>
    </p:spTree>
    <p:extLst>
      <p:ext uri="{BB962C8B-B14F-4D97-AF65-F5344CB8AC3E}">
        <p14:creationId xmlns:p14="http://schemas.microsoft.com/office/powerpoint/2010/main" val="211706355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vi-VN"/>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vi-VN"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 xmlns:a16="http://schemas.microsoft.com/office/drawing/2014/main" id="{C9AF05F0-C619-4A38-BBA5-236B324D581B}"/>
              </a:ext>
            </a:extLst>
          </p:cNvPr>
          <p:cNvSpPr>
            <a:spLocks noGrp="1" noChangeArrowheads="1"/>
          </p:cNvSpPr>
          <p:nvPr>
            <p:ph type="dt" sz="half" idx="10"/>
          </p:nvPr>
        </p:nvSpPr>
        <p:spPr>
          <a:ln/>
        </p:spPr>
        <p:txBody>
          <a:bodyPr/>
          <a:lstStyle>
            <a:lvl1pPr>
              <a:defRPr/>
            </a:lvl1pPr>
          </a:lstStyle>
          <a:p>
            <a:pPr>
              <a:defRPr/>
            </a:pPr>
            <a:endParaRPr lang="vi-VN"/>
          </a:p>
        </p:txBody>
      </p:sp>
      <p:sp>
        <p:nvSpPr>
          <p:cNvPr id="6" name="Rectangle 5">
            <a:extLst>
              <a:ext uri="{FF2B5EF4-FFF2-40B4-BE49-F238E27FC236}">
                <a16:creationId xmlns="" xmlns:a16="http://schemas.microsoft.com/office/drawing/2014/main" id="{9A8AD811-ADB2-48DB-AB36-5769A71A3430}"/>
              </a:ext>
            </a:extLst>
          </p:cNvPr>
          <p:cNvSpPr>
            <a:spLocks noGrp="1" noChangeArrowheads="1"/>
          </p:cNvSpPr>
          <p:nvPr>
            <p:ph type="ftr" sz="quarter" idx="11"/>
          </p:nvPr>
        </p:nvSpPr>
        <p:spPr>
          <a:ln/>
        </p:spPr>
        <p:txBody>
          <a:bodyPr/>
          <a:lstStyle>
            <a:lvl1pPr>
              <a:defRPr/>
            </a:lvl1pPr>
          </a:lstStyle>
          <a:p>
            <a:pPr>
              <a:defRPr/>
            </a:pPr>
            <a:endParaRPr lang="vi-VN"/>
          </a:p>
        </p:txBody>
      </p:sp>
      <p:sp>
        <p:nvSpPr>
          <p:cNvPr id="7" name="Rectangle 6">
            <a:extLst>
              <a:ext uri="{FF2B5EF4-FFF2-40B4-BE49-F238E27FC236}">
                <a16:creationId xmlns="" xmlns:a16="http://schemas.microsoft.com/office/drawing/2014/main" id="{4D906C0B-FC31-473C-BDB2-ADC67EC0AECE}"/>
              </a:ext>
            </a:extLst>
          </p:cNvPr>
          <p:cNvSpPr>
            <a:spLocks noGrp="1" noChangeArrowheads="1"/>
          </p:cNvSpPr>
          <p:nvPr>
            <p:ph type="sldNum" sz="quarter" idx="12"/>
          </p:nvPr>
        </p:nvSpPr>
        <p:spPr>
          <a:ln/>
        </p:spPr>
        <p:txBody>
          <a:bodyPr/>
          <a:lstStyle>
            <a:lvl1pPr>
              <a:defRPr/>
            </a:lvl1pPr>
          </a:lstStyle>
          <a:p>
            <a:pPr>
              <a:defRPr/>
            </a:pPr>
            <a:fld id="{34F1BFDA-1585-4092-91F0-B1BA7AEDED66}" type="slidenum">
              <a:rPr lang="vi-VN" altLang="en-US"/>
              <a:pPr>
                <a:defRPr/>
              </a:pPr>
              <a:t>‹#›</a:t>
            </a:fld>
            <a:endParaRPr lang="vi-VN" altLang="en-US"/>
          </a:p>
        </p:txBody>
      </p:sp>
    </p:spTree>
    <p:extLst>
      <p:ext uri="{BB962C8B-B14F-4D97-AF65-F5344CB8AC3E}">
        <p14:creationId xmlns:p14="http://schemas.microsoft.com/office/powerpoint/2010/main" val="241633665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a:extLst>
              <a:ext uri="{FF2B5EF4-FFF2-40B4-BE49-F238E27FC236}">
                <a16:creationId xmlns="" xmlns:a16="http://schemas.microsoft.com/office/drawing/2014/main" id="{FE9690C5-B870-4E34-972A-BB8059BB0214}"/>
              </a:ext>
            </a:extLst>
          </p:cNvPr>
          <p:cNvSpPr>
            <a:spLocks noGrp="1" noChangeArrowheads="1"/>
          </p:cNvSpPr>
          <p:nvPr>
            <p:ph type="dt" sz="half" idx="10"/>
          </p:nvPr>
        </p:nvSpPr>
        <p:spPr>
          <a:ln/>
        </p:spPr>
        <p:txBody>
          <a:bodyPr/>
          <a:lstStyle>
            <a:lvl1pPr>
              <a:defRPr/>
            </a:lvl1pPr>
          </a:lstStyle>
          <a:p>
            <a:pPr>
              <a:defRPr/>
            </a:pPr>
            <a:endParaRPr lang="vi-VN"/>
          </a:p>
        </p:txBody>
      </p:sp>
      <p:sp>
        <p:nvSpPr>
          <p:cNvPr id="5" name="Rectangle 5">
            <a:extLst>
              <a:ext uri="{FF2B5EF4-FFF2-40B4-BE49-F238E27FC236}">
                <a16:creationId xmlns="" xmlns:a16="http://schemas.microsoft.com/office/drawing/2014/main" id="{9BFBF92B-6B85-42A7-85E9-15F77A98C41D}"/>
              </a:ext>
            </a:extLst>
          </p:cNvPr>
          <p:cNvSpPr>
            <a:spLocks noGrp="1" noChangeArrowheads="1"/>
          </p:cNvSpPr>
          <p:nvPr>
            <p:ph type="ftr" sz="quarter" idx="11"/>
          </p:nvPr>
        </p:nvSpPr>
        <p:spPr>
          <a:ln/>
        </p:spPr>
        <p:txBody>
          <a:bodyPr/>
          <a:lstStyle>
            <a:lvl1pPr>
              <a:defRPr/>
            </a:lvl1pPr>
          </a:lstStyle>
          <a:p>
            <a:pPr>
              <a:defRPr/>
            </a:pPr>
            <a:endParaRPr lang="vi-VN"/>
          </a:p>
        </p:txBody>
      </p:sp>
      <p:sp>
        <p:nvSpPr>
          <p:cNvPr id="6" name="Rectangle 6">
            <a:extLst>
              <a:ext uri="{FF2B5EF4-FFF2-40B4-BE49-F238E27FC236}">
                <a16:creationId xmlns="" xmlns:a16="http://schemas.microsoft.com/office/drawing/2014/main" id="{1DFA572A-9D09-40DC-A4B2-D01458129546}"/>
              </a:ext>
            </a:extLst>
          </p:cNvPr>
          <p:cNvSpPr>
            <a:spLocks noGrp="1" noChangeArrowheads="1"/>
          </p:cNvSpPr>
          <p:nvPr>
            <p:ph type="sldNum" sz="quarter" idx="12"/>
          </p:nvPr>
        </p:nvSpPr>
        <p:spPr>
          <a:ln/>
        </p:spPr>
        <p:txBody>
          <a:bodyPr/>
          <a:lstStyle>
            <a:lvl1pPr>
              <a:defRPr/>
            </a:lvl1pPr>
          </a:lstStyle>
          <a:p>
            <a:pPr>
              <a:defRPr/>
            </a:pPr>
            <a:fld id="{FBB9E766-64B3-456A-AF29-C8B6DB2FCC5C}" type="slidenum">
              <a:rPr lang="vi-VN" altLang="en-US"/>
              <a:pPr>
                <a:defRPr/>
              </a:pPr>
              <a:t>‹#›</a:t>
            </a:fld>
            <a:endParaRPr lang="vi-VN" altLang="en-US"/>
          </a:p>
        </p:txBody>
      </p:sp>
    </p:spTree>
    <p:extLst>
      <p:ext uri="{BB962C8B-B14F-4D97-AF65-F5344CB8AC3E}">
        <p14:creationId xmlns:p14="http://schemas.microsoft.com/office/powerpoint/2010/main" val="122396146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a:extLst>
              <a:ext uri="{FF2B5EF4-FFF2-40B4-BE49-F238E27FC236}">
                <a16:creationId xmlns="" xmlns:a16="http://schemas.microsoft.com/office/drawing/2014/main" id="{5CA5FF0E-600D-459D-BFE8-DAA069A39098}"/>
              </a:ext>
            </a:extLst>
          </p:cNvPr>
          <p:cNvSpPr>
            <a:spLocks noGrp="1" noChangeArrowheads="1"/>
          </p:cNvSpPr>
          <p:nvPr>
            <p:ph type="dt" sz="half" idx="10"/>
          </p:nvPr>
        </p:nvSpPr>
        <p:spPr>
          <a:ln/>
        </p:spPr>
        <p:txBody>
          <a:bodyPr/>
          <a:lstStyle>
            <a:lvl1pPr>
              <a:defRPr/>
            </a:lvl1pPr>
          </a:lstStyle>
          <a:p>
            <a:pPr>
              <a:defRPr/>
            </a:pPr>
            <a:endParaRPr lang="vi-VN"/>
          </a:p>
        </p:txBody>
      </p:sp>
      <p:sp>
        <p:nvSpPr>
          <p:cNvPr id="5" name="Rectangle 5">
            <a:extLst>
              <a:ext uri="{FF2B5EF4-FFF2-40B4-BE49-F238E27FC236}">
                <a16:creationId xmlns="" xmlns:a16="http://schemas.microsoft.com/office/drawing/2014/main" id="{E8A567EE-BFB8-43CF-BDE8-834FD7DE43A7}"/>
              </a:ext>
            </a:extLst>
          </p:cNvPr>
          <p:cNvSpPr>
            <a:spLocks noGrp="1" noChangeArrowheads="1"/>
          </p:cNvSpPr>
          <p:nvPr>
            <p:ph type="ftr" sz="quarter" idx="11"/>
          </p:nvPr>
        </p:nvSpPr>
        <p:spPr>
          <a:ln/>
        </p:spPr>
        <p:txBody>
          <a:bodyPr/>
          <a:lstStyle>
            <a:lvl1pPr>
              <a:defRPr/>
            </a:lvl1pPr>
          </a:lstStyle>
          <a:p>
            <a:pPr>
              <a:defRPr/>
            </a:pPr>
            <a:endParaRPr lang="vi-VN"/>
          </a:p>
        </p:txBody>
      </p:sp>
      <p:sp>
        <p:nvSpPr>
          <p:cNvPr id="6" name="Rectangle 6">
            <a:extLst>
              <a:ext uri="{FF2B5EF4-FFF2-40B4-BE49-F238E27FC236}">
                <a16:creationId xmlns="" xmlns:a16="http://schemas.microsoft.com/office/drawing/2014/main" id="{DED44FC6-BC9D-4EC3-BA84-A1E521BA7AE6}"/>
              </a:ext>
            </a:extLst>
          </p:cNvPr>
          <p:cNvSpPr>
            <a:spLocks noGrp="1" noChangeArrowheads="1"/>
          </p:cNvSpPr>
          <p:nvPr>
            <p:ph type="sldNum" sz="quarter" idx="12"/>
          </p:nvPr>
        </p:nvSpPr>
        <p:spPr>
          <a:ln/>
        </p:spPr>
        <p:txBody>
          <a:bodyPr/>
          <a:lstStyle>
            <a:lvl1pPr>
              <a:defRPr/>
            </a:lvl1pPr>
          </a:lstStyle>
          <a:p>
            <a:pPr>
              <a:defRPr/>
            </a:pPr>
            <a:fld id="{68D1DDEC-2485-46A6-857C-50B90801B5FC}" type="slidenum">
              <a:rPr lang="vi-VN" altLang="en-US"/>
              <a:pPr>
                <a:defRPr/>
              </a:pPr>
              <a:t>‹#›</a:t>
            </a:fld>
            <a:endParaRPr lang="vi-VN" altLang="en-US"/>
          </a:p>
        </p:txBody>
      </p:sp>
    </p:spTree>
    <p:extLst>
      <p:ext uri="{BB962C8B-B14F-4D97-AF65-F5344CB8AC3E}">
        <p14:creationId xmlns:p14="http://schemas.microsoft.com/office/powerpoint/2010/main" val="338114921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3" name="Rectangle 4">
            <a:extLst>
              <a:ext uri="{FF2B5EF4-FFF2-40B4-BE49-F238E27FC236}">
                <a16:creationId xmlns="" xmlns:a16="http://schemas.microsoft.com/office/drawing/2014/main" id="{4AB9B6A3-F6FF-4388-9D92-D7EF9139A718}"/>
              </a:ext>
            </a:extLst>
          </p:cNvPr>
          <p:cNvSpPr>
            <a:spLocks noGrp="1" noChangeArrowheads="1"/>
          </p:cNvSpPr>
          <p:nvPr>
            <p:ph type="dt" sz="half" idx="10"/>
          </p:nvPr>
        </p:nvSpPr>
        <p:spPr>
          <a:ln/>
        </p:spPr>
        <p:txBody>
          <a:bodyPr/>
          <a:lstStyle>
            <a:lvl1pPr>
              <a:defRPr/>
            </a:lvl1pPr>
          </a:lstStyle>
          <a:p>
            <a:pPr>
              <a:defRPr/>
            </a:pPr>
            <a:endParaRPr lang="vi-VN"/>
          </a:p>
        </p:txBody>
      </p:sp>
      <p:sp>
        <p:nvSpPr>
          <p:cNvPr id="4" name="Rectangle 5">
            <a:extLst>
              <a:ext uri="{FF2B5EF4-FFF2-40B4-BE49-F238E27FC236}">
                <a16:creationId xmlns="" xmlns:a16="http://schemas.microsoft.com/office/drawing/2014/main" id="{15AC6309-DCC7-4467-9C62-E6417FF5CB02}"/>
              </a:ext>
            </a:extLst>
          </p:cNvPr>
          <p:cNvSpPr>
            <a:spLocks noGrp="1" noChangeArrowheads="1"/>
          </p:cNvSpPr>
          <p:nvPr>
            <p:ph type="ftr" sz="quarter" idx="11"/>
          </p:nvPr>
        </p:nvSpPr>
        <p:spPr>
          <a:ln/>
        </p:spPr>
        <p:txBody>
          <a:bodyPr/>
          <a:lstStyle>
            <a:lvl1pPr>
              <a:defRPr/>
            </a:lvl1pPr>
          </a:lstStyle>
          <a:p>
            <a:pPr>
              <a:defRPr/>
            </a:pPr>
            <a:endParaRPr lang="vi-VN"/>
          </a:p>
        </p:txBody>
      </p:sp>
      <p:sp>
        <p:nvSpPr>
          <p:cNvPr id="5" name="Rectangle 6">
            <a:extLst>
              <a:ext uri="{FF2B5EF4-FFF2-40B4-BE49-F238E27FC236}">
                <a16:creationId xmlns="" xmlns:a16="http://schemas.microsoft.com/office/drawing/2014/main" id="{99B323ED-CC16-4C43-A85D-C5FE675907A7}"/>
              </a:ext>
            </a:extLst>
          </p:cNvPr>
          <p:cNvSpPr>
            <a:spLocks noGrp="1" noChangeArrowheads="1"/>
          </p:cNvSpPr>
          <p:nvPr>
            <p:ph type="sldNum" sz="quarter" idx="12"/>
          </p:nvPr>
        </p:nvSpPr>
        <p:spPr>
          <a:ln/>
        </p:spPr>
        <p:txBody>
          <a:bodyPr/>
          <a:lstStyle>
            <a:lvl1pPr>
              <a:defRPr/>
            </a:lvl1pPr>
          </a:lstStyle>
          <a:p>
            <a:pPr>
              <a:defRPr/>
            </a:pPr>
            <a:fld id="{B61436FC-8F1B-4CA4-B62B-A6BEFDA685F7}" type="slidenum">
              <a:rPr lang="vi-VN" altLang="en-US"/>
              <a:pPr>
                <a:defRPr/>
              </a:pPr>
              <a:t>‹#›</a:t>
            </a:fld>
            <a:endParaRPr lang="vi-VN" altLang="en-US"/>
          </a:p>
        </p:txBody>
      </p:sp>
    </p:spTree>
    <p:extLst>
      <p:ext uri="{BB962C8B-B14F-4D97-AF65-F5344CB8AC3E}">
        <p14:creationId xmlns:p14="http://schemas.microsoft.com/office/powerpoint/2010/main" val="5211518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4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a:extLst>
              <a:ext uri="{FF2B5EF4-FFF2-40B4-BE49-F238E27FC236}">
                <a16:creationId xmlns="" xmlns:a16="http://schemas.microsoft.com/office/drawing/2014/main" id="{E0634EEA-FF7E-43BE-836C-8EDF4EB46DBA}"/>
              </a:ext>
            </a:extLst>
          </p:cNvPr>
          <p:cNvSpPr>
            <a:spLocks noGrp="1" noChangeArrowheads="1"/>
          </p:cNvSpPr>
          <p:nvPr>
            <p:ph type="dt" sz="half" idx="10"/>
          </p:nvPr>
        </p:nvSpPr>
        <p:spPr>
          <a:ln/>
        </p:spPr>
        <p:txBody>
          <a:bodyPr/>
          <a:lstStyle>
            <a:lvl1pPr>
              <a:defRPr/>
            </a:lvl1pPr>
          </a:lstStyle>
          <a:p>
            <a:pPr>
              <a:defRPr/>
            </a:pPr>
            <a:endParaRPr lang="vi-VN"/>
          </a:p>
        </p:txBody>
      </p:sp>
      <p:sp>
        <p:nvSpPr>
          <p:cNvPr id="5" name="Rectangle 5">
            <a:extLst>
              <a:ext uri="{FF2B5EF4-FFF2-40B4-BE49-F238E27FC236}">
                <a16:creationId xmlns="" xmlns:a16="http://schemas.microsoft.com/office/drawing/2014/main" id="{ACF52AC7-60FD-486E-9F07-7EB9AE558A5D}"/>
              </a:ext>
            </a:extLst>
          </p:cNvPr>
          <p:cNvSpPr>
            <a:spLocks noGrp="1" noChangeArrowheads="1"/>
          </p:cNvSpPr>
          <p:nvPr>
            <p:ph type="ftr" sz="quarter" idx="11"/>
          </p:nvPr>
        </p:nvSpPr>
        <p:spPr>
          <a:ln/>
        </p:spPr>
        <p:txBody>
          <a:bodyPr/>
          <a:lstStyle>
            <a:lvl1pPr>
              <a:defRPr/>
            </a:lvl1pPr>
          </a:lstStyle>
          <a:p>
            <a:pPr>
              <a:defRPr/>
            </a:pPr>
            <a:endParaRPr lang="vi-VN"/>
          </a:p>
        </p:txBody>
      </p:sp>
      <p:sp>
        <p:nvSpPr>
          <p:cNvPr id="6" name="Rectangle 6">
            <a:extLst>
              <a:ext uri="{FF2B5EF4-FFF2-40B4-BE49-F238E27FC236}">
                <a16:creationId xmlns="" xmlns:a16="http://schemas.microsoft.com/office/drawing/2014/main" id="{E928662B-0310-4F51-88BE-278BCFF7318B}"/>
              </a:ext>
            </a:extLst>
          </p:cNvPr>
          <p:cNvSpPr>
            <a:spLocks noGrp="1" noChangeArrowheads="1"/>
          </p:cNvSpPr>
          <p:nvPr>
            <p:ph type="sldNum" sz="quarter" idx="12"/>
          </p:nvPr>
        </p:nvSpPr>
        <p:spPr>
          <a:ln/>
        </p:spPr>
        <p:txBody>
          <a:bodyPr/>
          <a:lstStyle>
            <a:lvl1pPr>
              <a:defRPr/>
            </a:lvl1pPr>
          </a:lstStyle>
          <a:p>
            <a:pPr>
              <a:defRPr/>
            </a:pPr>
            <a:fld id="{16C25D03-1BA8-49E9-8B80-D45562D0A520}" type="slidenum">
              <a:rPr lang="vi-VN" altLang="en-US"/>
              <a:pPr>
                <a:defRPr/>
              </a:pPr>
              <a:t>‹#›</a:t>
            </a:fld>
            <a:endParaRPr lang="vi-VN" altLang="en-US"/>
          </a:p>
        </p:txBody>
      </p:sp>
    </p:spTree>
    <p:extLst>
      <p:ext uri="{BB962C8B-B14F-4D97-AF65-F5344CB8AC3E}">
        <p14:creationId xmlns:p14="http://schemas.microsoft.com/office/powerpoint/2010/main" val="373223287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Only" preserve="1">
  <p:cSld name="1_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3" name="Rectangle 4">
            <a:extLst>
              <a:ext uri="{FF2B5EF4-FFF2-40B4-BE49-F238E27FC236}">
                <a16:creationId xmlns="" xmlns:a16="http://schemas.microsoft.com/office/drawing/2014/main" id="{4D4A54B2-7336-40CF-AAC5-63347544A290}"/>
              </a:ext>
            </a:extLst>
          </p:cNvPr>
          <p:cNvSpPr>
            <a:spLocks noGrp="1" noChangeArrowheads="1"/>
          </p:cNvSpPr>
          <p:nvPr>
            <p:ph type="dt" sz="half" idx="10"/>
          </p:nvPr>
        </p:nvSpPr>
        <p:spPr>
          <a:ln/>
        </p:spPr>
        <p:txBody>
          <a:bodyPr/>
          <a:lstStyle>
            <a:lvl1pPr>
              <a:defRPr/>
            </a:lvl1pPr>
          </a:lstStyle>
          <a:p>
            <a:pPr>
              <a:defRPr/>
            </a:pPr>
            <a:endParaRPr lang="vi-VN"/>
          </a:p>
        </p:txBody>
      </p:sp>
      <p:sp>
        <p:nvSpPr>
          <p:cNvPr id="4" name="Rectangle 5">
            <a:extLst>
              <a:ext uri="{FF2B5EF4-FFF2-40B4-BE49-F238E27FC236}">
                <a16:creationId xmlns="" xmlns:a16="http://schemas.microsoft.com/office/drawing/2014/main" id="{B6A6E284-6A37-4A60-ACB0-CF8A1554F7D5}"/>
              </a:ext>
            </a:extLst>
          </p:cNvPr>
          <p:cNvSpPr>
            <a:spLocks noGrp="1" noChangeArrowheads="1"/>
          </p:cNvSpPr>
          <p:nvPr>
            <p:ph type="ftr" sz="quarter" idx="11"/>
          </p:nvPr>
        </p:nvSpPr>
        <p:spPr>
          <a:ln/>
        </p:spPr>
        <p:txBody>
          <a:bodyPr/>
          <a:lstStyle>
            <a:lvl1pPr>
              <a:defRPr/>
            </a:lvl1pPr>
          </a:lstStyle>
          <a:p>
            <a:pPr>
              <a:defRPr/>
            </a:pPr>
            <a:endParaRPr lang="vi-VN"/>
          </a:p>
        </p:txBody>
      </p:sp>
      <p:sp>
        <p:nvSpPr>
          <p:cNvPr id="5" name="Rectangle 6">
            <a:extLst>
              <a:ext uri="{FF2B5EF4-FFF2-40B4-BE49-F238E27FC236}">
                <a16:creationId xmlns="" xmlns:a16="http://schemas.microsoft.com/office/drawing/2014/main" id="{152D9A59-5503-4853-AB65-D0A10A04DE29}"/>
              </a:ext>
            </a:extLst>
          </p:cNvPr>
          <p:cNvSpPr>
            <a:spLocks noGrp="1" noChangeArrowheads="1"/>
          </p:cNvSpPr>
          <p:nvPr>
            <p:ph type="sldNum" sz="quarter" idx="12"/>
          </p:nvPr>
        </p:nvSpPr>
        <p:spPr>
          <a:ln/>
        </p:spPr>
        <p:txBody>
          <a:bodyPr/>
          <a:lstStyle>
            <a:lvl1pPr>
              <a:defRPr/>
            </a:lvl1pPr>
          </a:lstStyle>
          <a:p>
            <a:pPr>
              <a:defRPr/>
            </a:pPr>
            <a:fld id="{521D54CB-9C21-49F6-B5C1-6CDA822804CE}" type="slidenum">
              <a:rPr lang="vi-VN" altLang="en-US"/>
              <a:pPr>
                <a:defRPr/>
              </a:pPr>
              <a:t>‹#›</a:t>
            </a:fld>
            <a:endParaRPr lang="vi-VN" altLang="en-US"/>
          </a:p>
        </p:txBody>
      </p:sp>
    </p:spTree>
    <p:extLst>
      <p:ext uri="{BB962C8B-B14F-4D97-AF65-F5344CB8AC3E}">
        <p14:creationId xmlns:p14="http://schemas.microsoft.com/office/powerpoint/2010/main" val="4121873015"/>
      </p:ext>
    </p:extLst>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84" Type="http://schemas.openxmlformats.org/officeDocument/2006/relationships/slideLayout" Target="../slideLayouts/slideLayout84.xml"/><Relationship Id="rId89" Type="http://schemas.openxmlformats.org/officeDocument/2006/relationships/slideLayout" Target="../slideLayouts/slideLayout89.xml"/><Relationship Id="rId16" Type="http://schemas.openxmlformats.org/officeDocument/2006/relationships/slideLayout" Target="../slideLayouts/slideLayout16.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5" Type="http://schemas.openxmlformats.org/officeDocument/2006/relationships/slideLayout" Target="../slideLayouts/slideLayout5.xml"/><Relationship Id="rId90" Type="http://schemas.openxmlformats.org/officeDocument/2006/relationships/slideLayout" Target="../slideLayouts/slideLayout90.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slideLayout" Target="../slideLayouts/slideLayout77.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80" Type="http://schemas.openxmlformats.org/officeDocument/2006/relationships/slideLayout" Target="../slideLayouts/slideLayout80.xml"/><Relationship Id="rId85" Type="http://schemas.openxmlformats.org/officeDocument/2006/relationships/slideLayout" Target="../slideLayouts/slideLayout85.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91"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86" Type="http://schemas.openxmlformats.org/officeDocument/2006/relationships/slideLayout" Target="../slideLayouts/slideLayout86.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7" Type="http://schemas.openxmlformats.org/officeDocument/2006/relationships/slideLayout" Target="../slideLayouts/slideLayout7.xml"/><Relationship Id="rId71" Type="http://schemas.openxmlformats.org/officeDocument/2006/relationships/slideLayout" Target="../slideLayouts/slideLayout71.xml"/><Relationship Id="rId92" Type="http://schemas.openxmlformats.org/officeDocument/2006/relationships/image" Target="../media/image1.jpeg"/><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87" Type="http://schemas.openxmlformats.org/officeDocument/2006/relationships/slideLayout" Target="../slideLayouts/slideLayout87.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1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92"/>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 xmlns:a16="http://schemas.microsoft.com/office/drawing/2014/main" id="{910D7B3A-23F0-4C9F-912C-9360EC30E9F1}"/>
              </a:ext>
            </a:extLst>
          </p:cNvPr>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vi-VN" altLang="en-US"/>
              <a:t>Click to edit Master title style</a:t>
            </a:r>
          </a:p>
        </p:txBody>
      </p:sp>
      <p:sp>
        <p:nvSpPr>
          <p:cNvPr id="1027" name="Rectangle 3">
            <a:extLst>
              <a:ext uri="{FF2B5EF4-FFF2-40B4-BE49-F238E27FC236}">
                <a16:creationId xmlns="" xmlns:a16="http://schemas.microsoft.com/office/drawing/2014/main" id="{B16E8569-F47B-4F57-A069-68BE572C994C}"/>
              </a:ext>
            </a:extLst>
          </p:cNvPr>
          <p:cNvSpPr>
            <a:spLocks noGrp="1" noChangeArrowheads="1"/>
          </p:cNvSpPr>
          <p:nvPr>
            <p:ph type="body" idx="1"/>
          </p:nvPr>
        </p:nvSpPr>
        <p:spPr bwMode="auto">
          <a:xfrm>
            <a:off x="609600" y="1600200"/>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vi-VN" altLang="en-US"/>
              <a:t>Click to edit Master text styles</a:t>
            </a:r>
          </a:p>
          <a:p>
            <a:pPr lvl="1"/>
            <a:r>
              <a:rPr lang="vi-VN" altLang="en-US"/>
              <a:t>Second level</a:t>
            </a:r>
          </a:p>
          <a:p>
            <a:pPr lvl="2"/>
            <a:r>
              <a:rPr lang="vi-VN" altLang="en-US"/>
              <a:t>Third level</a:t>
            </a:r>
          </a:p>
          <a:p>
            <a:pPr lvl="3"/>
            <a:r>
              <a:rPr lang="vi-VN" altLang="en-US"/>
              <a:t>Fourth level</a:t>
            </a:r>
          </a:p>
          <a:p>
            <a:pPr lvl="4"/>
            <a:r>
              <a:rPr lang="vi-VN" altLang="en-US"/>
              <a:t>Fifth level</a:t>
            </a:r>
          </a:p>
        </p:txBody>
      </p:sp>
      <p:sp>
        <p:nvSpPr>
          <p:cNvPr id="119812" name="Rectangle 4">
            <a:extLst>
              <a:ext uri="{FF2B5EF4-FFF2-40B4-BE49-F238E27FC236}">
                <a16:creationId xmlns="" xmlns:a16="http://schemas.microsoft.com/office/drawing/2014/main" id="{0130920D-C9B9-4F00-B5B5-19FB3E6A36A8}"/>
              </a:ext>
            </a:extLst>
          </p:cNvPr>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cs typeface="Arial" charset="0"/>
              </a:defRPr>
            </a:lvl1pPr>
          </a:lstStyle>
          <a:p>
            <a:pPr>
              <a:defRPr/>
            </a:pPr>
            <a:endParaRPr lang="vi-VN"/>
          </a:p>
        </p:txBody>
      </p:sp>
      <p:sp>
        <p:nvSpPr>
          <p:cNvPr id="119813" name="Rectangle 5">
            <a:extLst>
              <a:ext uri="{FF2B5EF4-FFF2-40B4-BE49-F238E27FC236}">
                <a16:creationId xmlns="" xmlns:a16="http://schemas.microsoft.com/office/drawing/2014/main" id="{9E75EC6F-3F7F-4675-BBCB-4A3FF44D12F7}"/>
              </a:ext>
            </a:extLst>
          </p:cNvPr>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cs typeface="Arial" charset="0"/>
              </a:defRPr>
            </a:lvl1pPr>
          </a:lstStyle>
          <a:p>
            <a:pPr>
              <a:defRPr/>
            </a:pPr>
            <a:endParaRPr lang="vi-VN"/>
          </a:p>
        </p:txBody>
      </p:sp>
      <p:sp>
        <p:nvSpPr>
          <p:cNvPr id="119814" name="Rectangle 6">
            <a:extLst>
              <a:ext uri="{FF2B5EF4-FFF2-40B4-BE49-F238E27FC236}">
                <a16:creationId xmlns="" xmlns:a16="http://schemas.microsoft.com/office/drawing/2014/main" id="{6AFF32EF-3150-4929-ACEB-779316A4CDAB}"/>
              </a:ext>
            </a:extLst>
          </p:cNvPr>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0055C812-D285-4DC8-A26D-52F136598757}" type="slidenum">
              <a:rPr lang="vi-VN" altLang="en-US"/>
              <a:pPr>
                <a:defRPr/>
              </a:pPr>
              <a:t>‹#›</a:t>
            </a:fld>
            <a:endParaRPr lang="vi-VN" altLang="en-US"/>
          </a:p>
        </p:txBody>
      </p:sp>
    </p:spTree>
  </p:cSld>
  <p:clrMap bg1="lt1" tx1="dk1" bg2="lt2" tx2="dk2" accent1="accent1" accent2="accent2" accent3="accent3" accent4="accent4" accent5="accent5" accent6="accent6" hlink="hlink" folHlink="folHlink"/>
  <p:sldLayoutIdLst>
    <p:sldLayoutId id="2147483672" r:id="rId1"/>
    <p:sldLayoutId id="2147483673" r:id="rId2"/>
    <p:sldLayoutId id="2147483761" r:id="rId3"/>
    <p:sldLayoutId id="2147483760" r:id="rId4"/>
    <p:sldLayoutId id="2147483759" r:id="rId5"/>
    <p:sldLayoutId id="2147483758" r:id="rId6"/>
    <p:sldLayoutId id="2147483755" r:id="rId7"/>
    <p:sldLayoutId id="2147483752" r:id="rId8"/>
    <p:sldLayoutId id="2147483748" r:id="rId9"/>
    <p:sldLayoutId id="2147483747" r:id="rId10"/>
    <p:sldLayoutId id="2147483746" r:id="rId11"/>
    <p:sldLayoutId id="2147483745" r:id="rId12"/>
    <p:sldLayoutId id="2147483744" r:id="rId13"/>
    <p:sldLayoutId id="2147483743" r:id="rId14"/>
    <p:sldLayoutId id="2147483742" r:id="rId15"/>
    <p:sldLayoutId id="2147483741" r:id="rId16"/>
    <p:sldLayoutId id="2147483740" r:id="rId17"/>
    <p:sldLayoutId id="2147483739" r:id="rId18"/>
    <p:sldLayoutId id="2147483738" r:id="rId19"/>
    <p:sldLayoutId id="2147483735" r:id="rId20"/>
    <p:sldLayoutId id="2147483732" r:id="rId21"/>
    <p:sldLayoutId id="2147483728" r:id="rId22"/>
    <p:sldLayoutId id="2147483726" r:id="rId23"/>
    <p:sldLayoutId id="2147483725" r:id="rId24"/>
    <p:sldLayoutId id="2147483724" r:id="rId25"/>
    <p:sldLayoutId id="2147483723" r:id="rId26"/>
    <p:sldLayoutId id="2147483722" r:id="rId27"/>
    <p:sldLayoutId id="2147483721" r:id="rId28"/>
    <p:sldLayoutId id="2147483720" r:id="rId29"/>
    <p:sldLayoutId id="2147483719" r:id="rId30"/>
    <p:sldLayoutId id="2147483718" r:id="rId31"/>
    <p:sldLayoutId id="2147483717" r:id="rId32"/>
    <p:sldLayoutId id="2147483716" r:id="rId33"/>
    <p:sldLayoutId id="2147483715" r:id="rId34"/>
    <p:sldLayoutId id="2147483714" r:id="rId35"/>
    <p:sldLayoutId id="2147483674" r:id="rId36"/>
    <p:sldLayoutId id="2147483675" r:id="rId37"/>
    <p:sldLayoutId id="2147483676" r:id="rId38"/>
    <p:sldLayoutId id="2147483677" r:id="rId39"/>
    <p:sldLayoutId id="2147483678" r:id="rId40"/>
    <p:sldLayoutId id="2147483679" r:id="rId41"/>
    <p:sldLayoutId id="2147483680" r:id="rId42"/>
    <p:sldLayoutId id="2147483681" r:id="rId43"/>
    <p:sldLayoutId id="2147483682" r:id="rId44"/>
    <p:sldLayoutId id="2147483683" r:id="rId45"/>
    <p:sldLayoutId id="2147483684" r:id="rId46"/>
    <p:sldLayoutId id="2147483685" r:id="rId47"/>
    <p:sldLayoutId id="2147483686" r:id="rId48"/>
    <p:sldLayoutId id="2147483687" r:id="rId49"/>
    <p:sldLayoutId id="2147483688" r:id="rId50"/>
    <p:sldLayoutId id="2147483689" r:id="rId51"/>
    <p:sldLayoutId id="2147483690" r:id="rId52"/>
    <p:sldLayoutId id="2147483691" r:id="rId53"/>
    <p:sldLayoutId id="2147483692" r:id="rId54"/>
    <p:sldLayoutId id="2147483693" r:id="rId55"/>
    <p:sldLayoutId id="2147483694" r:id="rId56"/>
    <p:sldLayoutId id="2147483695" r:id="rId57"/>
    <p:sldLayoutId id="2147483696" r:id="rId58"/>
    <p:sldLayoutId id="2147483757" r:id="rId59"/>
    <p:sldLayoutId id="2147483756" r:id="rId60"/>
    <p:sldLayoutId id="2147483754" r:id="rId61"/>
    <p:sldLayoutId id="2147483753" r:id="rId62"/>
    <p:sldLayoutId id="2147483751" r:id="rId63"/>
    <p:sldLayoutId id="2147483750" r:id="rId64"/>
    <p:sldLayoutId id="2147483749" r:id="rId65"/>
    <p:sldLayoutId id="2147483737" r:id="rId66"/>
    <p:sldLayoutId id="2147483736" r:id="rId67"/>
    <p:sldLayoutId id="2147483734" r:id="rId68"/>
    <p:sldLayoutId id="2147483733" r:id="rId69"/>
    <p:sldLayoutId id="2147483731" r:id="rId70"/>
    <p:sldLayoutId id="2147483730" r:id="rId71"/>
    <p:sldLayoutId id="2147483729" r:id="rId72"/>
    <p:sldLayoutId id="2147483727" r:id="rId73"/>
    <p:sldLayoutId id="2147483697" r:id="rId74"/>
    <p:sldLayoutId id="2147483698" r:id="rId75"/>
    <p:sldLayoutId id="2147483699" r:id="rId76"/>
    <p:sldLayoutId id="2147483700" r:id="rId77"/>
    <p:sldLayoutId id="2147483701" r:id="rId78"/>
    <p:sldLayoutId id="2147483702" r:id="rId79"/>
    <p:sldLayoutId id="2147483703" r:id="rId80"/>
    <p:sldLayoutId id="2147483704" r:id="rId81"/>
    <p:sldLayoutId id="2147483705" r:id="rId82"/>
    <p:sldLayoutId id="2147483706" r:id="rId83"/>
    <p:sldLayoutId id="2147483707" r:id="rId84"/>
    <p:sldLayoutId id="2147483708" r:id="rId85"/>
    <p:sldLayoutId id="2147483709" r:id="rId86"/>
    <p:sldLayoutId id="2147483710" r:id="rId87"/>
    <p:sldLayoutId id="2147483711" r:id="rId88"/>
    <p:sldLayoutId id="2147483712" r:id="rId89"/>
    <p:sldLayoutId id="2147483713" r:id="rId90"/>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58.xml"/><Relationship Id="rId5" Type="http://schemas.openxmlformats.org/officeDocument/2006/relationships/image" Target="../media/image17.png"/><Relationship Id="rId4" Type="http://schemas.openxmlformats.org/officeDocument/2006/relationships/customXml" Target="../ink/ink1.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Layout" Target="../slideLayouts/slideLayout58.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4.png"/><Relationship Id="rId1" Type="http://schemas.openxmlformats.org/officeDocument/2006/relationships/slideLayout" Target="../slideLayouts/slideLayout58.xml"/><Relationship Id="rId6" Type="http://schemas.openxmlformats.org/officeDocument/2006/relationships/image" Target="../media/image20.jpeg"/><Relationship Id="rId5" Type="http://schemas.openxmlformats.org/officeDocument/2006/relationships/hyperlink" Target="http://upload.wikimedia.org/wikipedia/vi/3/3f/M%C5%A9i_t%C3%AAn_%C4%91%E1%BB%93ng.jpg" TargetMode="Externa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4.png"/><Relationship Id="rId1" Type="http://schemas.openxmlformats.org/officeDocument/2006/relationships/slideLayout" Target="../slideLayouts/slideLayout58.xml"/><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4.png"/><Relationship Id="rId1" Type="http://schemas.openxmlformats.org/officeDocument/2006/relationships/slideLayout" Target="../slideLayouts/slideLayout58.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8.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58.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8.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8.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05000" y="1676400"/>
            <a:ext cx="8686800" cy="3046988"/>
          </a:xfrm>
          <a:prstGeom prst="rect">
            <a:avLst/>
          </a:prstGeom>
          <a:noFill/>
        </p:spPr>
        <p:txBody>
          <a:bodyPr wrap="square" rtlCol="0">
            <a:spAutoFit/>
          </a:bodyPr>
          <a:lstStyle/>
          <a:p>
            <a:pPr algn="ctr"/>
            <a:r>
              <a:rPr lang="en-US" sz="9600" dirty="0" err="1" smtClean="0">
                <a:solidFill>
                  <a:srgbClr val="FF0000"/>
                </a:solidFill>
              </a:rPr>
              <a:t>Lịch</a:t>
            </a:r>
            <a:r>
              <a:rPr lang="en-US" sz="9600" dirty="0" smtClean="0">
                <a:solidFill>
                  <a:srgbClr val="FF0000"/>
                </a:solidFill>
              </a:rPr>
              <a:t> </a:t>
            </a:r>
            <a:r>
              <a:rPr lang="en-US" sz="9600" dirty="0" err="1" smtClean="0">
                <a:solidFill>
                  <a:srgbClr val="FF0000"/>
                </a:solidFill>
              </a:rPr>
              <a:t>sử</a:t>
            </a:r>
            <a:endParaRPr lang="en-US" sz="9600" dirty="0" smtClean="0">
              <a:solidFill>
                <a:srgbClr val="FF0000"/>
              </a:solidFill>
            </a:endParaRPr>
          </a:p>
          <a:p>
            <a:pPr algn="ctr"/>
            <a:r>
              <a:rPr lang="en-US" sz="9600" dirty="0" err="1" smtClean="0">
                <a:solidFill>
                  <a:srgbClr val="FF0000"/>
                </a:solidFill>
              </a:rPr>
              <a:t>Nước</a:t>
            </a:r>
            <a:r>
              <a:rPr lang="en-US" sz="9600" dirty="0" smtClean="0">
                <a:solidFill>
                  <a:srgbClr val="FF0000"/>
                </a:solidFill>
              </a:rPr>
              <a:t> </a:t>
            </a:r>
            <a:r>
              <a:rPr lang="en-US" sz="9600" dirty="0" err="1" smtClean="0">
                <a:solidFill>
                  <a:srgbClr val="FF0000"/>
                </a:solidFill>
              </a:rPr>
              <a:t>Âu</a:t>
            </a:r>
            <a:r>
              <a:rPr lang="en-US" sz="9600" dirty="0" smtClean="0">
                <a:solidFill>
                  <a:srgbClr val="FF0000"/>
                </a:solidFill>
              </a:rPr>
              <a:t> </a:t>
            </a:r>
            <a:r>
              <a:rPr lang="en-US" sz="9600" dirty="0" err="1" smtClean="0">
                <a:solidFill>
                  <a:srgbClr val="FF0000"/>
                </a:solidFill>
              </a:rPr>
              <a:t>lạc</a:t>
            </a:r>
            <a:endParaRPr lang="vi-VN" sz="9600" dirty="0">
              <a:solidFill>
                <a:srgbClr val="FF0000"/>
              </a:solidFill>
            </a:endParaRPr>
          </a:p>
        </p:txBody>
      </p:sp>
    </p:spTree>
    <p:extLst>
      <p:ext uri="{BB962C8B-B14F-4D97-AF65-F5344CB8AC3E}">
        <p14:creationId xmlns:p14="http://schemas.microsoft.com/office/powerpoint/2010/main" val="41561095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372A0248-0BA7-48A2-A0F7-73D76B8F127D}"/>
              </a:ext>
            </a:extLst>
          </p:cNvPr>
          <p:cNvSpPr txBox="1"/>
          <p:nvPr/>
        </p:nvSpPr>
        <p:spPr>
          <a:xfrm>
            <a:off x="228600" y="269875"/>
            <a:ext cx="7772400" cy="615950"/>
          </a:xfrm>
          <a:prstGeom prst="rect">
            <a:avLst/>
          </a:prstGeom>
          <a:solidFill>
            <a:srgbClr val="92D050"/>
          </a:solidFill>
        </p:spPr>
        <p:style>
          <a:lnRef idx="1">
            <a:schemeClr val="accent2"/>
          </a:lnRef>
          <a:fillRef idx="3">
            <a:schemeClr val="accent2"/>
          </a:fillRef>
          <a:effectRef idx="2">
            <a:schemeClr val="accent2"/>
          </a:effectRef>
          <a:fontRef idx="minor">
            <a:schemeClr val="lt1"/>
          </a:fontRef>
        </p:style>
        <p:txBody>
          <a:bodyPr>
            <a:spAutoFit/>
          </a:bodyPr>
          <a:lstStyle/>
          <a:p>
            <a:pPr>
              <a:defRPr/>
            </a:pPr>
            <a:r>
              <a:rPr lang="vi-VN" altLang="en-US" sz="3400" b="1" dirty="0">
                <a:latin typeface="Times New Roman" pitchFamily="18" charset="0"/>
                <a:cs typeface="Times New Roman" pitchFamily="18" charset="0"/>
              </a:rPr>
              <a:t>Hoạt động</a:t>
            </a:r>
            <a:r>
              <a:rPr lang="en-US" altLang="en-US" sz="3400" b="1" dirty="0">
                <a:latin typeface="Times New Roman" pitchFamily="18" charset="0"/>
                <a:cs typeface="Times New Roman" pitchFamily="18" charset="0"/>
              </a:rPr>
              <a:t> 2</a:t>
            </a:r>
            <a:r>
              <a:rPr lang="vi-VN" altLang="en-US" sz="3400" b="1" dirty="0">
                <a:latin typeface="Times New Roman" pitchFamily="18" charset="0"/>
                <a:cs typeface="Times New Roman" pitchFamily="18" charset="0"/>
              </a:rPr>
              <a:t>:</a:t>
            </a:r>
            <a:r>
              <a:rPr lang="en-US" altLang="en-US" sz="3400" b="1" dirty="0">
                <a:latin typeface="Times New Roman" pitchFamily="18" charset="0"/>
                <a:cs typeface="Times New Roman" pitchFamily="18" charset="0"/>
              </a:rPr>
              <a:t> </a:t>
            </a:r>
            <a:r>
              <a:rPr lang="vi-VN" altLang="en-US" sz="3400" b="1" dirty="0">
                <a:latin typeface="Times New Roman" pitchFamily="18" charset="0"/>
                <a:cs typeface="Times New Roman" pitchFamily="18" charset="0"/>
              </a:rPr>
              <a:t>Sự ra đời của nước </a:t>
            </a:r>
            <a:r>
              <a:rPr lang="en-US" altLang="en-US" sz="3400" b="1" dirty="0">
                <a:latin typeface="Times New Roman" pitchFamily="18" charset="0"/>
                <a:cs typeface="Times New Roman" pitchFamily="18" charset="0"/>
              </a:rPr>
              <a:t>Â</a:t>
            </a:r>
            <a:r>
              <a:rPr lang="vi-VN" altLang="en-US" sz="3400" b="1" dirty="0">
                <a:latin typeface="Times New Roman" pitchFamily="18" charset="0"/>
                <a:cs typeface="Times New Roman" pitchFamily="18" charset="0"/>
              </a:rPr>
              <a:t>u Lạc</a:t>
            </a:r>
          </a:p>
        </p:txBody>
      </p:sp>
      <p:graphicFrame>
        <p:nvGraphicFramePr>
          <p:cNvPr id="8" name="Group 26">
            <a:extLst>
              <a:ext uri="{FF2B5EF4-FFF2-40B4-BE49-F238E27FC236}">
                <a16:creationId xmlns="" xmlns:a16="http://schemas.microsoft.com/office/drawing/2014/main" id="{1BCF3FDA-81A7-47EA-9985-4E69863085F2}"/>
              </a:ext>
            </a:extLst>
          </p:cNvPr>
          <p:cNvGraphicFramePr>
            <a:graphicFrameLocks/>
          </p:cNvGraphicFramePr>
          <p:nvPr>
            <p:extLst>
              <p:ext uri="{D42A27DB-BD31-4B8C-83A1-F6EECF244321}">
                <p14:modId xmlns:p14="http://schemas.microsoft.com/office/powerpoint/2010/main" val="1804530051"/>
              </p:ext>
            </p:extLst>
          </p:nvPr>
        </p:nvGraphicFramePr>
        <p:xfrm>
          <a:off x="1066800" y="1295400"/>
          <a:ext cx="10515600" cy="5259387"/>
        </p:xfrm>
        <a:graphic>
          <a:graphicData uri="http://schemas.openxmlformats.org/drawingml/2006/table">
            <a:tbl>
              <a:tblPr/>
              <a:tblGrid>
                <a:gridCol w="6087979">
                  <a:extLst>
                    <a:ext uri="{9D8B030D-6E8A-4147-A177-3AD203B41FA5}">
                      <a16:colId xmlns="" xmlns:a16="http://schemas.microsoft.com/office/drawing/2014/main" val="20000"/>
                    </a:ext>
                  </a:extLst>
                </a:gridCol>
                <a:gridCol w="4427621">
                  <a:extLst>
                    <a:ext uri="{9D8B030D-6E8A-4147-A177-3AD203B41FA5}">
                      <a16:colId xmlns="" xmlns:a16="http://schemas.microsoft.com/office/drawing/2014/main" val="20001"/>
                    </a:ext>
                  </a:extLst>
                </a:gridCol>
              </a:tblGrid>
              <a:tr h="1548179">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lang="vi-VN" sz="2800" b="0" i="0" u="none" strike="noStrike" kern="1200" baseline="0" dirty="0">
                          <a:solidFill>
                            <a:schemeClr val="tx1"/>
                          </a:solidFill>
                          <a:latin typeface="Times New Roman" pitchFamily="18" charset="0"/>
                          <a:ea typeface="+mn-ea"/>
                          <a:cs typeface="Times New Roman" pitchFamily="18" charset="0"/>
                        </a:rPr>
                        <a:t>1.Vì sao người Lạc Việt và người Âu Việt lại hợp nhất với nhau thành một đất nước?</a:t>
                      </a:r>
                      <a:endParaRPr lang="en-GB" sz="2800" b="0" i="0" u="none" strike="noStrike" kern="1200" baseline="0" dirty="0">
                        <a:solidFill>
                          <a:schemeClr val="tx1"/>
                        </a:solidFill>
                        <a:latin typeface="Times New Roman" pitchFamily="18" charset="0"/>
                        <a:ea typeface="+mn-ea"/>
                        <a:cs typeface="Times New Roman" pitchFamily="18"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ZA" sz="2800" b="0" i="0" u="none" strike="noStrike" cap="none" normalizeH="0" baseline="0">
                        <a:ln>
                          <a:noFill/>
                        </a:ln>
                        <a:solidFill>
                          <a:srgbClr val="000099"/>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a:ln>
                          <a:noFill/>
                        </a:ln>
                        <a:solidFill>
                          <a:srgbClr val="000099"/>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1857114">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cap="none" normalizeH="0" baseline="0" dirty="0">
                          <a:ln>
                            <a:noFill/>
                          </a:ln>
                          <a:solidFill>
                            <a:schemeClr val="tx1"/>
                          </a:solidFill>
                          <a:effectLst/>
                          <a:latin typeface=".VnTime" pitchFamily="34" charset="0"/>
                          <a:cs typeface="Arial" charset="0"/>
                        </a:rPr>
                        <a:t> </a:t>
                      </a:r>
                      <a:r>
                        <a:rPr lang="vi-VN" sz="2800" b="0" i="0" u="none" strike="noStrike" kern="1200" baseline="0" dirty="0">
                          <a:solidFill>
                            <a:schemeClr val="tx1"/>
                          </a:solidFill>
                          <a:latin typeface="Times New Roman" pitchFamily="18" charset="0"/>
                          <a:ea typeface="+mn-ea"/>
                          <a:cs typeface="Times New Roman" pitchFamily="18" charset="0"/>
                        </a:rPr>
                        <a:t>2. Ai là người có công hợp nhất đất nước của người Lạc Việt ?</a:t>
                      </a:r>
                      <a:endParaRPr lang="en-GB" sz="2800" b="0" i="0" u="none" strike="noStrike" kern="1200" baseline="0" dirty="0">
                        <a:solidFill>
                          <a:schemeClr val="tx1"/>
                        </a:solidFill>
                        <a:latin typeface="Times New Roman" pitchFamily="18" charset="0"/>
                        <a:ea typeface="+mn-ea"/>
                        <a:cs typeface="Times New Roman" pitchFamily="18"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dirty="0">
                        <a:ln>
                          <a:noFill/>
                        </a:ln>
                        <a:solidFill>
                          <a:srgbClr val="000099"/>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dirty="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1854094">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lang="vi-VN" sz="2800" b="0" i="0" u="none" strike="noStrike" kern="1200" baseline="0" dirty="0">
                          <a:solidFill>
                            <a:schemeClr val="tx1"/>
                          </a:solidFill>
                          <a:latin typeface="Times New Roman" pitchFamily="18" charset="0"/>
                          <a:ea typeface="+mn-ea"/>
                          <a:cs typeface="Times New Roman" pitchFamily="18" charset="0"/>
                        </a:rPr>
                        <a:t>3. Nhà nước của người Lạc Việt và người Âu Việt có tên là gì, đóng đô ở đâu?</a:t>
                      </a:r>
                      <a:endParaRPr lang="en-GB" sz="2800" b="0" i="0" u="none" strike="noStrike" kern="1200" baseline="0" dirty="0">
                        <a:solidFill>
                          <a:schemeClr val="tx1"/>
                        </a:solidFill>
                        <a:latin typeface="Times New Roman" pitchFamily="18" charset="0"/>
                        <a:ea typeface="+mn-ea"/>
                        <a:cs typeface="Times New Roman" pitchFamily="18"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dirty="0">
                        <a:ln>
                          <a:noFill/>
                        </a:ln>
                        <a:solidFill>
                          <a:srgbClr val="000099"/>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bl>
          </a:graphicData>
        </a:graphic>
      </p:graphicFrame>
      <p:sp>
        <p:nvSpPr>
          <p:cNvPr id="9" name="Rectangle 27">
            <a:extLst>
              <a:ext uri="{FF2B5EF4-FFF2-40B4-BE49-F238E27FC236}">
                <a16:creationId xmlns="" xmlns:a16="http://schemas.microsoft.com/office/drawing/2014/main" id="{97CA8182-F75F-4257-877B-7F06E3630EC2}"/>
              </a:ext>
            </a:extLst>
          </p:cNvPr>
          <p:cNvSpPr>
            <a:spLocks noChangeArrowheads="1"/>
          </p:cNvSpPr>
          <p:nvPr/>
        </p:nvSpPr>
        <p:spPr bwMode="auto">
          <a:xfrm>
            <a:off x="7331075" y="1295400"/>
            <a:ext cx="3352800" cy="137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ZA" altLang="en-US" sz="2800" b="1">
                <a:solidFill>
                  <a:srgbClr val="FF0000"/>
                </a:solidFill>
                <a:latin typeface="Times New Roman" panose="02020603050405020304" pitchFamily="18" charset="0"/>
                <a:cs typeface="Times New Roman" panose="02020603050405020304" pitchFamily="18" charset="0"/>
              </a:rPr>
              <a:t>Do giặc ngoại xâm</a:t>
            </a:r>
            <a:endParaRPr lang="en-GB" altLang="en-US" sz="2800" b="1">
              <a:solidFill>
                <a:srgbClr val="FF0000"/>
              </a:solidFill>
              <a:latin typeface="Times New Roman" panose="02020603050405020304" pitchFamily="18" charset="0"/>
              <a:cs typeface="Times New Roman" panose="02020603050405020304" pitchFamily="18" charset="0"/>
            </a:endParaRPr>
          </a:p>
        </p:txBody>
      </p:sp>
      <p:sp>
        <p:nvSpPr>
          <p:cNvPr id="10" name="Rectangle 28">
            <a:extLst>
              <a:ext uri="{FF2B5EF4-FFF2-40B4-BE49-F238E27FC236}">
                <a16:creationId xmlns="" xmlns:a16="http://schemas.microsoft.com/office/drawing/2014/main" id="{3B67047E-59D5-41BC-ABFE-771B4BE4726E}"/>
              </a:ext>
            </a:extLst>
          </p:cNvPr>
          <p:cNvSpPr>
            <a:spLocks noChangeArrowheads="1"/>
          </p:cNvSpPr>
          <p:nvPr/>
        </p:nvSpPr>
        <p:spPr bwMode="auto">
          <a:xfrm>
            <a:off x="7326312" y="3059113"/>
            <a:ext cx="3646487" cy="137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ZA" altLang="en-US" sz="2800" b="1" dirty="0" err="1">
                <a:solidFill>
                  <a:srgbClr val="FF0000"/>
                </a:solidFill>
                <a:latin typeface="Times New Roman" panose="02020603050405020304" pitchFamily="18" charset="0"/>
                <a:cs typeface="Times New Roman" panose="02020603050405020304" pitchFamily="18" charset="0"/>
              </a:rPr>
              <a:t>Thục</a:t>
            </a:r>
            <a:r>
              <a:rPr lang="en-ZA" altLang="en-US" sz="2800" b="1" dirty="0">
                <a:solidFill>
                  <a:srgbClr val="FF0000"/>
                </a:solidFill>
                <a:latin typeface="Times New Roman" panose="02020603050405020304" pitchFamily="18" charset="0"/>
                <a:cs typeface="Times New Roman" panose="02020603050405020304" pitchFamily="18" charset="0"/>
              </a:rPr>
              <a:t> </a:t>
            </a:r>
            <a:r>
              <a:rPr lang="en-ZA" altLang="en-US" sz="2800" b="1" dirty="0" err="1">
                <a:solidFill>
                  <a:srgbClr val="FF0000"/>
                </a:solidFill>
                <a:latin typeface="Times New Roman" panose="02020603050405020304" pitchFamily="18" charset="0"/>
                <a:cs typeface="Times New Roman" panose="02020603050405020304" pitchFamily="18" charset="0"/>
              </a:rPr>
              <a:t>Phán</a:t>
            </a:r>
            <a:r>
              <a:rPr lang="en-ZA" altLang="en-US" sz="2800" b="1" dirty="0">
                <a:solidFill>
                  <a:srgbClr val="FF0000"/>
                </a:solidFill>
                <a:latin typeface="Times New Roman" panose="02020603050405020304" pitchFamily="18" charset="0"/>
                <a:cs typeface="Times New Roman" panose="02020603050405020304" pitchFamily="18" charset="0"/>
              </a:rPr>
              <a:t> – An</a:t>
            </a:r>
          </a:p>
          <a:p>
            <a:pPr algn="ctr" eaLnBrk="1" hangingPunct="1">
              <a:spcBef>
                <a:spcPct val="0"/>
              </a:spcBef>
              <a:buFontTx/>
              <a:buNone/>
            </a:pPr>
            <a:r>
              <a:rPr lang="en-ZA" altLang="en-US" sz="2800" b="1" dirty="0">
                <a:solidFill>
                  <a:srgbClr val="FF0000"/>
                </a:solidFill>
                <a:latin typeface="Times New Roman" panose="02020603050405020304" pitchFamily="18" charset="0"/>
                <a:cs typeface="Times New Roman" panose="02020603050405020304" pitchFamily="18" charset="0"/>
              </a:rPr>
              <a:t> </a:t>
            </a:r>
            <a:r>
              <a:rPr lang="en-ZA" altLang="en-US" sz="2800" b="1" dirty="0" err="1">
                <a:solidFill>
                  <a:srgbClr val="FF0000"/>
                </a:solidFill>
                <a:latin typeface="Times New Roman" panose="02020603050405020304" pitchFamily="18" charset="0"/>
                <a:cs typeface="Times New Roman" panose="02020603050405020304" pitchFamily="18" charset="0"/>
              </a:rPr>
              <a:t>Dương</a:t>
            </a:r>
            <a:r>
              <a:rPr lang="en-ZA" altLang="en-US" sz="2800" b="1" dirty="0">
                <a:solidFill>
                  <a:srgbClr val="FF0000"/>
                </a:solidFill>
                <a:latin typeface="Times New Roman" panose="02020603050405020304" pitchFamily="18" charset="0"/>
                <a:cs typeface="Times New Roman" panose="02020603050405020304" pitchFamily="18" charset="0"/>
              </a:rPr>
              <a:t> </a:t>
            </a:r>
            <a:r>
              <a:rPr lang="en-ZA" altLang="en-US" sz="2800" b="1" dirty="0" err="1">
                <a:solidFill>
                  <a:srgbClr val="FF0000"/>
                </a:solidFill>
                <a:latin typeface="Times New Roman" panose="02020603050405020304" pitchFamily="18" charset="0"/>
                <a:cs typeface="Times New Roman" panose="02020603050405020304" pitchFamily="18" charset="0"/>
              </a:rPr>
              <a:t>Vương</a:t>
            </a:r>
            <a:endParaRPr lang="en-GB" altLang="en-US" sz="2800" b="1" dirty="0">
              <a:solidFill>
                <a:srgbClr val="FF0000"/>
              </a:solidFill>
              <a:latin typeface="Times New Roman" panose="02020603050405020304" pitchFamily="18" charset="0"/>
              <a:cs typeface="Times New Roman" panose="02020603050405020304" pitchFamily="18" charset="0"/>
            </a:endParaRPr>
          </a:p>
        </p:txBody>
      </p:sp>
      <p:sp>
        <p:nvSpPr>
          <p:cNvPr id="11" name="Rectangle 29">
            <a:extLst>
              <a:ext uri="{FF2B5EF4-FFF2-40B4-BE49-F238E27FC236}">
                <a16:creationId xmlns="" xmlns:a16="http://schemas.microsoft.com/office/drawing/2014/main" id="{2A1BCE17-B547-480D-853A-73B6B48E2288}"/>
              </a:ext>
            </a:extLst>
          </p:cNvPr>
          <p:cNvSpPr>
            <a:spLocks noChangeArrowheads="1"/>
          </p:cNvSpPr>
          <p:nvPr/>
        </p:nvSpPr>
        <p:spPr bwMode="auto">
          <a:xfrm>
            <a:off x="7070725" y="4745038"/>
            <a:ext cx="4249738" cy="1843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ZA" altLang="en-US" sz="2800" b="1">
                <a:solidFill>
                  <a:srgbClr val="FF0000"/>
                </a:solidFill>
                <a:latin typeface="Times New Roman" panose="02020603050405020304" pitchFamily="18" charset="0"/>
                <a:cs typeface="Times New Roman" panose="02020603050405020304" pitchFamily="18" charset="0"/>
              </a:rPr>
              <a:t>-Tên</a:t>
            </a:r>
            <a:r>
              <a:rPr lang="vi-VN" altLang="en-US" sz="2800" b="1">
                <a:solidFill>
                  <a:srgbClr val="FF0000"/>
                </a:solidFill>
                <a:latin typeface="Times New Roman" panose="02020603050405020304" pitchFamily="18" charset="0"/>
                <a:cs typeface="Times New Roman" panose="02020603050405020304" pitchFamily="18" charset="0"/>
              </a:rPr>
              <a:t> nước Âu Lạc</a:t>
            </a:r>
            <a:endParaRPr lang="en-ZA" altLang="en-US" sz="2800" b="1">
              <a:solidFill>
                <a:srgbClr val="FF0000"/>
              </a:solidFill>
              <a:latin typeface="Times New Roman" panose="02020603050405020304" pitchFamily="18" charset="0"/>
              <a:cs typeface="Times New Roman" panose="02020603050405020304" pitchFamily="18" charset="0"/>
            </a:endParaRPr>
          </a:p>
          <a:p>
            <a:pPr algn="ctr" eaLnBrk="1" hangingPunct="1">
              <a:spcBef>
                <a:spcPct val="0"/>
              </a:spcBef>
              <a:buFontTx/>
              <a:buNone/>
            </a:pPr>
            <a:r>
              <a:rPr lang="en-ZA" altLang="en-US" sz="2800" b="1">
                <a:solidFill>
                  <a:srgbClr val="FF0000"/>
                </a:solidFill>
                <a:latin typeface="Times New Roman" panose="02020603050405020304" pitchFamily="18" charset="0"/>
                <a:cs typeface="Times New Roman" panose="02020603050405020304" pitchFamily="18" charset="0"/>
              </a:rPr>
              <a:t>- Đóng đô: Cổ Loa </a:t>
            </a:r>
          </a:p>
          <a:p>
            <a:pPr algn="ctr" eaLnBrk="1" hangingPunct="1">
              <a:spcBef>
                <a:spcPct val="0"/>
              </a:spcBef>
              <a:buFontTx/>
              <a:buNone/>
            </a:pPr>
            <a:r>
              <a:rPr lang="en-ZA" altLang="en-US" sz="2800" b="1">
                <a:solidFill>
                  <a:srgbClr val="FF0000"/>
                </a:solidFill>
                <a:latin typeface="Times New Roman" panose="02020603050405020304" pitchFamily="18" charset="0"/>
                <a:cs typeface="Times New Roman" panose="02020603050405020304" pitchFamily="18" charset="0"/>
              </a:rPr>
              <a:t>(Đông Anh - Hà Nội </a:t>
            </a:r>
          </a:p>
          <a:p>
            <a:pPr algn="ctr" eaLnBrk="1" hangingPunct="1">
              <a:spcBef>
                <a:spcPct val="0"/>
              </a:spcBef>
              <a:buFontTx/>
              <a:buNone/>
            </a:pPr>
            <a:r>
              <a:rPr lang="en-ZA" altLang="en-US" sz="2800" b="1">
                <a:solidFill>
                  <a:srgbClr val="FF0000"/>
                </a:solidFill>
                <a:latin typeface="Times New Roman" panose="02020603050405020304" pitchFamily="18" charset="0"/>
                <a:cs typeface="Times New Roman" panose="02020603050405020304" pitchFamily="18" charset="0"/>
              </a:rPr>
              <a:t>ngày nay)</a:t>
            </a:r>
            <a:endParaRPr lang="en-GB" altLang="en-US" sz="28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 presetClass="entr" presetSubtype="16" fill="hold" nodeType="click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animEffect transition="in" filter="box(in)">
                                      <p:cBhvr>
                                        <p:cTn id="19" dur="500"/>
                                        <p:tgtEl>
                                          <p:spTgt spid="9">
                                            <p:txEl>
                                              <p:pRg st="0" end="0"/>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4" presetClass="entr" presetSubtype="16" fill="hold" nodeType="clickEffect">
                                  <p:stCondLst>
                                    <p:cond delay="0"/>
                                  </p:stCondLst>
                                  <p:childTnLst>
                                    <p:set>
                                      <p:cBhvr>
                                        <p:cTn id="23" dur="1" fill="hold">
                                          <p:stCondLst>
                                            <p:cond delay="0"/>
                                          </p:stCondLst>
                                        </p:cTn>
                                        <p:tgtEl>
                                          <p:spTgt spid="10">
                                            <p:txEl>
                                              <p:pRg st="0" end="0"/>
                                            </p:txEl>
                                          </p:spTgt>
                                        </p:tgtEl>
                                        <p:attrNameLst>
                                          <p:attrName>style.visibility</p:attrName>
                                        </p:attrNameLst>
                                      </p:cBhvr>
                                      <p:to>
                                        <p:strVal val="visible"/>
                                      </p:to>
                                    </p:set>
                                    <p:animEffect transition="in" filter="box(in)">
                                      <p:cBhvr>
                                        <p:cTn id="24" dur="500"/>
                                        <p:tgtEl>
                                          <p:spTgt spid="10">
                                            <p:txEl>
                                              <p:pRg st="0" end="0"/>
                                            </p:txEl>
                                          </p:spTgt>
                                        </p:tgtEl>
                                      </p:cBhvr>
                                    </p:animEffect>
                                  </p:childTnLst>
                                </p:cTn>
                              </p:par>
                              <p:par>
                                <p:cTn id="25" presetID="4" presetClass="entr" presetSubtype="16" fill="hold" nodeType="withEffect">
                                  <p:stCondLst>
                                    <p:cond delay="0"/>
                                  </p:stCondLst>
                                  <p:childTnLst>
                                    <p:set>
                                      <p:cBhvr>
                                        <p:cTn id="26" dur="1" fill="hold">
                                          <p:stCondLst>
                                            <p:cond delay="0"/>
                                          </p:stCondLst>
                                        </p:cTn>
                                        <p:tgtEl>
                                          <p:spTgt spid="10">
                                            <p:txEl>
                                              <p:pRg st="1" end="1"/>
                                            </p:txEl>
                                          </p:spTgt>
                                        </p:tgtEl>
                                        <p:attrNameLst>
                                          <p:attrName>style.visibility</p:attrName>
                                        </p:attrNameLst>
                                      </p:cBhvr>
                                      <p:to>
                                        <p:strVal val="visible"/>
                                      </p:to>
                                    </p:set>
                                    <p:animEffect transition="in" filter="box(in)">
                                      <p:cBhvr>
                                        <p:cTn id="27" dur="500"/>
                                        <p:tgtEl>
                                          <p:spTgt spid="10">
                                            <p:txEl>
                                              <p:pRg st="1" end="1"/>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ox(in)">
                                      <p:cBhvr>
                                        <p:cTn id="3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24938" name="Rectangle 10">
            <a:extLst>
              <a:ext uri="{FF2B5EF4-FFF2-40B4-BE49-F238E27FC236}">
                <a16:creationId xmlns="" xmlns:a16="http://schemas.microsoft.com/office/drawing/2014/main" id="{92E29917-0E71-40AF-B84C-032E40520270}"/>
              </a:ext>
            </a:extLst>
          </p:cNvPr>
          <p:cNvSpPr>
            <a:spLocks noChangeArrowheads="1"/>
          </p:cNvSpPr>
          <p:nvPr/>
        </p:nvSpPr>
        <p:spPr bwMode="auto">
          <a:xfrm>
            <a:off x="1676400" y="1752600"/>
            <a:ext cx="9144000"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buFont typeface="Wingdings" panose="05000000000000000000" pitchFamily="2" charset="2"/>
              <a:buChar char="{"/>
            </a:pPr>
            <a:r>
              <a:rPr lang="vi-VN" altLang="en-US" i="1" dirty="0">
                <a:latin typeface="Times New Roman" panose="02020603050405020304" pitchFamily="18" charset="0"/>
                <a:cs typeface="Times New Roman" panose="02020603050405020304" pitchFamily="18" charset="0"/>
                <a:sym typeface="Wingdings" panose="05000000000000000000" pitchFamily="2" charset="2"/>
              </a:rPr>
              <a:t>Thục Phán lãnh đạo người Âu Việt và Lạc Việt đánh lui giặc Tần.</a:t>
            </a:r>
          </a:p>
          <a:p>
            <a:pPr eaLnBrk="1" hangingPunct="1">
              <a:buFont typeface="Wingdings" panose="05000000000000000000" pitchFamily="2" charset="2"/>
              <a:buChar char="{"/>
            </a:pPr>
            <a:r>
              <a:rPr lang="vi-VN" altLang="en-US" i="1" dirty="0">
                <a:latin typeface="Times New Roman" panose="02020603050405020304" pitchFamily="18" charset="0"/>
                <a:cs typeface="Times New Roman" panose="02020603050405020304" pitchFamily="18" charset="0"/>
              </a:rPr>
              <a:t>Dựng </a:t>
            </a:r>
            <a:r>
              <a:rPr lang="vi-VN" altLang="en-US" i="1" dirty="0" smtClean="0">
                <a:latin typeface="Times New Roman" panose="02020603050405020304" pitchFamily="18" charset="0"/>
                <a:cs typeface="Times New Roman" panose="02020603050405020304" pitchFamily="18" charset="0"/>
              </a:rPr>
              <a:t>nước </a:t>
            </a:r>
            <a:r>
              <a:rPr lang="vi-VN" altLang="en-US" i="1" dirty="0">
                <a:latin typeface="Times New Roman" panose="02020603050405020304" pitchFamily="18" charset="0"/>
                <a:cs typeface="Times New Roman" panose="02020603050405020304" pitchFamily="18" charset="0"/>
              </a:rPr>
              <a:t>Âu Lạc. </a:t>
            </a:r>
          </a:p>
          <a:p>
            <a:pPr eaLnBrk="1" hangingPunct="1">
              <a:buFont typeface="Wingdings" panose="05000000000000000000" pitchFamily="2" charset="2"/>
              <a:buChar char="{"/>
            </a:pPr>
            <a:r>
              <a:rPr lang="vi-VN" altLang="en-US" i="1" dirty="0">
                <a:latin typeface="Times New Roman" panose="02020603050405020304" pitchFamily="18" charset="0"/>
                <a:cs typeface="Times New Roman" panose="02020603050405020304" pitchFamily="18" charset="0"/>
              </a:rPr>
              <a:t> Xưng</a:t>
            </a:r>
            <a:r>
              <a:rPr lang="en-US" altLang="en-US" i="1" dirty="0">
                <a:latin typeface="Times New Roman" panose="02020603050405020304" pitchFamily="18" charset="0"/>
                <a:cs typeface="Times New Roman" panose="02020603050405020304" pitchFamily="18" charset="0"/>
              </a:rPr>
              <a:t> </a:t>
            </a:r>
            <a:r>
              <a:rPr lang="en-US" altLang="en-US" i="1" dirty="0" err="1">
                <a:latin typeface="Times New Roman" panose="02020603050405020304" pitchFamily="18" charset="0"/>
                <a:cs typeface="Times New Roman" panose="02020603050405020304" pitchFamily="18" charset="0"/>
              </a:rPr>
              <a:t>là</a:t>
            </a:r>
            <a:r>
              <a:rPr lang="vi-VN" altLang="en-US" i="1" dirty="0">
                <a:latin typeface="Times New Roman" panose="02020603050405020304" pitchFamily="18" charset="0"/>
                <a:cs typeface="Times New Roman" panose="02020603050405020304" pitchFamily="18" charset="0"/>
              </a:rPr>
              <a:t> An Dương Vương</a:t>
            </a:r>
          </a:p>
          <a:p>
            <a:pPr eaLnBrk="1" hangingPunct="1">
              <a:buFont typeface="Wingdings" panose="05000000000000000000" pitchFamily="2" charset="2"/>
              <a:buChar char="{"/>
            </a:pPr>
            <a:r>
              <a:rPr lang="vi-VN" altLang="en-US" i="1" dirty="0">
                <a:latin typeface="Times New Roman" panose="02020603050405020304" pitchFamily="18" charset="0"/>
                <a:cs typeface="Times New Roman" panose="02020603050405020304" pitchFamily="18" charset="0"/>
              </a:rPr>
              <a:t>Kinh đô đóng ở Cổ Loa (Đông Anh, Hà Nội </a:t>
            </a:r>
            <a:r>
              <a:rPr lang="vi-VN" altLang="en-US" i="1" dirty="0" smtClean="0">
                <a:latin typeface="Times New Roman" panose="02020603050405020304" pitchFamily="18" charset="0"/>
                <a:cs typeface="Times New Roman" panose="02020603050405020304" pitchFamily="18" charset="0"/>
              </a:rPr>
              <a:t>)</a:t>
            </a:r>
            <a:endParaRPr lang="vi-VN" altLang="en-US" i="1" dirty="0">
              <a:latin typeface="Times New Roman" panose="02020603050405020304" pitchFamily="18" charset="0"/>
              <a:cs typeface="Times New Roman" panose="02020603050405020304" pitchFamily="18" charset="0"/>
            </a:endParaRPr>
          </a:p>
        </p:txBody>
      </p:sp>
      <p:sp>
        <p:nvSpPr>
          <p:cNvPr id="13315" name="Rectangle 14">
            <a:extLst>
              <a:ext uri="{FF2B5EF4-FFF2-40B4-BE49-F238E27FC236}">
                <a16:creationId xmlns="" xmlns:a16="http://schemas.microsoft.com/office/drawing/2014/main" id="{58D9B19C-1A88-4B78-A3E7-25B5BE81FDF4}"/>
              </a:ext>
            </a:extLst>
          </p:cNvPr>
          <p:cNvSpPr>
            <a:spLocks noChangeArrowheads="1"/>
          </p:cNvSpPr>
          <p:nvPr/>
        </p:nvSpPr>
        <p:spPr bwMode="auto">
          <a:xfrm>
            <a:off x="3657600" y="696913"/>
            <a:ext cx="44196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ZA" altLang="en-US" sz="3600" b="1">
                <a:solidFill>
                  <a:srgbClr val="000099"/>
                </a:solidFill>
                <a:latin typeface="Times New Roman" panose="02020603050405020304" pitchFamily="18" charset="0"/>
                <a:cs typeface="Times New Roman" panose="02020603050405020304" pitchFamily="18" charset="0"/>
              </a:rPr>
              <a:t>Kết luận</a:t>
            </a:r>
            <a:endParaRPr lang="en-GB" altLang="en-US" sz="3600" b="1">
              <a:solidFill>
                <a:srgbClr val="000099"/>
              </a:solidFill>
              <a:latin typeface="Times New Roman" panose="02020603050405020304" pitchFamily="18" charset="0"/>
              <a:cs typeface="Times New Roman" panose="02020603050405020304" pitchFamily="18"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24938">
                                            <p:txEl>
                                              <p:pRg st="0" end="0"/>
                                            </p:txEl>
                                          </p:spTgt>
                                        </p:tgtEl>
                                        <p:attrNameLst>
                                          <p:attrName>style.visibility</p:attrName>
                                        </p:attrNameLst>
                                      </p:cBhvr>
                                      <p:to>
                                        <p:strVal val="visible"/>
                                      </p:to>
                                    </p:set>
                                    <p:animEffect transition="in" filter="box(in)">
                                      <p:cBhvr>
                                        <p:cTn id="7" dur="500"/>
                                        <p:tgtEl>
                                          <p:spTgt spid="12493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124938">
                                            <p:txEl>
                                              <p:pRg st="1" end="1"/>
                                            </p:txEl>
                                          </p:spTgt>
                                        </p:tgtEl>
                                        <p:attrNameLst>
                                          <p:attrName>style.visibility</p:attrName>
                                        </p:attrNameLst>
                                      </p:cBhvr>
                                      <p:to>
                                        <p:strVal val="visible"/>
                                      </p:to>
                                    </p:set>
                                    <p:animEffect transition="in" filter="box(in)">
                                      <p:cBhvr>
                                        <p:cTn id="12" dur="500"/>
                                        <p:tgtEl>
                                          <p:spTgt spid="124938">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124938">
                                            <p:txEl>
                                              <p:pRg st="2" end="2"/>
                                            </p:txEl>
                                          </p:spTgt>
                                        </p:tgtEl>
                                        <p:attrNameLst>
                                          <p:attrName>style.visibility</p:attrName>
                                        </p:attrNameLst>
                                      </p:cBhvr>
                                      <p:to>
                                        <p:strVal val="visible"/>
                                      </p:to>
                                    </p:set>
                                    <p:animEffect transition="in" filter="box(in)">
                                      <p:cBhvr>
                                        <p:cTn id="17" dur="500"/>
                                        <p:tgtEl>
                                          <p:spTgt spid="124938">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nodeType="clickEffect">
                                  <p:stCondLst>
                                    <p:cond delay="0"/>
                                  </p:stCondLst>
                                  <p:childTnLst>
                                    <p:set>
                                      <p:cBhvr>
                                        <p:cTn id="21" dur="1" fill="hold">
                                          <p:stCondLst>
                                            <p:cond delay="0"/>
                                          </p:stCondLst>
                                        </p:cTn>
                                        <p:tgtEl>
                                          <p:spTgt spid="124938">
                                            <p:txEl>
                                              <p:pRg st="3" end="3"/>
                                            </p:txEl>
                                          </p:spTgt>
                                        </p:tgtEl>
                                        <p:attrNameLst>
                                          <p:attrName>style.visibility</p:attrName>
                                        </p:attrNameLst>
                                      </p:cBhvr>
                                      <p:to>
                                        <p:strVal val="visible"/>
                                      </p:to>
                                    </p:set>
                                    <p:animEffect transition="in" filter="box(in)">
                                      <p:cBhvr>
                                        <p:cTn id="22" dur="500"/>
                                        <p:tgtEl>
                                          <p:spTgt spid="12493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26986" name="Text Box 10">
            <a:extLst>
              <a:ext uri="{FF2B5EF4-FFF2-40B4-BE49-F238E27FC236}">
                <a16:creationId xmlns="" xmlns:a16="http://schemas.microsoft.com/office/drawing/2014/main" id="{7A6C55C8-6624-4983-8510-4D930A677B0D}"/>
              </a:ext>
            </a:extLst>
          </p:cNvPr>
          <p:cNvSpPr txBox="1">
            <a:spLocks noChangeArrowheads="1"/>
          </p:cNvSpPr>
          <p:nvPr/>
        </p:nvSpPr>
        <p:spPr bwMode="auto">
          <a:xfrm>
            <a:off x="2667000" y="1995488"/>
            <a:ext cx="8915400" cy="286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lnSpc>
                <a:spcPct val="150000"/>
              </a:lnSpc>
              <a:spcBef>
                <a:spcPct val="0"/>
              </a:spcBef>
              <a:buFontTx/>
              <a:buNone/>
            </a:pPr>
            <a:r>
              <a:rPr lang="en-US" altLang="en-US" sz="2800" i="1" dirty="0" err="1">
                <a:latin typeface="Times New Roman" panose="02020603050405020304" pitchFamily="18" charset="0"/>
                <a:cs typeface="Times New Roman" panose="02020603050405020304" pitchFamily="18" charset="0"/>
              </a:rPr>
              <a:t>Hãy</a:t>
            </a:r>
            <a:r>
              <a:rPr lang="en-US" altLang="en-US" sz="2800" i="1" dirty="0">
                <a:latin typeface="Times New Roman" panose="02020603050405020304" pitchFamily="18" charset="0"/>
                <a:cs typeface="Times New Roman" panose="02020603050405020304" pitchFamily="18" charset="0"/>
              </a:rPr>
              <a:t> </a:t>
            </a:r>
            <a:r>
              <a:rPr lang="en-US" altLang="en-US" sz="2800" i="1" dirty="0" err="1">
                <a:latin typeface="Times New Roman" panose="02020603050405020304" pitchFamily="18" charset="0"/>
                <a:cs typeface="Times New Roman" panose="02020603050405020304" pitchFamily="18" charset="0"/>
              </a:rPr>
              <a:t>cho</a:t>
            </a:r>
            <a:r>
              <a:rPr lang="en-US" altLang="en-US" sz="2800" i="1" dirty="0">
                <a:latin typeface="Times New Roman" panose="02020603050405020304" pitchFamily="18" charset="0"/>
                <a:cs typeface="Times New Roman" panose="02020603050405020304" pitchFamily="18" charset="0"/>
              </a:rPr>
              <a:t> </a:t>
            </a:r>
            <a:r>
              <a:rPr lang="en-US" altLang="en-US" sz="2800" i="1" dirty="0" err="1">
                <a:latin typeface="Times New Roman" panose="02020603050405020304" pitchFamily="18" charset="0"/>
                <a:cs typeface="Times New Roman" panose="02020603050405020304" pitchFamily="18" charset="0"/>
              </a:rPr>
              <a:t>biết</a:t>
            </a:r>
            <a:r>
              <a:rPr lang="en-US" altLang="en-US" sz="2800" i="1" dirty="0">
                <a:latin typeface="Times New Roman" panose="02020603050405020304" pitchFamily="18" charset="0"/>
                <a:cs typeface="Times New Roman" panose="02020603050405020304" pitchFamily="18" charset="0"/>
              </a:rPr>
              <a:t> </a:t>
            </a:r>
            <a:r>
              <a:rPr lang="en-US" altLang="en-US" sz="2800" i="1" dirty="0" err="1">
                <a:latin typeface="Times New Roman" panose="02020603050405020304" pitchFamily="18" charset="0"/>
                <a:cs typeface="Times New Roman" panose="02020603050405020304" pitchFamily="18" charset="0"/>
              </a:rPr>
              <a:t>sư</a:t>
            </a:r>
            <a:r>
              <a:rPr lang="en-US" altLang="en-US" sz="2800" i="1" dirty="0">
                <a:latin typeface="Times New Roman" panose="02020603050405020304" pitchFamily="18" charset="0"/>
                <a:cs typeface="Times New Roman" panose="02020603050405020304" pitchFamily="18" charset="0"/>
              </a:rPr>
              <a:t>̣ </a:t>
            </a:r>
            <a:r>
              <a:rPr lang="en-US" altLang="en-US" sz="2800" i="1" dirty="0" err="1">
                <a:latin typeface="Times New Roman" panose="02020603050405020304" pitchFamily="18" charset="0"/>
                <a:cs typeface="Times New Roman" panose="02020603050405020304" pitchFamily="18" charset="0"/>
              </a:rPr>
              <a:t>phát</a:t>
            </a:r>
            <a:r>
              <a:rPr lang="en-US" altLang="en-US" sz="2800" i="1" dirty="0">
                <a:latin typeface="Times New Roman" panose="02020603050405020304" pitchFamily="18" charset="0"/>
                <a:cs typeface="Times New Roman" panose="02020603050405020304" pitchFamily="18" charset="0"/>
              </a:rPr>
              <a:t>  </a:t>
            </a:r>
            <a:r>
              <a:rPr lang="en-US" altLang="en-US" sz="2800" i="1" dirty="0" err="1">
                <a:latin typeface="Times New Roman" panose="02020603050405020304" pitchFamily="18" charset="0"/>
                <a:cs typeface="Times New Roman" panose="02020603050405020304" pitchFamily="18" charset="0"/>
              </a:rPr>
              <a:t>triển</a:t>
            </a:r>
            <a:r>
              <a:rPr lang="en-US" altLang="en-US" sz="2800" i="1" dirty="0">
                <a:latin typeface="Times New Roman" panose="02020603050405020304" pitchFamily="18" charset="0"/>
                <a:cs typeface="Times New Roman" panose="02020603050405020304" pitchFamily="18" charset="0"/>
              </a:rPr>
              <a:t> </a:t>
            </a:r>
            <a:r>
              <a:rPr lang="en-US" altLang="en-US" sz="2800" i="1" dirty="0" err="1">
                <a:latin typeface="Times New Roman" panose="02020603050405020304" pitchFamily="18" charset="0"/>
                <a:cs typeface="Times New Roman" panose="02020603050405020304" pitchFamily="18" charset="0"/>
              </a:rPr>
              <a:t>của</a:t>
            </a:r>
            <a:r>
              <a:rPr lang="en-US" altLang="en-US" sz="2800" i="1" dirty="0">
                <a:latin typeface="Times New Roman" panose="02020603050405020304" pitchFamily="18" charset="0"/>
                <a:cs typeface="Times New Roman" panose="02020603050405020304" pitchFamily="18" charset="0"/>
              </a:rPr>
              <a:t>  </a:t>
            </a:r>
            <a:r>
              <a:rPr lang="en-US" altLang="en-US" sz="2800" i="1" dirty="0" err="1">
                <a:latin typeface="Times New Roman" panose="02020603050405020304" pitchFamily="18" charset="0"/>
                <a:cs typeface="Times New Roman" panose="02020603050405020304" pitchFamily="18" charset="0"/>
              </a:rPr>
              <a:t>nước</a:t>
            </a:r>
            <a:r>
              <a:rPr lang="en-US" altLang="en-US" sz="2800" i="1" dirty="0">
                <a:latin typeface="Times New Roman" panose="02020603050405020304" pitchFamily="18" charset="0"/>
                <a:cs typeface="Times New Roman" panose="02020603050405020304" pitchFamily="18" charset="0"/>
              </a:rPr>
              <a:t> </a:t>
            </a:r>
            <a:r>
              <a:rPr lang="en-US" altLang="en-US" sz="2800" i="1" dirty="0" err="1">
                <a:latin typeface="Times New Roman" panose="02020603050405020304" pitchFamily="18" charset="0"/>
                <a:cs typeface="Times New Roman" panose="02020603050405020304" pitchFamily="18" charset="0"/>
              </a:rPr>
              <a:t>Âu</a:t>
            </a:r>
            <a:r>
              <a:rPr lang="en-US" altLang="en-US" sz="2800" i="1" dirty="0">
                <a:latin typeface="Times New Roman" panose="02020603050405020304" pitchFamily="18" charset="0"/>
                <a:cs typeface="Times New Roman" panose="02020603050405020304" pitchFamily="18" charset="0"/>
              </a:rPr>
              <a:t> </a:t>
            </a:r>
            <a:r>
              <a:rPr lang="en-US" altLang="en-US" sz="2800" i="1" dirty="0" err="1">
                <a:latin typeface="Times New Roman" panose="02020603050405020304" pitchFamily="18" charset="0"/>
                <a:cs typeface="Times New Roman" panose="02020603050405020304" pitchFamily="18" charset="0"/>
              </a:rPr>
              <a:t>Lạc</a:t>
            </a:r>
            <a:r>
              <a:rPr lang="en-US" altLang="en-US" sz="2800" i="1" dirty="0">
                <a:latin typeface="Times New Roman" panose="02020603050405020304" pitchFamily="18" charset="0"/>
                <a:cs typeface="Times New Roman" panose="02020603050405020304" pitchFamily="18" charset="0"/>
              </a:rPr>
              <a:t>.</a:t>
            </a:r>
          </a:p>
          <a:p>
            <a:pPr eaLnBrk="1" hangingPunct="1">
              <a:lnSpc>
                <a:spcPct val="150000"/>
              </a:lnSpc>
              <a:spcBef>
                <a:spcPct val="0"/>
              </a:spcBef>
              <a:buFontTx/>
              <a:buNone/>
            </a:pP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Vê</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xây</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dựng</a:t>
            </a:r>
            <a:r>
              <a:rPr lang="en-US" altLang="en-US" dirty="0">
                <a:latin typeface="Times New Roman" panose="02020603050405020304" pitchFamily="18" charset="0"/>
                <a:cs typeface="Times New Roman" panose="02020603050405020304" pitchFamily="18" charset="0"/>
              </a:rPr>
              <a:t>: </a:t>
            </a:r>
          </a:p>
          <a:p>
            <a:pPr eaLnBrk="1" hangingPunct="1">
              <a:lnSpc>
                <a:spcPct val="150000"/>
              </a:lnSpc>
              <a:spcBef>
                <a:spcPct val="0"/>
              </a:spcBef>
              <a:buFontTx/>
              <a:buNone/>
            </a:pP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Vê</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sản</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xuất</a:t>
            </a:r>
            <a:r>
              <a:rPr lang="en-US" altLang="en-US" dirty="0">
                <a:latin typeface="Times New Roman" panose="02020603050405020304" pitchFamily="18" charset="0"/>
                <a:cs typeface="Times New Roman" panose="02020603050405020304" pitchFamily="18" charset="0"/>
              </a:rPr>
              <a:t>:</a:t>
            </a:r>
          </a:p>
          <a:p>
            <a:pPr eaLnBrk="1" hangingPunct="1">
              <a:lnSpc>
                <a:spcPct val="150000"/>
              </a:lnSpc>
              <a:spcBef>
                <a:spcPct val="0"/>
              </a:spcBef>
              <a:buFontTx/>
              <a:buNone/>
            </a:pP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Vê</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làm</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vũ</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khí</a:t>
            </a:r>
            <a:r>
              <a:rPr lang="en-US" altLang="en-US" dirty="0">
                <a:latin typeface="Times New Roman" panose="02020603050405020304" pitchFamily="18" charset="0"/>
                <a:cs typeface="Times New Roman" panose="02020603050405020304" pitchFamily="18" charset="0"/>
              </a:rPr>
              <a:t>:</a:t>
            </a:r>
          </a:p>
        </p:txBody>
      </p:sp>
      <p:sp>
        <p:nvSpPr>
          <p:cNvPr id="4" name="TextBox 3">
            <a:extLst>
              <a:ext uri="{FF2B5EF4-FFF2-40B4-BE49-F238E27FC236}">
                <a16:creationId xmlns="" xmlns:a16="http://schemas.microsoft.com/office/drawing/2014/main" id="{E14C7E01-FA2A-4FA8-BEA1-C27D78BEBAF8}"/>
              </a:ext>
            </a:extLst>
          </p:cNvPr>
          <p:cNvSpPr txBox="1"/>
          <p:nvPr/>
        </p:nvSpPr>
        <p:spPr>
          <a:xfrm>
            <a:off x="990600" y="457200"/>
            <a:ext cx="10744200" cy="584200"/>
          </a:xfrm>
          <a:prstGeom prst="rect">
            <a:avLst/>
          </a:prstGeom>
          <a:solidFill>
            <a:srgbClr val="92D050"/>
          </a:solidFill>
        </p:spPr>
        <p:style>
          <a:lnRef idx="1">
            <a:schemeClr val="accent2"/>
          </a:lnRef>
          <a:fillRef idx="3">
            <a:schemeClr val="accent2"/>
          </a:fillRef>
          <a:effectRef idx="2">
            <a:schemeClr val="accent2"/>
          </a:effectRef>
          <a:fontRef idx="minor">
            <a:schemeClr val="lt1"/>
          </a:fontRef>
        </p:style>
        <p:txBody>
          <a:bodyPr>
            <a:spAutoFit/>
          </a:bodyPr>
          <a:lstStyle/>
          <a:p>
            <a:pPr>
              <a:defRPr/>
            </a:pPr>
            <a:r>
              <a:rPr lang="vi-VN" altLang="en-US" sz="3200" b="1" dirty="0">
                <a:solidFill>
                  <a:schemeClr val="bg1"/>
                </a:solidFill>
                <a:latin typeface="Times New Roman" pitchFamily="18" charset="0"/>
                <a:cs typeface="Times New Roman" pitchFamily="18" charset="0"/>
              </a:rPr>
              <a:t>Hoạt động</a:t>
            </a:r>
            <a:r>
              <a:rPr lang="en-US" altLang="en-US" sz="3200" b="1" dirty="0">
                <a:solidFill>
                  <a:schemeClr val="bg1"/>
                </a:solidFill>
                <a:latin typeface="Times New Roman" pitchFamily="18" charset="0"/>
                <a:cs typeface="Times New Roman" pitchFamily="18" charset="0"/>
              </a:rPr>
              <a:t> 3</a:t>
            </a:r>
            <a:r>
              <a:rPr lang="vi-VN" altLang="en-US" sz="3200" b="1" dirty="0">
                <a:solidFill>
                  <a:schemeClr val="bg1"/>
                </a:solidFill>
                <a:latin typeface="Times New Roman" pitchFamily="18" charset="0"/>
                <a:cs typeface="Times New Roman" pitchFamily="18" charset="0"/>
              </a:rPr>
              <a:t>:</a:t>
            </a:r>
            <a:r>
              <a:rPr lang="en-US" altLang="en-US" sz="3200" b="1" dirty="0">
                <a:solidFill>
                  <a:schemeClr val="bg1"/>
                </a:solidFill>
                <a:latin typeface="Times New Roman" pitchFamily="18" charset="0"/>
                <a:cs typeface="Times New Roman" pitchFamily="18" charset="0"/>
              </a:rPr>
              <a:t> </a:t>
            </a:r>
            <a:r>
              <a:rPr lang="vi-VN" altLang="en-US" sz="3200" b="1" dirty="0">
                <a:solidFill>
                  <a:schemeClr val="bg1"/>
                </a:solidFill>
                <a:latin typeface="Times New Roman" panose="02020603050405020304" pitchFamily="18" charset="0"/>
                <a:cs typeface="Times New Roman" panose="02020603050405020304" pitchFamily="18" charset="0"/>
              </a:rPr>
              <a:t>Sự phát triển của nước Âu Lạc</a:t>
            </a:r>
            <a:endParaRPr lang="en-US" sz="3200"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26986"/>
                                        </p:tgtEl>
                                        <p:attrNameLst>
                                          <p:attrName>style.visibility</p:attrName>
                                        </p:attrNameLst>
                                      </p:cBhvr>
                                      <p:to>
                                        <p:strVal val="visible"/>
                                      </p:to>
                                    </p:set>
                                    <p:animEffect transition="in" filter="checkerboard(across)">
                                      <p:cBhvr>
                                        <p:cTn id="12" dur="500"/>
                                        <p:tgtEl>
                                          <p:spTgt spid="1269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986" grpId="0"/>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31079" name="Text Box 7">
            <a:extLst>
              <a:ext uri="{FF2B5EF4-FFF2-40B4-BE49-F238E27FC236}">
                <a16:creationId xmlns="" xmlns:a16="http://schemas.microsoft.com/office/drawing/2014/main" id="{895497BC-F745-4D5F-BCC5-2D8C25B40ABA}"/>
              </a:ext>
            </a:extLst>
          </p:cNvPr>
          <p:cNvSpPr txBox="1">
            <a:spLocks noChangeArrowheads="1"/>
          </p:cNvSpPr>
          <p:nvPr/>
        </p:nvSpPr>
        <p:spPr bwMode="auto">
          <a:xfrm>
            <a:off x="570788" y="2554106"/>
            <a:ext cx="99060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Char char="-"/>
            </a:pPr>
            <a:r>
              <a:rPr lang="en-US" altLang="en-US"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Về</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sản</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xuất</a:t>
            </a:r>
            <a:r>
              <a:rPr lang="en-US" altLang="en-US" b="1"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sử</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dụng</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rộng</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rãi</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các</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lưỡi</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cày</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bằng</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đồng</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biết</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kĩ</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thuật</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rèn</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sắt</a:t>
            </a:r>
            <a:endParaRPr lang="en-US" altLang="en-US" dirty="0">
              <a:latin typeface="Times New Roman" panose="02020603050405020304" pitchFamily="18" charset="0"/>
              <a:cs typeface="Times New Roman" panose="02020603050405020304" pitchFamily="18" charset="0"/>
            </a:endParaRPr>
          </a:p>
        </p:txBody>
      </p:sp>
      <p:sp>
        <p:nvSpPr>
          <p:cNvPr id="131082" name="Text Box 10">
            <a:extLst>
              <a:ext uri="{FF2B5EF4-FFF2-40B4-BE49-F238E27FC236}">
                <a16:creationId xmlns="" xmlns:a16="http://schemas.microsoft.com/office/drawing/2014/main" id="{B30C1924-EE86-4022-97EB-7B744999AB60}"/>
              </a:ext>
            </a:extLst>
          </p:cNvPr>
          <p:cNvSpPr txBox="1">
            <a:spLocks noChangeArrowheads="1"/>
          </p:cNvSpPr>
          <p:nvPr/>
        </p:nvSpPr>
        <p:spPr bwMode="auto">
          <a:xfrm>
            <a:off x="533400" y="3733800"/>
            <a:ext cx="1132998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Char char="-"/>
            </a:pPr>
            <a:r>
              <a:rPr lang="en-US" altLang="en-US"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Về</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làm</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vũ</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khí</a:t>
            </a:r>
            <a:r>
              <a:rPr lang="en-US" altLang="en-US" b="1"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Chê</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tạo</a:t>
            </a:r>
            <a:r>
              <a:rPr lang="en-US" altLang="en-US" dirty="0">
                <a:latin typeface="Times New Roman" panose="02020603050405020304" pitchFamily="18" charset="0"/>
                <a:cs typeface="Times New Roman" panose="02020603050405020304" pitchFamily="18" charset="0"/>
              </a:rPr>
              <a:t> ra </a:t>
            </a:r>
            <a:r>
              <a:rPr lang="en-US" altLang="en-US" dirty="0" err="1">
                <a:latin typeface="Times New Roman" panose="02020603050405020304" pitchFamily="18" charset="0"/>
                <a:cs typeface="Times New Roman" panose="02020603050405020304" pitchFamily="18" charset="0"/>
              </a:rPr>
              <a:t>loại</a:t>
            </a:r>
            <a:r>
              <a:rPr lang="en-US" altLang="en-US" dirty="0">
                <a:latin typeface="Times New Roman" panose="02020603050405020304" pitchFamily="18" charset="0"/>
                <a:cs typeface="Times New Roman" panose="02020603050405020304" pitchFamily="18" charset="0"/>
              </a:rPr>
              <a:t> nỏ </a:t>
            </a:r>
            <a:r>
              <a:rPr lang="en-US" altLang="en-US" dirty="0" err="1">
                <a:latin typeface="Times New Roman" panose="02020603050405020304" pitchFamily="18" charset="0"/>
                <a:cs typeface="Times New Roman" panose="02020603050405020304" pitchFamily="18" charset="0"/>
              </a:rPr>
              <a:t>một</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lần</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bắn</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nhiều</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mũi</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tên</a:t>
            </a:r>
            <a:r>
              <a:rPr lang="en-US" altLang="en-US" dirty="0">
                <a:latin typeface="Times New Roman" panose="02020603050405020304" pitchFamily="18" charset="0"/>
                <a:cs typeface="Times New Roman" panose="02020603050405020304" pitchFamily="18" charset="0"/>
              </a:rPr>
              <a:t>. </a:t>
            </a:r>
          </a:p>
        </p:txBody>
      </p:sp>
      <p:sp>
        <p:nvSpPr>
          <p:cNvPr id="131086" name="Text Box 14">
            <a:extLst>
              <a:ext uri="{FF2B5EF4-FFF2-40B4-BE49-F238E27FC236}">
                <a16:creationId xmlns="" xmlns:a16="http://schemas.microsoft.com/office/drawing/2014/main" id="{0AE9780F-6D2F-473D-812C-49E7A0632FAD}"/>
              </a:ext>
            </a:extLst>
          </p:cNvPr>
          <p:cNvSpPr txBox="1">
            <a:spLocks noChangeArrowheads="1"/>
          </p:cNvSpPr>
          <p:nvPr/>
        </p:nvSpPr>
        <p:spPr bwMode="auto">
          <a:xfrm>
            <a:off x="570788" y="1334294"/>
            <a:ext cx="99060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Char char="-"/>
            </a:pPr>
            <a:r>
              <a:rPr lang="en-US" altLang="en-US"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Về</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xây</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dựng</a:t>
            </a:r>
            <a:r>
              <a:rPr lang="en-US" altLang="en-US" b="1"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xây</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được</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thành</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Cổ</a:t>
            </a:r>
            <a:r>
              <a:rPr lang="en-US" altLang="en-US" dirty="0">
                <a:latin typeface="Times New Roman" panose="02020603050405020304" pitchFamily="18" charset="0"/>
                <a:cs typeface="Times New Roman" panose="02020603050405020304" pitchFamily="18" charset="0"/>
              </a:rPr>
              <a:t> Loa </a:t>
            </a:r>
            <a:r>
              <a:rPr lang="en-US" altLang="en-US" dirty="0" err="1">
                <a:latin typeface="Times New Roman" panose="02020603050405020304" pitchFamily="18" charset="0"/>
                <a:cs typeface="Times New Roman" panose="02020603050405020304" pitchFamily="18" charset="0"/>
              </a:rPr>
              <a:t>với</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kiến</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trúc</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ba</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vòng</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hình</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ốc</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đặc</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biệt</a:t>
            </a:r>
            <a:endParaRPr lang="en-US" altLang="en-US"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131086">
                                            <p:txEl>
                                              <p:pRg st="0" end="0"/>
                                            </p:txEl>
                                          </p:spTgt>
                                        </p:tgtEl>
                                        <p:attrNameLst>
                                          <p:attrName>style.visibility</p:attrName>
                                        </p:attrNameLst>
                                      </p:cBhvr>
                                      <p:to>
                                        <p:strVal val="visible"/>
                                      </p:to>
                                    </p:set>
                                    <p:animEffect transition="in" filter="fade">
                                      <p:cBhvr>
                                        <p:cTn id="7" dur="1000"/>
                                        <p:tgtEl>
                                          <p:spTgt spid="131086">
                                            <p:txEl>
                                              <p:pRg st="0" end="0"/>
                                            </p:txEl>
                                          </p:spTgt>
                                        </p:tgtEl>
                                      </p:cBhvr>
                                    </p:animEffect>
                                    <p:anim calcmode="lin" valueType="num">
                                      <p:cBhvr>
                                        <p:cTn id="8" dur="1000" fill="hold"/>
                                        <p:tgtEl>
                                          <p:spTgt spid="13108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3108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1079"/>
                                        </p:tgtEl>
                                        <p:attrNameLst>
                                          <p:attrName>style.visibility</p:attrName>
                                        </p:attrNameLst>
                                      </p:cBhvr>
                                      <p:to>
                                        <p:strVal val="visible"/>
                                      </p:to>
                                    </p:set>
                                    <p:animEffect transition="in" filter="fade">
                                      <p:cBhvr>
                                        <p:cTn id="14" dur="1000"/>
                                        <p:tgtEl>
                                          <p:spTgt spid="131079"/>
                                        </p:tgtEl>
                                      </p:cBhvr>
                                    </p:animEffect>
                                    <p:anim calcmode="lin" valueType="num">
                                      <p:cBhvr>
                                        <p:cTn id="15" dur="1000" fill="hold"/>
                                        <p:tgtEl>
                                          <p:spTgt spid="131079"/>
                                        </p:tgtEl>
                                        <p:attrNameLst>
                                          <p:attrName>ppt_x</p:attrName>
                                        </p:attrNameLst>
                                      </p:cBhvr>
                                      <p:tavLst>
                                        <p:tav tm="0">
                                          <p:val>
                                            <p:strVal val="#ppt_x"/>
                                          </p:val>
                                        </p:tav>
                                        <p:tav tm="100000">
                                          <p:val>
                                            <p:strVal val="#ppt_x"/>
                                          </p:val>
                                        </p:tav>
                                      </p:tavLst>
                                    </p:anim>
                                    <p:anim calcmode="lin" valueType="num">
                                      <p:cBhvr>
                                        <p:cTn id="16" dur="1000" fill="hold"/>
                                        <p:tgtEl>
                                          <p:spTgt spid="131079"/>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31082"/>
                                        </p:tgtEl>
                                        <p:attrNameLst>
                                          <p:attrName>style.visibility</p:attrName>
                                        </p:attrNameLst>
                                      </p:cBhvr>
                                      <p:to>
                                        <p:strVal val="visible"/>
                                      </p:to>
                                    </p:set>
                                    <p:animEffect transition="in" filter="fade">
                                      <p:cBhvr>
                                        <p:cTn id="21" dur="1000"/>
                                        <p:tgtEl>
                                          <p:spTgt spid="131082"/>
                                        </p:tgtEl>
                                      </p:cBhvr>
                                    </p:animEffect>
                                    <p:anim calcmode="lin" valueType="num">
                                      <p:cBhvr>
                                        <p:cTn id="22" dur="1000" fill="hold"/>
                                        <p:tgtEl>
                                          <p:spTgt spid="131082"/>
                                        </p:tgtEl>
                                        <p:attrNameLst>
                                          <p:attrName>ppt_x</p:attrName>
                                        </p:attrNameLst>
                                      </p:cBhvr>
                                      <p:tavLst>
                                        <p:tav tm="0">
                                          <p:val>
                                            <p:strVal val="#ppt_x"/>
                                          </p:val>
                                        </p:tav>
                                        <p:tav tm="100000">
                                          <p:val>
                                            <p:strVal val="#ppt_x"/>
                                          </p:val>
                                        </p:tav>
                                      </p:tavLst>
                                    </p:anim>
                                    <p:anim calcmode="lin" valueType="num">
                                      <p:cBhvr>
                                        <p:cTn id="23" dur="1000" fill="hold"/>
                                        <p:tgtEl>
                                          <p:spTgt spid="13108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079" grpId="0"/>
      <p:bldP spid="13108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16386" name="Picture 2">
            <a:extLst>
              <a:ext uri="{FF2B5EF4-FFF2-40B4-BE49-F238E27FC236}">
                <a16:creationId xmlns="" xmlns:a16="http://schemas.microsoft.com/office/drawing/2014/main" id="{6CB25C12-9AE6-4CA0-AFAB-761ABB84C3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609600"/>
            <a:ext cx="7315200" cy="6096000"/>
          </a:xfrm>
          <a:prstGeom prst="rect">
            <a:avLst/>
          </a:prstGeom>
          <a:solidFill>
            <a:srgbClr val="FF0066"/>
          </a:solidFill>
          <a:ln w="57150">
            <a:solidFill>
              <a:srgbClr val="0000CC"/>
            </a:solidFill>
            <a:miter lim="800000"/>
            <a:headEnd/>
            <a:tailEnd/>
          </a:ln>
        </p:spPr>
      </p:pic>
      <p:sp>
        <p:nvSpPr>
          <p:cNvPr id="16387" name="Freeform 3">
            <a:extLst>
              <a:ext uri="{FF2B5EF4-FFF2-40B4-BE49-F238E27FC236}">
                <a16:creationId xmlns="" xmlns:a16="http://schemas.microsoft.com/office/drawing/2014/main" id="{DCF586EC-40E9-4126-BA48-B873E61C67C2}"/>
              </a:ext>
            </a:extLst>
          </p:cNvPr>
          <p:cNvSpPr>
            <a:spLocks/>
          </p:cNvSpPr>
          <p:nvPr/>
        </p:nvSpPr>
        <p:spPr bwMode="auto">
          <a:xfrm>
            <a:off x="6388100" y="5105400"/>
            <a:ext cx="469900" cy="381000"/>
          </a:xfrm>
          <a:custGeom>
            <a:avLst/>
            <a:gdLst>
              <a:gd name="T0" fmla="*/ 2147483646 w 296"/>
              <a:gd name="T1" fmla="*/ 2147483646 h 240"/>
              <a:gd name="T2" fmla="*/ 2147483646 w 296"/>
              <a:gd name="T3" fmla="*/ 2147483646 h 240"/>
              <a:gd name="T4" fmla="*/ 2147483646 w 296"/>
              <a:gd name="T5" fmla="*/ 2147483646 h 240"/>
              <a:gd name="T6" fmla="*/ 2147483646 w 296"/>
              <a:gd name="T7" fmla="*/ 2147483646 h 240"/>
              <a:gd name="T8" fmla="*/ 2147483646 w 296"/>
              <a:gd name="T9" fmla="*/ 2147483646 h 240"/>
              <a:gd name="T10" fmla="*/ 2147483646 w 296"/>
              <a:gd name="T11" fmla="*/ 2147483646 h 240"/>
              <a:gd name="T12" fmla="*/ 2147483646 w 296"/>
              <a:gd name="T13" fmla="*/ 2147483646 h 240"/>
              <a:gd name="T14" fmla="*/ 2147483646 w 296"/>
              <a:gd name="T15" fmla="*/ 2147483646 h 240"/>
              <a:gd name="T16" fmla="*/ 2147483646 w 296"/>
              <a:gd name="T17" fmla="*/ 0 h 240"/>
              <a:gd name="T18" fmla="*/ 2147483646 w 296"/>
              <a:gd name="T19" fmla="*/ 2147483646 h 2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96" h="240">
                <a:moveTo>
                  <a:pt x="152" y="48"/>
                </a:moveTo>
                <a:cubicBezTo>
                  <a:pt x="128" y="72"/>
                  <a:pt x="128" y="120"/>
                  <a:pt x="104" y="144"/>
                </a:cubicBezTo>
                <a:cubicBezTo>
                  <a:pt x="80" y="168"/>
                  <a:pt x="16" y="176"/>
                  <a:pt x="8" y="192"/>
                </a:cubicBezTo>
                <a:cubicBezTo>
                  <a:pt x="0" y="208"/>
                  <a:pt x="40" y="240"/>
                  <a:pt x="56" y="240"/>
                </a:cubicBezTo>
                <a:cubicBezTo>
                  <a:pt x="72" y="240"/>
                  <a:pt x="80" y="200"/>
                  <a:pt x="104" y="192"/>
                </a:cubicBezTo>
                <a:cubicBezTo>
                  <a:pt x="128" y="184"/>
                  <a:pt x="176" y="208"/>
                  <a:pt x="200" y="192"/>
                </a:cubicBezTo>
                <a:cubicBezTo>
                  <a:pt x="224" y="176"/>
                  <a:pt x="232" y="120"/>
                  <a:pt x="248" y="96"/>
                </a:cubicBezTo>
                <a:cubicBezTo>
                  <a:pt x="264" y="72"/>
                  <a:pt x="296" y="64"/>
                  <a:pt x="296" y="48"/>
                </a:cubicBezTo>
                <a:cubicBezTo>
                  <a:pt x="296" y="32"/>
                  <a:pt x="264" y="0"/>
                  <a:pt x="248" y="0"/>
                </a:cubicBezTo>
                <a:cubicBezTo>
                  <a:pt x="232" y="0"/>
                  <a:pt x="176" y="24"/>
                  <a:pt x="152" y="48"/>
                </a:cubicBezTo>
                <a:close/>
              </a:path>
            </a:pathLst>
          </a:custGeom>
          <a:solidFill>
            <a:srgbClr val="3399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88" name="Text Box 4">
            <a:extLst>
              <a:ext uri="{FF2B5EF4-FFF2-40B4-BE49-F238E27FC236}">
                <a16:creationId xmlns="" xmlns:a16="http://schemas.microsoft.com/office/drawing/2014/main" id="{F29ED904-6C68-4F93-9617-927559760E2C}"/>
              </a:ext>
            </a:extLst>
          </p:cNvPr>
          <p:cNvSpPr txBox="1">
            <a:spLocks noChangeArrowheads="1"/>
          </p:cNvSpPr>
          <p:nvPr/>
        </p:nvSpPr>
        <p:spPr bwMode="auto">
          <a:xfrm>
            <a:off x="2209800" y="152400"/>
            <a:ext cx="73914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pPr>
            <a:r>
              <a:rPr lang="en-US" altLang="en-US" sz="2400" b="1" u="sng">
                <a:solidFill>
                  <a:schemeClr val="tx2"/>
                </a:solidFill>
                <a:latin typeface="Times New Roman" panose="02020603050405020304" pitchFamily="18" charset="0"/>
              </a:rPr>
              <a:t>SƠ ĐỒ KHU THÀNH CỔ LOA</a:t>
            </a:r>
          </a:p>
        </p:txBody>
      </p:sp>
      <p:sp>
        <p:nvSpPr>
          <p:cNvPr id="96261" name="Freeform 5">
            <a:extLst>
              <a:ext uri="{FF2B5EF4-FFF2-40B4-BE49-F238E27FC236}">
                <a16:creationId xmlns="" xmlns:a16="http://schemas.microsoft.com/office/drawing/2014/main" id="{FF2AA5E1-5325-4A55-BDD2-0EC353E6EE26}"/>
              </a:ext>
            </a:extLst>
          </p:cNvPr>
          <p:cNvSpPr>
            <a:spLocks/>
          </p:cNvSpPr>
          <p:nvPr/>
        </p:nvSpPr>
        <p:spPr bwMode="auto">
          <a:xfrm>
            <a:off x="3733800" y="1358900"/>
            <a:ext cx="5156200" cy="3225800"/>
          </a:xfrm>
          <a:custGeom>
            <a:avLst/>
            <a:gdLst>
              <a:gd name="T0" fmla="*/ 2147483646 w 3248"/>
              <a:gd name="T1" fmla="*/ 2147483646 h 2032"/>
              <a:gd name="T2" fmla="*/ 2147483646 w 3248"/>
              <a:gd name="T3" fmla="*/ 2147483646 h 2032"/>
              <a:gd name="T4" fmla="*/ 2147483646 w 3248"/>
              <a:gd name="T5" fmla="*/ 2147483646 h 2032"/>
              <a:gd name="T6" fmla="*/ 2147483646 w 3248"/>
              <a:gd name="T7" fmla="*/ 2147483646 h 2032"/>
              <a:gd name="T8" fmla="*/ 0 w 3248"/>
              <a:gd name="T9" fmla="*/ 2147483646 h 2032"/>
              <a:gd name="T10" fmla="*/ 2147483646 w 3248"/>
              <a:gd name="T11" fmla="*/ 2147483646 h 2032"/>
              <a:gd name="T12" fmla="*/ 2147483646 w 3248"/>
              <a:gd name="T13" fmla="*/ 2147483646 h 2032"/>
              <a:gd name="T14" fmla="*/ 2147483646 w 3248"/>
              <a:gd name="T15" fmla="*/ 2147483646 h 2032"/>
              <a:gd name="T16" fmla="*/ 2147483646 w 3248"/>
              <a:gd name="T17" fmla="*/ 2147483646 h 2032"/>
              <a:gd name="T18" fmla="*/ 2147483646 w 3248"/>
              <a:gd name="T19" fmla="*/ 2147483646 h 2032"/>
              <a:gd name="T20" fmla="*/ 2147483646 w 3248"/>
              <a:gd name="T21" fmla="*/ 2147483646 h 2032"/>
              <a:gd name="T22" fmla="*/ 2147483646 w 3248"/>
              <a:gd name="T23" fmla="*/ 2147483646 h 2032"/>
              <a:gd name="T24" fmla="*/ 2147483646 w 3248"/>
              <a:gd name="T25" fmla="*/ 2147483646 h 2032"/>
              <a:gd name="T26" fmla="*/ 2147483646 w 3248"/>
              <a:gd name="T27" fmla="*/ 2147483646 h 2032"/>
              <a:gd name="T28" fmla="*/ 2147483646 w 3248"/>
              <a:gd name="T29" fmla="*/ 2147483646 h 2032"/>
              <a:gd name="T30" fmla="*/ 2147483646 w 3248"/>
              <a:gd name="T31" fmla="*/ 2147483646 h 2032"/>
              <a:gd name="T32" fmla="*/ 2147483646 w 3248"/>
              <a:gd name="T33" fmla="*/ 2147483646 h 2032"/>
              <a:gd name="T34" fmla="*/ 2147483646 w 3248"/>
              <a:gd name="T35" fmla="*/ 2147483646 h 2032"/>
              <a:gd name="T36" fmla="*/ 2147483646 w 3248"/>
              <a:gd name="T37" fmla="*/ 2147483646 h 2032"/>
              <a:gd name="T38" fmla="*/ 2147483646 w 3248"/>
              <a:gd name="T39" fmla="*/ 2147483646 h 2032"/>
              <a:gd name="T40" fmla="*/ 2147483646 w 3248"/>
              <a:gd name="T41" fmla="*/ 2147483646 h 2032"/>
              <a:gd name="T42" fmla="*/ 2147483646 w 3248"/>
              <a:gd name="T43" fmla="*/ 2147483646 h 2032"/>
              <a:gd name="T44" fmla="*/ 2147483646 w 3248"/>
              <a:gd name="T45" fmla="*/ 2147483646 h 2032"/>
              <a:gd name="T46" fmla="*/ 2147483646 w 3248"/>
              <a:gd name="T47" fmla="*/ 2147483646 h 2032"/>
              <a:gd name="T48" fmla="*/ 2147483646 w 3248"/>
              <a:gd name="T49" fmla="*/ 2147483646 h 203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248" h="2032">
                <a:moveTo>
                  <a:pt x="1200" y="1880"/>
                </a:moveTo>
                <a:cubicBezTo>
                  <a:pt x="956" y="1844"/>
                  <a:pt x="712" y="1808"/>
                  <a:pt x="576" y="1784"/>
                </a:cubicBezTo>
                <a:cubicBezTo>
                  <a:pt x="440" y="1760"/>
                  <a:pt x="432" y="1752"/>
                  <a:pt x="384" y="1736"/>
                </a:cubicBezTo>
                <a:cubicBezTo>
                  <a:pt x="336" y="1720"/>
                  <a:pt x="352" y="1720"/>
                  <a:pt x="288" y="1688"/>
                </a:cubicBezTo>
                <a:cubicBezTo>
                  <a:pt x="224" y="1656"/>
                  <a:pt x="0" y="1656"/>
                  <a:pt x="0" y="1544"/>
                </a:cubicBezTo>
                <a:cubicBezTo>
                  <a:pt x="0" y="1432"/>
                  <a:pt x="224" y="1152"/>
                  <a:pt x="288" y="1016"/>
                </a:cubicBezTo>
                <a:cubicBezTo>
                  <a:pt x="352" y="880"/>
                  <a:pt x="352" y="816"/>
                  <a:pt x="384" y="728"/>
                </a:cubicBezTo>
                <a:cubicBezTo>
                  <a:pt x="416" y="640"/>
                  <a:pt x="352" y="552"/>
                  <a:pt x="480" y="488"/>
                </a:cubicBezTo>
                <a:cubicBezTo>
                  <a:pt x="608" y="424"/>
                  <a:pt x="880" y="400"/>
                  <a:pt x="1152" y="344"/>
                </a:cubicBezTo>
                <a:cubicBezTo>
                  <a:pt x="1424" y="288"/>
                  <a:pt x="1880" y="208"/>
                  <a:pt x="2112" y="152"/>
                </a:cubicBezTo>
                <a:cubicBezTo>
                  <a:pt x="2344" y="96"/>
                  <a:pt x="2448" y="16"/>
                  <a:pt x="2544" y="8"/>
                </a:cubicBezTo>
                <a:cubicBezTo>
                  <a:pt x="2640" y="0"/>
                  <a:pt x="2624" y="80"/>
                  <a:pt x="2688" y="104"/>
                </a:cubicBezTo>
                <a:cubicBezTo>
                  <a:pt x="2752" y="128"/>
                  <a:pt x="2872" y="128"/>
                  <a:pt x="2928" y="152"/>
                </a:cubicBezTo>
                <a:cubicBezTo>
                  <a:pt x="2984" y="176"/>
                  <a:pt x="2976" y="216"/>
                  <a:pt x="3024" y="248"/>
                </a:cubicBezTo>
                <a:cubicBezTo>
                  <a:pt x="3072" y="280"/>
                  <a:pt x="3248" y="288"/>
                  <a:pt x="3216" y="344"/>
                </a:cubicBezTo>
                <a:cubicBezTo>
                  <a:pt x="3184" y="400"/>
                  <a:pt x="2936" y="520"/>
                  <a:pt x="2832" y="584"/>
                </a:cubicBezTo>
                <a:cubicBezTo>
                  <a:pt x="2728" y="648"/>
                  <a:pt x="2632" y="624"/>
                  <a:pt x="2592" y="728"/>
                </a:cubicBezTo>
                <a:cubicBezTo>
                  <a:pt x="2552" y="832"/>
                  <a:pt x="2592" y="1088"/>
                  <a:pt x="2592" y="1208"/>
                </a:cubicBezTo>
                <a:cubicBezTo>
                  <a:pt x="2592" y="1328"/>
                  <a:pt x="2616" y="1376"/>
                  <a:pt x="2592" y="1448"/>
                </a:cubicBezTo>
                <a:cubicBezTo>
                  <a:pt x="2568" y="1520"/>
                  <a:pt x="2472" y="1592"/>
                  <a:pt x="2448" y="1640"/>
                </a:cubicBezTo>
                <a:cubicBezTo>
                  <a:pt x="2424" y="1688"/>
                  <a:pt x="2528" y="1688"/>
                  <a:pt x="2448" y="1736"/>
                </a:cubicBezTo>
                <a:cubicBezTo>
                  <a:pt x="2368" y="1784"/>
                  <a:pt x="2112" y="1888"/>
                  <a:pt x="1968" y="1928"/>
                </a:cubicBezTo>
                <a:cubicBezTo>
                  <a:pt x="1824" y="1968"/>
                  <a:pt x="1688" y="1960"/>
                  <a:pt x="1584" y="1976"/>
                </a:cubicBezTo>
                <a:cubicBezTo>
                  <a:pt x="1480" y="1992"/>
                  <a:pt x="1432" y="2032"/>
                  <a:pt x="1344" y="2024"/>
                </a:cubicBezTo>
                <a:cubicBezTo>
                  <a:pt x="1256" y="2016"/>
                  <a:pt x="1156" y="1972"/>
                  <a:pt x="1056" y="1928"/>
                </a:cubicBezTo>
              </a:path>
            </a:pathLst>
          </a:custGeom>
          <a:noFill/>
          <a:ln w="76200" cmpd="sng">
            <a:solidFill>
              <a:srgbClr val="0066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6262" name="Freeform 6">
            <a:extLst>
              <a:ext uri="{FF2B5EF4-FFF2-40B4-BE49-F238E27FC236}">
                <a16:creationId xmlns="" xmlns:a16="http://schemas.microsoft.com/office/drawing/2014/main" id="{8C614574-2EFC-4D9F-921F-CA641AF652B9}"/>
              </a:ext>
            </a:extLst>
          </p:cNvPr>
          <p:cNvSpPr>
            <a:spLocks/>
          </p:cNvSpPr>
          <p:nvPr/>
        </p:nvSpPr>
        <p:spPr bwMode="auto">
          <a:xfrm>
            <a:off x="3200400" y="1066800"/>
            <a:ext cx="6096000" cy="3810000"/>
          </a:xfrm>
          <a:custGeom>
            <a:avLst/>
            <a:gdLst>
              <a:gd name="T0" fmla="*/ 2147483646 w 3840"/>
              <a:gd name="T1" fmla="*/ 2147483646 h 2400"/>
              <a:gd name="T2" fmla="*/ 2147483646 w 3840"/>
              <a:gd name="T3" fmla="*/ 2147483646 h 2400"/>
              <a:gd name="T4" fmla="*/ 2147483646 w 3840"/>
              <a:gd name="T5" fmla="*/ 2147483646 h 2400"/>
              <a:gd name="T6" fmla="*/ 2147483646 w 3840"/>
              <a:gd name="T7" fmla="*/ 2147483646 h 2400"/>
              <a:gd name="T8" fmla="*/ 2147483646 w 3840"/>
              <a:gd name="T9" fmla="*/ 2147483646 h 2400"/>
              <a:gd name="T10" fmla="*/ 0 w 3840"/>
              <a:gd name="T11" fmla="*/ 2147483646 h 2400"/>
              <a:gd name="T12" fmla="*/ 2147483646 w 3840"/>
              <a:gd name="T13" fmla="*/ 2147483646 h 2400"/>
              <a:gd name="T14" fmla="*/ 2147483646 w 3840"/>
              <a:gd name="T15" fmla="*/ 2147483646 h 2400"/>
              <a:gd name="T16" fmla="*/ 2147483646 w 3840"/>
              <a:gd name="T17" fmla="*/ 2147483646 h 2400"/>
              <a:gd name="T18" fmla="*/ 2147483646 w 3840"/>
              <a:gd name="T19" fmla="*/ 2147483646 h 2400"/>
              <a:gd name="T20" fmla="*/ 2147483646 w 3840"/>
              <a:gd name="T21" fmla="*/ 2147483646 h 2400"/>
              <a:gd name="T22" fmla="*/ 2147483646 w 3840"/>
              <a:gd name="T23" fmla="*/ 2147483646 h 2400"/>
              <a:gd name="T24" fmla="*/ 2147483646 w 3840"/>
              <a:gd name="T25" fmla="*/ 2147483646 h 2400"/>
              <a:gd name="T26" fmla="*/ 2147483646 w 3840"/>
              <a:gd name="T27" fmla="*/ 2147483646 h 2400"/>
              <a:gd name="T28" fmla="*/ 2147483646 w 3840"/>
              <a:gd name="T29" fmla="*/ 0 h 2400"/>
              <a:gd name="T30" fmla="*/ 2147483646 w 3840"/>
              <a:gd name="T31" fmla="*/ 2147483646 h 2400"/>
              <a:gd name="T32" fmla="*/ 2147483646 w 3840"/>
              <a:gd name="T33" fmla="*/ 0 h 2400"/>
              <a:gd name="T34" fmla="*/ 2147483646 w 3840"/>
              <a:gd name="T35" fmla="*/ 2147483646 h 2400"/>
              <a:gd name="T36" fmla="*/ 2147483646 w 3840"/>
              <a:gd name="T37" fmla="*/ 2147483646 h 2400"/>
              <a:gd name="T38" fmla="*/ 2147483646 w 3840"/>
              <a:gd name="T39" fmla="*/ 2147483646 h 2400"/>
              <a:gd name="T40" fmla="*/ 2147483646 w 3840"/>
              <a:gd name="T41" fmla="*/ 2147483646 h 2400"/>
              <a:gd name="T42" fmla="*/ 2147483646 w 3840"/>
              <a:gd name="T43" fmla="*/ 2147483646 h 2400"/>
              <a:gd name="T44" fmla="*/ 2147483646 w 3840"/>
              <a:gd name="T45" fmla="*/ 2147483646 h 2400"/>
              <a:gd name="T46" fmla="*/ 2147483646 w 3840"/>
              <a:gd name="T47" fmla="*/ 2147483646 h 2400"/>
              <a:gd name="T48" fmla="*/ 2147483646 w 3840"/>
              <a:gd name="T49" fmla="*/ 2147483646 h 2400"/>
              <a:gd name="T50" fmla="*/ 2147483646 w 3840"/>
              <a:gd name="T51" fmla="*/ 2147483646 h 2400"/>
              <a:gd name="T52" fmla="*/ 2147483646 w 3840"/>
              <a:gd name="T53" fmla="*/ 2147483646 h 2400"/>
              <a:gd name="T54" fmla="*/ 2147483646 w 3840"/>
              <a:gd name="T55" fmla="*/ 2147483646 h 240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840" h="2400">
                <a:moveTo>
                  <a:pt x="1536" y="2400"/>
                </a:moveTo>
                <a:cubicBezTo>
                  <a:pt x="1364" y="2348"/>
                  <a:pt x="1192" y="2296"/>
                  <a:pt x="1008" y="2256"/>
                </a:cubicBezTo>
                <a:cubicBezTo>
                  <a:pt x="824" y="2216"/>
                  <a:pt x="560" y="2184"/>
                  <a:pt x="432" y="2160"/>
                </a:cubicBezTo>
                <a:cubicBezTo>
                  <a:pt x="304" y="2136"/>
                  <a:pt x="296" y="2144"/>
                  <a:pt x="240" y="2112"/>
                </a:cubicBezTo>
                <a:cubicBezTo>
                  <a:pt x="184" y="2080"/>
                  <a:pt x="136" y="2056"/>
                  <a:pt x="96" y="1968"/>
                </a:cubicBezTo>
                <a:cubicBezTo>
                  <a:pt x="56" y="1880"/>
                  <a:pt x="0" y="1736"/>
                  <a:pt x="0" y="1584"/>
                </a:cubicBezTo>
                <a:cubicBezTo>
                  <a:pt x="0" y="1432"/>
                  <a:pt x="72" y="1232"/>
                  <a:pt x="96" y="1056"/>
                </a:cubicBezTo>
                <a:cubicBezTo>
                  <a:pt x="120" y="880"/>
                  <a:pt x="64" y="656"/>
                  <a:pt x="144" y="528"/>
                </a:cubicBezTo>
                <a:cubicBezTo>
                  <a:pt x="224" y="400"/>
                  <a:pt x="408" y="344"/>
                  <a:pt x="576" y="288"/>
                </a:cubicBezTo>
                <a:cubicBezTo>
                  <a:pt x="744" y="232"/>
                  <a:pt x="1008" y="216"/>
                  <a:pt x="1152" y="192"/>
                </a:cubicBezTo>
                <a:cubicBezTo>
                  <a:pt x="1296" y="168"/>
                  <a:pt x="1344" y="152"/>
                  <a:pt x="1440" y="144"/>
                </a:cubicBezTo>
                <a:cubicBezTo>
                  <a:pt x="1536" y="136"/>
                  <a:pt x="1624" y="152"/>
                  <a:pt x="1728" y="144"/>
                </a:cubicBezTo>
                <a:cubicBezTo>
                  <a:pt x="1832" y="136"/>
                  <a:pt x="1960" y="112"/>
                  <a:pt x="2064" y="96"/>
                </a:cubicBezTo>
                <a:cubicBezTo>
                  <a:pt x="2168" y="80"/>
                  <a:pt x="2272" y="64"/>
                  <a:pt x="2352" y="48"/>
                </a:cubicBezTo>
                <a:cubicBezTo>
                  <a:pt x="2432" y="32"/>
                  <a:pt x="2472" y="0"/>
                  <a:pt x="2544" y="0"/>
                </a:cubicBezTo>
                <a:cubicBezTo>
                  <a:pt x="2616" y="0"/>
                  <a:pt x="2672" y="48"/>
                  <a:pt x="2784" y="48"/>
                </a:cubicBezTo>
                <a:cubicBezTo>
                  <a:pt x="2896" y="48"/>
                  <a:pt x="3104" y="0"/>
                  <a:pt x="3216" y="0"/>
                </a:cubicBezTo>
                <a:cubicBezTo>
                  <a:pt x="3328" y="0"/>
                  <a:pt x="3368" y="0"/>
                  <a:pt x="3456" y="48"/>
                </a:cubicBezTo>
                <a:cubicBezTo>
                  <a:pt x="3544" y="96"/>
                  <a:pt x="3680" y="208"/>
                  <a:pt x="3744" y="288"/>
                </a:cubicBezTo>
                <a:cubicBezTo>
                  <a:pt x="3808" y="368"/>
                  <a:pt x="3840" y="352"/>
                  <a:pt x="3840" y="528"/>
                </a:cubicBezTo>
                <a:cubicBezTo>
                  <a:pt x="3840" y="704"/>
                  <a:pt x="3808" y="1176"/>
                  <a:pt x="3744" y="1344"/>
                </a:cubicBezTo>
                <a:cubicBezTo>
                  <a:pt x="3680" y="1512"/>
                  <a:pt x="3520" y="1472"/>
                  <a:pt x="3456" y="1536"/>
                </a:cubicBezTo>
                <a:cubicBezTo>
                  <a:pt x="3392" y="1600"/>
                  <a:pt x="3400" y="1672"/>
                  <a:pt x="3360" y="1728"/>
                </a:cubicBezTo>
                <a:cubicBezTo>
                  <a:pt x="3320" y="1784"/>
                  <a:pt x="3296" y="1832"/>
                  <a:pt x="3216" y="1872"/>
                </a:cubicBezTo>
                <a:cubicBezTo>
                  <a:pt x="3136" y="1912"/>
                  <a:pt x="2984" y="1928"/>
                  <a:pt x="2880" y="1968"/>
                </a:cubicBezTo>
                <a:cubicBezTo>
                  <a:pt x="2776" y="2008"/>
                  <a:pt x="2688" y="2056"/>
                  <a:pt x="2592" y="2112"/>
                </a:cubicBezTo>
                <a:cubicBezTo>
                  <a:pt x="2496" y="2168"/>
                  <a:pt x="2448" y="2256"/>
                  <a:pt x="2304" y="2304"/>
                </a:cubicBezTo>
                <a:cubicBezTo>
                  <a:pt x="2160" y="2352"/>
                  <a:pt x="1944" y="2376"/>
                  <a:pt x="1728" y="2400"/>
                </a:cubicBezTo>
              </a:path>
            </a:pathLst>
          </a:custGeom>
          <a:noFill/>
          <a:ln w="76200" cmpd="sng">
            <a:solidFill>
              <a:srgbClr val="0000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6263" name="AutoShape 7">
            <a:extLst>
              <a:ext uri="{FF2B5EF4-FFF2-40B4-BE49-F238E27FC236}">
                <a16:creationId xmlns="" xmlns:a16="http://schemas.microsoft.com/office/drawing/2014/main" id="{049F46AE-AB5D-4DB2-8302-2BA69B3DDCB2}"/>
              </a:ext>
            </a:extLst>
          </p:cNvPr>
          <p:cNvSpPr>
            <a:spLocks noChangeArrowheads="1"/>
          </p:cNvSpPr>
          <p:nvPr/>
        </p:nvSpPr>
        <p:spPr bwMode="auto">
          <a:xfrm>
            <a:off x="9753600" y="914400"/>
            <a:ext cx="1371600" cy="1295400"/>
          </a:xfrm>
          <a:prstGeom prst="wedgeRoundRectCallout">
            <a:avLst>
              <a:gd name="adj1" fmla="val -136111"/>
              <a:gd name="adj2" fmla="val -37255"/>
              <a:gd name="adj3" fmla="val 16667"/>
            </a:avLst>
          </a:prstGeom>
          <a:solidFill>
            <a:srgbClr val="66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400" b="1" i="1">
                <a:solidFill>
                  <a:srgbClr val="FF0000"/>
                </a:solidFill>
                <a:latin typeface="Times New Roman" panose="02020603050405020304" pitchFamily="18" charset="0"/>
              </a:rPr>
              <a:t>Vòng thành ngoại</a:t>
            </a:r>
          </a:p>
        </p:txBody>
      </p:sp>
      <p:sp>
        <p:nvSpPr>
          <p:cNvPr id="96264" name="AutoShape 8">
            <a:extLst>
              <a:ext uri="{FF2B5EF4-FFF2-40B4-BE49-F238E27FC236}">
                <a16:creationId xmlns="" xmlns:a16="http://schemas.microsoft.com/office/drawing/2014/main" id="{4E5E7BB7-C877-4E54-B5DA-0817CACA2ADE}"/>
              </a:ext>
            </a:extLst>
          </p:cNvPr>
          <p:cNvSpPr>
            <a:spLocks noChangeArrowheads="1"/>
          </p:cNvSpPr>
          <p:nvPr/>
        </p:nvSpPr>
        <p:spPr bwMode="auto">
          <a:xfrm>
            <a:off x="9753600" y="2743200"/>
            <a:ext cx="1371600" cy="1295400"/>
          </a:xfrm>
          <a:prstGeom prst="wedgeRoundRectCallout">
            <a:avLst>
              <a:gd name="adj1" fmla="val -186111"/>
              <a:gd name="adj2" fmla="val -73898"/>
              <a:gd name="adj3" fmla="val 16667"/>
            </a:avLst>
          </a:prstGeom>
          <a:solidFill>
            <a:srgbClr val="66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400" b="1" i="1">
                <a:solidFill>
                  <a:srgbClr val="FF0000"/>
                </a:solidFill>
                <a:latin typeface="Times New Roman" panose="02020603050405020304" pitchFamily="18" charset="0"/>
              </a:rPr>
              <a:t>Vòng thành trung</a:t>
            </a:r>
          </a:p>
        </p:txBody>
      </p:sp>
      <p:sp>
        <p:nvSpPr>
          <p:cNvPr id="96265" name="AutoShape 9">
            <a:extLst>
              <a:ext uri="{FF2B5EF4-FFF2-40B4-BE49-F238E27FC236}">
                <a16:creationId xmlns="" xmlns:a16="http://schemas.microsoft.com/office/drawing/2014/main" id="{BA10573A-3BEB-48EF-86F0-84CCC10543E2}"/>
              </a:ext>
            </a:extLst>
          </p:cNvPr>
          <p:cNvSpPr>
            <a:spLocks noChangeArrowheads="1"/>
          </p:cNvSpPr>
          <p:nvPr/>
        </p:nvSpPr>
        <p:spPr bwMode="auto">
          <a:xfrm>
            <a:off x="9753600" y="4572000"/>
            <a:ext cx="1371600" cy="1295400"/>
          </a:xfrm>
          <a:prstGeom prst="wedgeRoundRectCallout">
            <a:avLst>
              <a:gd name="adj1" fmla="val -251042"/>
              <a:gd name="adj2" fmla="val -103310"/>
              <a:gd name="adj3" fmla="val 16667"/>
            </a:avLst>
          </a:prstGeom>
          <a:solidFill>
            <a:srgbClr val="66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400" b="1" i="1">
                <a:solidFill>
                  <a:srgbClr val="FF0000"/>
                </a:solidFill>
                <a:latin typeface="Times New Roman" panose="02020603050405020304" pitchFamily="18" charset="0"/>
              </a:rPr>
              <a:t>Vòng thành nội</a:t>
            </a:r>
          </a:p>
        </p:txBody>
      </p:sp>
      <p:sp>
        <p:nvSpPr>
          <p:cNvPr id="96266" name="Freeform 10">
            <a:extLst>
              <a:ext uri="{FF2B5EF4-FFF2-40B4-BE49-F238E27FC236}">
                <a16:creationId xmlns="" xmlns:a16="http://schemas.microsoft.com/office/drawing/2014/main" id="{EDB06F03-46F0-455A-95C0-AB9E05C2EA9D}"/>
              </a:ext>
            </a:extLst>
          </p:cNvPr>
          <p:cNvSpPr>
            <a:spLocks/>
          </p:cNvSpPr>
          <p:nvPr/>
        </p:nvSpPr>
        <p:spPr bwMode="auto">
          <a:xfrm>
            <a:off x="5803900" y="3429000"/>
            <a:ext cx="1219200" cy="774700"/>
          </a:xfrm>
          <a:custGeom>
            <a:avLst/>
            <a:gdLst>
              <a:gd name="T0" fmla="*/ 2147483646 w 768"/>
              <a:gd name="T1" fmla="*/ 2147483646 h 488"/>
              <a:gd name="T2" fmla="*/ 2147483646 w 768"/>
              <a:gd name="T3" fmla="*/ 2147483646 h 488"/>
              <a:gd name="T4" fmla="*/ 2147483646 w 768"/>
              <a:gd name="T5" fmla="*/ 2147483646 h 488"/>
              <a:gd name="T6" fmla="*/ 2147483646 w 768"/>
              <a:gd name="T7" fmla="*/ 2147483646 h 488"/>
              <a:gd name="T8" fmla="*/ 2147483646 w 768"/>
              <a:gd name="T9" fmla="*/ 2147483646 h 488"/>
              <a:gd name="T10" fmla="*/ 2147483646 w 768"/>
              <a:gd name="T11" fmla="*/ 2147483646 h 488"/>
              <a:gd name="T12" fmla="*/ 2147483646 w 768"/>
              <a:gd name="T13" fmla="*/ 2147483646 h 488"/>
              <a:gd name="T14" fmla="*/ 2147483646 w 768"/>
              <a:gd name="T15" fmla="*/ 0 h 488"/>
              <a:gd name="T16" fmla="*/ 2147483646 w 768"/>
              <a:gd name="T17" fmla="*/ 2147483646 h 488"/>
              <a:gd name="T18" fmla="*/ 2147483646 w 768"/>
              <a:gd name="T19" fmla="*/ 2147483646 h 488"/>
              <a:gd name="T20" fmla="*/ 2147483646 w 768"/>
              <a:gd name="T21" fmla="*/ 2147483646 h 488"/>
              <a:gd name="T22" fmla="*/ 2147483646 w 768"/>
              <a:gd name="T23" fmla="*/ 2147483646 h 488"/>
              <a:gd name="T24" fmla="*/ 2147483646 w 768"/>
              <a:gd name="T25" fmla="*/ 2147483646 h 48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68" h="488">
                <a:moveTo>
                  <a:pt x="328" y="480"/>
                </a:moveTo>
                <a:cubicBezTo>
                  <a:pt x="252" y="484"/>
                  <a:pt x="176" y="488"/>
                  <a:pt x="136" y="480"/>
                </a:cubicBezTo>
                <a:cubicBezTo>
                  <a:pt x="96" y="472"/>
                  <a:pt x="96" y="464"/>
                  <a:pt x="88" y="432"/>
                </a:cubicBezTo>
                <a:cubicBezTo>
                  <a:pt x="80" y="400"/>
                  <a:pt x="96" y="344"/>
                  <a:pt x="88" y="288"/>
                </a:cubicBezTo>
                <a:cubicBezTo>
                  <a:pt x="80" y="232"/>
                  <a:pt x="0" y="136"/>
                  <a:pt x="40" y="96"/>
                </a:cubicBezTo>
                <a:cubicBezTo>
                  <a:pt x="80" y="56"/>
                  <a:pt x="256" y="56"/>
                  <a:pt x="328" y="48"/>
                </a:cubicBezTo>
                <a:cubicBezTo>
                  <a:pt x="400" y="40"/>
                  <a:pt x="416" y="56"/>
                  <a:pt x="472" y="48"/>
                </a:cubicBezTo>
                <a:cubicBezTo>
                  <a:pt x="528" y="40"/>
                  <a:pt x="624" y="0"/>
                  <a:pt x="664" y="0"/>
                </a:cubicBezTo>
                <a:cubicBezTo>
                  <a:pt x="704" y="0"/>
                  <a:pt x="696" y="8"/>
                  <a:pt x="712" y="48"/>
                </a:cubicBezTo>
                <a:cubicBezTo>
                  <a:pt x="728" y="88"/>
                  <a:pt x="752" y="192"/>
                  <a:pt x="760" y="240"/>
                </a:cubicBezTo>
                <a:cubicBezTo>
                  <a:pt x="768" y="288"/>
                  <a:pt x="768" y="312"/>
                  <a:pt x="760" y="336"/>
                </a:cubicBezTo>
                <a:cubicBezTo>
                  <a:pt x="752" y="360"/>
                  <a:pt x="736" y="376"/>
                  <a:pt x="712" y="384"/>
                </a:cubicBezTo>
                <a:cubicBezTo>
                  <a:pt x="688" y="392"/>
                  <a:pt x="652" y="388"/>
                  <a:pt x="616" y="384"/>
                </a:cubicBezTo>
              </a:path>
            </a:pathLst>
          </a:custGeom>
          <a:noFill/>
          <a:ln w="76200"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6268" name="Freeform 12">
            <a:extLst>
              <a:ext uri="{FF2B5EF4-FFF2-40B4-BE49-F238E27FC236}">
                <a16:creationId xmlns="" xmlns:a16="http://schemas.microsoft.com/office/drawing/2014/main" id="{B4B62E96-8632-433E-BEB3-66B5ED42E212}"/>
              </a:ext>
            </a:extLst>
          </p:cNvPr>
          <p:cNvSpPr>
            <a:spLocks/>
          </p:cNvSpPr>
          <p:nvPr/>
        </p:nvSpPr>
        <p:spPr bwMode="auto">
          <a:xfrm>
            <a:off x="3949700" y="4914900"/>
            <a:ext cx="1003300" cy="596900"/>
          </a:xfrm>
          <a:custGeom>
            <a:avLst/>
            <a:gdLst>
              <a:gd name="T0" fmla="*/ 2147483646 w 632"/>
              <a:gd name="T1" fmla="*/ 2147483646 h 376"/>
              <a:gd name="T2" fmla="*/ 2147483646 w 632"/>
              <a:gd name="T3" fmla="*/ 2147483646 h 376"/>
              <a:gd name="T4" fmla="*/ 2147483646 w 632"/>
              <a:gd name="T5" fmla="*/ 2147483646 h 376"/>
              <a:gd name="T6" fmla="*/ 2147483646 w 632"/>
              <a:gd name="T7" fmla="*/ 2147483646 h 376"/>
              <a:gd name="T8" fmla="*/ 2147483646 w 632"/>
              <a:gd name="T9" fmla="*/ 2147483646 h 376"/>
              <a:gd name="T10" fmla="*/ 2147483646 w 632"/>
              <a:gd name="T11" fmla="*/ 2147483646 h 376"/>
              <a:gd name="T12" fmla="*/ 2147483646 w 632"/>
              <a:gd name="T13" fmla="*/ 2147483646 h 376"/>
              <a:gd name="T14" fmla="*/ 2147483646 w 632"/>
              <a:gd name="T15" fmla="*/ 2147483646 h 376"/>
              <a:gd name="T16" fmla="*/ 2147483646 w 632"/>
              <a:gd name="T17" fmla="*/ 2147483646 h 376"/>
              <a:gd name="T18" fmla="*/ 2147483646 w 632"/>
              <a:gd name="T19" fmla="*/ 2147483646 h 37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32" h="376">
                <a:moveTo>
                  <a:pt x="632" y="168"/>
                </a:moveTo>
                <a:cubicBezTo>
                  <a:pt x="512" y="156"/>
                  <a:pt x="392" y="144"/>
                  <a:pt x="344" y="120"/>
                </a:cubicBezTo>
                <a:cubicBezTo>
                  <a:pt x="296" y="96"/>
                  <a:pt x="384" y="40"/>
                  <a:pt x="344" y="24"/>
                </a:cubicBezTo>
                <a:cubicBezTo>
                  <a:pt x="304" y="8"/>
                  <a:pt x="160" y="0"/>
                  <a:pt x="104" y="24"/>
                </a:cubicBezTo>
                <a:cubicBezTo>
                  <a:pt x="48" y="48"/>
                  <a:pt x="0" y="120"/>
                  <a:pt x="8" y="168"/>
                </a:cubicBezTo>
                <a:cubicBezTo>
                  <a:pt x="16" y="216"/>
                  <a:pt x="112" y="280"/>
                  <a:pt x="152" y="312"/>
                </a:cubicBezTo>
                <a:cubicBezTo>
                  <a:pt x="192" y="344"/>
                  <a:pt x="208" y="360"/>
                  <a:pt x="248" y="360"/>
                </a:cubicBezTo>
                <a:cubicBezTo>
                  <a:pt x="288" y="360"/>
                  <a:pt x="352" y="312"/>
                  <a:pt x="392" y="312"/>
                </a:cubicBezTo>
                <a:cubicBezTo>
                  <a:pt x="432" y="312"/>
                  <a:pt x="464" y="376"/>
                  <a:pt x="488" y="360"/>
                </a:cubicBezTo>
                <a:cubicBezTo>
                  <a:pt x="512" y="344"/>
                  <a:pt x="524" y="280"/>
                  <a:pt x="536" y="216"/>
                </a:cubicBezTo>
              </a:path>
            </a:pathLst>
          </a:custGeom>
          <a:noFill/>
          <a:ln w="57150" cap="flat" cmpd="sng">
            <a:solidFill>
              <a:schemeClr val="tx1"/>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6269" name="Freeform 13">
            <a:extLst>
              <a:ext uri="{FF2B5EF4-FFF2-40B4-BE49-F238E27FC236}">
                <a16:creationId xmlns="" xmlns:a16="http://schemas.microsoft.com/office/drawing/2014/main" id="{97A7436D-557D-4659-A7DC-342A8CDC475E}"/>
              </a:ext>
            </a:extLst>
          </p:cNvPr>
          <p:cNvSpPr>
            <a:spLocks/>
          </p:cNvSpPr>
          <p:nvPr/>
        </p:nvSpPr>
        <p:spPr bwMode="auto">
          <a:xfrm>
            <a:off x="4457700" y="3390900"/>
            <a:ext cx="660400" cy="596900"/>
          </a:xfrm>
          <a:custGeom>
            <a:avLst/>
            <a:gdLst>
              <a:gd name="T0" fmla="*/ 2147483646 w 416"/>
              <a:gd name="T1" fmla="*/ 2147483646 h 376"/>
              <a:gd name="T2" fmla="*/ 2147483646 w 416"/>
              <a:gd name="T3" fmla="*/ 2147483646 h 376"/>
              <a:gd name="T4" fmla="*/ 2147483646 w 416"/>
              <a:gd name="T5" fmla="*/ 2147483646 h 376"/>
              <a:gd name="T6" fmla="*/ 2147483646 w 416"/>
              <a:gd name="T7" fmla="*/ 2147483646 h 376"/>
              <a:gd name="T8" fmla="*/ 2147483646 w 416"/>
              <a:gd name="T9" fmla="*/ 2147483646 h 376"/>
              <a:gd name="T10" fmla="*/ 2147483646 w 416"/>
              <a:gd name="T11" fmla="*/ 2147483646 h 376"/>
              <a:gd name="T12" fmla="*/ 2147483646 w 416"/>
              <a:gd name="T13" fmla="*/ 2147483646 h 376"/>
              <a:gd name="T14" fmla="*/ 2147483646 w 416"/>
              <a:gd name="T15" fmla="*/ 2147483646 h 376"/>
              <a:gd name="T16" fmla="*/ 2147483646 w 416"/>
              <a:gd name="T17" fmla="*/ 2147483646 h 376"/>
              <a:gd name="T18" fmla="*/ 2147483646 w 416"/>
              <a:gd name="T19" fmla="*/ 2147483646 h 37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16" h="376">
                <a:moveTo>
                  <a:pt x="168" y="216"/>
                </a:moveTo>
                <a:cubicBezTo>
                  <a:pt x="108" y="184"/>
                  <a:pt x="48" y="152"/>
                  <a:pt x="24" y="120"/>
                </a:cubicBezTo>
                <a:cubicBezTo>
                  <a:pt x="0" y="88"/>
                  <a:pt x="0" y="40"/>
                  <a:pt x="24" y="24"/>
                </a:cubicBezTo>
                <a:cubicBezTo>
                  <a:pt x="48" y="8"/>
                  <a:pt x="120" y="24"/>
                  <a:pt x="168" y="24"/>
                </a:cubicBezTo>
                <a:cubicBezTo>
                  <a:pt x="216" y="24"/>
                  <a:pt x="272" y="0"/>
                  <a:pt x="312" y="24"/>
                </a:cubicBezTo>
                <a:cubicBezTo>
                  <a:pt x="352" y="48"/>
                  <a:pt x="416" y="120"/>
                  <a:pt x="408" y="168"/>
                </a:cubicBezTo>
                <a:cubicBezTo>
                  <a:pt x="400" y="216"/>
                  <a:pt x="304" y="280"/>
                  <a:pt x="264" y="312"/>
                </a:cubicBezTo>
                <a:cubicBezTo>
                  <a:pt x="224" y="344"/>
                  <a:pt x="200" y="352"/>
                  <a:pt x="168" y="360"/>
                </a:cubicBezTo>
                <a:cubicBezTo>
                  <a:pt x="136" y="368"/>
                  <a:pt x="88" y="376"/>
                  <a:pt x="72" y="360"/>
                </a:cubicBezTo>
                <a:cubicBezTo>
                  <a:pt x="56" y="344"/>
                  <a:pt x="64" y="280"/>
                  <a:pt x="72" y="264"/>
                </a:cubicBezTo>
              </a:path>
            </a:pathLst>
          </a:custGeom>
          <a:noFill/>
          <a:ln w="57150" cap="flat" cmpd="sng">
            <a:solidFill>
              <a:schemeClr val="tx1"/>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6270" name="Freeform 14">
            <a:extLst>
              <a:ext uri="{FF2B5EF4-FFF2-40B4-BE49-F238E27FC236}">
                <a16:creationId xmlns="" xmlns:a16="http://schemas.microsoft.com/office/drawing/2014/main" id="{A7041C99-AA15-4523-BB90-4BE019493812}"/>
              </a:ext>
            </a:extLst>
          </p:cNvPr>
          <p:cNvSpPr>
            <a:spLocks/>
          </p:cNvSpPr>
          <p:nvPr/>
        </p:nvSpPr>
        <p:spPr bwMode="auto">
          <a:xfrm>
            <a:off x="6083300" y="1739900"/>
            <a:ext cx="1320800" cy="812800"/>
          </a:xfrm>
          <a:custGeom>
            <a:avLst/>
            <a:gdLst>
              <a:gd name="T0" fmla="*/ 2147483646 w 832"/>
              <a:gd name="T1" fmla="*/ 2147483646 h 512"/>
              <a:gd name="T2" fmla="*/ 2147483646 w 832"/>
              <a:gd name="T3" fmla="*/ 2147483646 h 512"/>
              <a:gd name="T4" fmla="*/ 2147483646 w 832"/>
              <a:gd name="T5" fmla="*/ 2147483646 h 512"/>
              <a:gd name="T6" fmla="*/ 2147483646 w 832"/>
              <a:gd name="T7" fmla="*/ 2147483646 h 512"/>
              <a:gd name="T8" fmla="*/ 2147483646 w 832"/>
              <a:gd name="T9" fmla="*/ 2147483646 h 512"/>
              <a:gd name="T10" fmla="*/ 2147483646 w 832"/>
              <a:gd name="T11" fmla="*/ 2147483646 h 512"/>
              <a:gd name="T12" fmla="*/ 2147483646 w 832"/>
              <a:gd name="T13" fmla="*/ 2147483646 h 512"/>
              <a:gd name="T14" fmla="*/ 2147483646 w 832"/>
              <a:gd name="T15" fmla="*/ 2147483646 h 512"/>
              <a:gd name="T16" fmla="*/ 2147483646 w 832"/>
              <a:gd name="T17" fmla="*/ 2147483646 h 512"/>
              <a:gd name="T18" fmla="*/ 2147483646 w 832"/>
              <a:gd name="T19" fmla="*/ 2147483646 h 512"/>
              <a:gd name="T20" fmla="*/ 2147483646 w 832"/>
              <a:gd name="T21" fmla="*/ 2147483646 h 512"/>
              <a:gd name="T22" fmla="*/ 2147483646 w 832"/>
              <a:gd name="T23" fmla="*/ 2147483646 h 512"/>
              <a:gd name="T24" fmla="*/ 2147483646 w 832"/>
              <a:gd name="T25" fmla="*/ 2147483646 h 512"/>
              <a:gd name="T26" fmla="*/ 2147483646 w 832"/>
              <a:gd name="T27" fmla="*/ 2147483646 h 5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32" h="512">
                <a:moveTo>
                  <a:pt x="392" y="488"/>
                </a:moveTo>
                <a:cubicBezTo>
                  <a:pt x="344" y="500"/>
                  <a:pt x="296" y="512"/>
                  <a:pt x="248" y="488"/>
                </a:cubicBezTo>
                <a:cubicBezTo>
                  <a:pt x="200" y="464"/>
                  <a:pt x="144" y="392"/>
                  <a:pt x="104" y="344"/>
                </a:cubicBezTo>
                <a:cubicBezTo>
                  <a:pt x="64" y="296"/>
                  <a:pt x="0" y="232"/>
                  <a:pt x="8" y="200"/>
                </a:cubicBezTo>
                <a:cubicBezTo>
                  <a:pt x="16" y="168"/>
                  <a:pt x="88" y="160"/>
                  <a:pt x="152" y="152"/>
                </a:cubicBezTo>
                <a:cubicBezTo>
                  <a:pt x="216" y="144"/>
                  <a:pt x="328" y="168"/>
                  <a:pt x="392" y="152"/>
                </a:cubicBezTo>
                <a:cubicBezTo>
                  <a:pt x="456" y="136"/>
                  <a:pt x="488" y="72"/>
                  <a:pt x="536" y="56"/>
                </a:cubicBezTo>
                <a:cubicBezTo>
                  <a:pt x="584" y="40"/>
                  <a:pt x="640" y="64"/>
                  <a:pt x="680" y="56"/>
                </a:cubicBezTo>
                <a:cubicBezTo>
                  <a:pt x="720" y="48"/>
                  <a:pt x="752" y="0"/>
                  <a:pt x="776" y="8"/>
                </a:cubicBezTo>
                <a:cubicBezTo>
                  <a:pt x="800" y="16"/>
                  <a:pt x="832" y="80"/>
                  <a:pt x="824" y="104"/>
                </a:cubicBezTo>
                <a:cubicBezTo>
                  <a:pt x="816" y="128"/>
                  <a:pt x="752" y="120"/>
                  <a:pt x="728" y="152"/>
                </a:cubicBezTo>
                <a:cubicBezTo>
                  <a:pt x="704" y="184"/>
                  <a:pt x="696" y="256"/>
                  <a:pt x="680" y="296"/>
                </a:cubicBezTo>
                <a:cubicBezTo>
                  <a:pt x="664" y="336"/>
                  <a:pt x="656" y="368"/>
                  <a:pt x="632" y="392"/>
                </a:cubicBezTo>
                <a:cubicBezTo>
                  <a:pt x="608" y="416"/>
                  <a:pt x="572" y="428"/>
                  <a:pt x="536" y="440"/>
                </a:cubicBezTo>
              </a:path>
            </a:pathLst>
          </a:custGeom>
          <a:noFill/>
          <a:ln w="57150" cap="flat" cmpd="sng">
            <a:solidFill>
              <a:schemeClr val="tx1"/>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6271" name="Freeform 15">
            <a:extLst>
              <a:ext uri="{FF2B5EF4-FFF2-40B4-BE49-F238E27FC236}">
                <a16:creationId xmlns="" xmlns:a16="http://schemas.microsoft.com/office/drawing/2014/main" id="{5779728C-C41E-4CB3-9DD7-C7F8A1BF2965}"/>
              </a:ext>
            </a:extLst>
          </p:cNvPr>
          <p:cNvSpPr>
            <a:spLocks/>
          </p:cNvSpPr>
          <p:nvPr/>
        </p:nvSpPr>
        <p:spPr bwMode="auto">
          <a:xfrm>
            <a:off x="7924800" y="1651000"/>
            <a:ext cx="304800" cy="266700"/>
          </a:xfrm>
          <a:custGeom>
            <a:avLst/>
            <a:gdLst>
              <a:gd name="T0" fmla="*/ 2147483646 w 192"/>
              <a:gd name="T1" fmla="*/ 2147483646 h 168"/>
              <a:gd name="T2" fmla="*/ 2147483646 w 192"/>
              <a:gd name="T3" fmla="*/ 2147483646 h 168"/>
              <a:gd name="T4" fmla="*/ 0 w 192"/>
              <a:gd name="T5" fmla="*/ 2147483646 h 168"/>
              <a:gd name="T6" fmla="*/ 2147483646 w 192"/>
              <a:gd name="T7" fmla="*/ 2147483646 h 168"/>
              <a:gd name="T8" fmla="*/ 2147483646 w 192"/>
              <a:gd name="T9" fmla="*/ 2147483646 h 168"/>
              <a:gd name="T10" fmla="*/ 2147483646 w 192"/>
              <a:gd name="T11" fmla="*/ 2147483646 h 1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2" h="168">
                <a:moveTo>
                  <a:pt x="144" y="160"/>
                </a:moveTo>
                <a:cubicBezTo>
                  <a:pt x="108" y="164"/>
                  <a:pt x="72" y="168"/>
                  <a:pt x="48" y="160"/>
                </a:cubicBezTo>
                <a:cubicBezTo>
                  <a:pt x="24" y="152"/>
                  <a:pt x="0" y="136"/>
                  <a:pt x="0" y="112"/>
                </a:cubicBezTo>
                <a:cubicBezTo>
                  <a:pt x="0" y="88"/>
                  <a:pt x="24" y="32"/>
                  <a:pt x="48" y="16"/>
                </a:cubicBezTo>
                <a:cubicBezTo>
                  <a:pt x="72" y="0"/>
                  <a:pt x="120" y="8"/>
                  <a:pt x="144" y="16"/>
                </a:cubicBezTo>
                <a:cubicBezTo>
                  <a:pt x="168" y="24"/>
                  <a:pt x="184" y="48"/>
                  <a:pt x="192" y="64"/>
                </a:cubicBezTo>
              </a:path>
            </a:pathLst>
          </a:custGeom>
          <a:noFill/>
          <a:ln w="57150" cap="flat" cmpd="sng">
            <a:solidFill>
              <a:schemeClr val="tx1"/>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6272" name="Freeform 16">
            <a:extLst>
              <a:ext uri="{FF2B5EF4-FFF2-40B4-BE49-F238E27FC236}">
                <a16:creationId xmlns="" xmlns:a16="http://schemas.microsoft.com/office/drawing/2014/main" id="{F8D8599E-1FFF-4FD7-ADD2-17544BCD1D4F}"/>
              </a:ext>
            </a:extLst>
          </p:cNvPr>
          <p:cNvSpPr>
            <a:spLocks/>
          </p:cNvSpPr>
          <p:nvPr/>
        </p:nvSpPr>
        <p:spPr bwMode="auto">
          <a:xfrm>
            <a:off x="5207000" y="2552700"/>
            <a:ext cx="1282700" cy="800100"/>
          </a:xfrm>
          <a:custGeom>
            <a:avLst/>
            <a:gdLst>
              <a:gd name="T0" fmla="*/ 2147483646 w 808"/>
              <a:gd name="T1" fmla="*/ 2147483646 h 504"/>
              <a:gd name="T2" fmla="*/ 2147483646 w 808"/>
              <a:gd name="T3" fmla="*/ 2147483646 h 504"/>
              <a:gd name="T4" fmla="*/ 2147483646 w 808"/>
              <a:gd name="T5" fmla="*/ 2147483646 h 504"/>
              <a:gd name="T6" fmla="*/ 2147483646 w 808"/>
              <a:gd name="T7" fmla="*/ 2147483646 h 504"/>
              <a:gd name="T8" fmla="*/ 2147483646 w 808"/>
              <a:gd name="T9" fmla="*/ 2147483646 h 504"/>
              <a:gd name="T10" fmla="*/ 2147483646 w 808"/>
              <a:gd name="T11" fmla="*/ 2147483646 h 504"/>
              <a:gd name="T12" fmla="*/ 2147483646 w 808"/>
              <a:gd name="T13" fmla="*/ 2147483646 h 504"/>
              <a:gd name="T14" fmla="*/ 2147483646 w 808"/>
              <a:gd name="T15" fmla="*/ 2147483646 h 504"/>
              <a:gd name="T16" fmla="*/ 2147483646 w 808"/>
              <a:gd name="T17" fmla="*/ 2147483646 h 504"/>
              <a:gd name="T18" fmla="*/ 2147483646 w 808"/>
              <a:gd name="T19" fmla="*/ 2147483646 h 504"/>
              <a:gd name="T20" fmla="*/ 2147483646 w 808"/>
              <a:gd name="T21" fmla="*/ 2147483646 h 504"/>
              <a:gd name="T22" fmla="*/ 2147483646 w 808"/>
              <a:gd name="T23" fmla="*/ 2147483646 h 504"/>
              <a:gd name="T24" fmla="*/ 2147483646 w 808"/>
              <a:gd name="T25" fmla="*/ 2147483646 h 5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08" h="504">
                <a:moveTo>
                  <a:pt x="128" y="168"/>
                </a:moveTo>
                <a:cubicBezTo>
                  <a:pt x="116" y="108"/>
                  <a:pt x="104" y="48"/>
                  <a:pt x="128" y="24"/>
                </a:cubicBezTo>
                <a:cubicBezTo>
                  <a:pt x="152" y="0"/>
                  <a:pt x="232" y="24"/>
                  <a:pt x="272" y="24"/>
                </a:cubicBezTo>
                <a:cubicBezTo>
                  <a:pt x="312" y="24"/>
                  <a:pt x="352" y="0"/>
                  <a:pt x="368" y="24"/>
                </a:cubicBezTo>
                <a:cubicBezTo>
                  <a:pt x="384" y="48"/>
                  <a:pt x="320" y="128"/>
                  <a:pt x="368" y="168"/>
                </a:cubicBezTo>
                <a:cubicBezTo>
                  <a:pt x="416" y="208"/>
                  <a:pt x="584" y="224"/>
                  <a:pt x="656" y="264"/>
                </a:cubicBezTo>
                <a:cubicBezTo>
                  <a:pt x="728" y="304"/>
                  <a:pt x="792" y="376"/>
                  <a:pt x="800" y="408"/>
                </a:cubicBezTo>
                <a:cubicBezTo>
                  <a:pt x="808" y="440"/>
                  <a:pt x="760" y="448"/>
                  <a:pt x="704" y="456"/>
                </a:cubicBezTo>
                <a:cubicBezTo>
                  <a:pt x="648" y="464"/>
                  <a:pt x="544" y="448"/>
                  <a:pt x="464" y="456"/>
                </a:cubicBezTo>
                <a:cubicBezTo>
                  <a:pt x="384" y="464"/>
                  <a:pt x="296" y="504"/>
                  <a:pt x="224" y="504"/>
                </a:cubicBezTo>
                <a:cubicBezTo>
                  <a:pt x="152" y="504"/>
                  <a:pt x="64" y="488"/>
                  <a:pt x="32" y="456"/>
                </a:cubicBezTo>
                <a:cubicBezTo>
                  <a:pt x="0" y="424"/>
                  <a:pt x="16" y="344"/>
                  <a:pt x="32" y="312"/>
                </a:cubicBezTo>
                <a:cubicBezTo>
                  <a:pt x="48" y="280"/>
                  <a:pt x="104" y="272"/>
                  <a:pt x="128" y="264"/>
                </a:cubicBezTo>
              </a:path>
            </a:pathLst>
          </a:custGeom>
          <a:noFill/>
          <a:ln w="57150" cap="flat" cmpd="sng">
            <a:solidFill>
              <a:schemeClr val="tx1"/>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6273" name="Freeform 17">
            <a:extLst>
              <a:ext uri="{FF2B5EF4-FFF2-40B4-BE49-F238E27FC236}">
                <a16:creationId xmlns="" xmlns:a16="http://schemas.microsoft.com/office/drawing/2014/main" id="{C64052BF-50E9-4B0A-8DBE-BCF094F03552}"/>
              </a:ext>
            </a:extLst>
          </p:cNvPr>
          <p:cNvSpPr>
            <a:spLocks/>
          </p:cNvSpPr>
          <p:nvPr/>
        </p:nvSpPr>
        <p:spPr bwMode="auto">
          <a:xfrm>
            <a:off x="5308600" y="3810000"/>
            <a:ext cx="355600" cy="304800"/>
          </a:xfrm>
          <a:custGeom>
            <a:avLst/>
            <a:gdLst>
              <a:gd name="T0" fmla="*/ 2147483646 w 224"/>
              <a:gd name="T1" fmla="*/ 2147483646 h 192"/>
              <a:gd name="T2" fmla="*/ 2147483646 w 224"/>
              <a:gd name="T3" fmla="*/ 2147483646 h 192"/>
              <a:gd name="T4" fmla="*/ 2147483646 w 224"/>
              <a:gd name="T5" fmla="*/ 2147483646 h 192"/>
              <a:gd name="T6" fmla="*/ 2147483646 w 224"/>
              <a:gd name="T7" fmla="*/ 0 h 192"/>
              <a:gd name="T8" fmla="*/ 2147483646 w 224"/>
              <a:gd name="T9" fmla="*/ 2147483646 h 192"/>
              <a:gd name="T10" fmla="*/ 2147483646 w 224"/>
              <a:gd name="T11" fmla="*/ 2147483646 h 19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4" h="192">
                <a:moveTo>
                  <a:pt x="112" y="192"/>
                </a:moveTo>
                <a:cubicBezTo>
                  <a:pt x="72" y="180"/>
                  <a:pt x="32" y="168"/>
                  <a:pt x="16" y="144"/>
                </a:cubicBezTo>
                <a:cubicBezTo>
                  <a:pt x="0" y="120"/>
                  <a:pt x="0" y="72"/>
                  <a:pt x="16" y="48"/>
                </a:cubicBezTo>
                <a:cubicBezTo>
                  <a:pt x="32" y="24"/>
                  <a:pt x="80" y="0"/>
                  <a:pt x="112" y="0"/>
                </a:cubicBezTo>
                <a:cubicBezTo>
                  <a:pt x="144" y="0"/>
                  <a:pt x="192" y="24"/>
                  <a:pt x="208" y="48"/>
                </a:cubicBezTo>
                <a:cubicBezTo>
                  <a:pt x="224" y="72"/>
                  <a:pt x="216" y="128"/>
                  <a:pt x="208" y="144"/>
                </a:cubicBezTo>
              </a:path>
            </a:pathLst>
          </a:custGeom>
          <a:noFill/>
          <a:ln w="57150" cap="flat" cmpd="sng">
            <a:solidFill>
              <a:schemeClr val="tx1"/>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6274" name="Freeform 18">
            <a:extLst>
              <a:ext uri="{FF2B5EF4-FFF2-40B4-BE49-F238E27FC236}">
                <a16:creationId xmlns="" xmlns:a16="http://schemas.microsoft.com/office/drawing/2014/main" id="{B7D9D764-CAE1-431A-9B16-C4C68330F16A}"/>
              </a:ext>
            </a:extLst>
          </p:cNvPr>
          <p:cNvSpPr>
            <a:spLocks/>
          </p:cNvSpPr>
          <p:nvPr/>
        </p:nvSpPr>
        <p:spPr bwMode="auto">
          <a:xfrm>
            <a:off x="7200900" y="3429000"/>
            <a:ext cx="584200" cy="457200"/>
          </a:xfrm>
          <a:custGeom>
            <a:avLst/>
            <a:gdLst>
              <a:gd name="T0" fmla="*/ 2147483646 w 368"/>
              <a:gd name="T1" fmla="*/ 2147483646 h 288"/>
              <a:gd name="T2" fmla="*/ 2147483646 w 368"/>
              <a:gd name="T3" fmla="*/ 2147483646 h 288"/>
              <a:gd name="T4" fmla="*/ 2147483646 w 368"/>
              <a:gd name="T5" fmla="*/ 2147483646 h 288"/>
              <a:gd name="T6" fmla="*/ 2147483646 w 368"/>
              <a:gd name="T7" fmla="*/ 0 h 288"/>
              <a:gd name="T8" fmla="*/ 2147483646 w 368"/>
              <a:gd name="T9" fmla="*/ 2147483646 h 288"/>
              <a:gd name="T10" fmla="*/ 2147483646 w 368"/>
              <a:gd name="T11" fmla="*/ 2147483646 h 288"/>
              <a:gd name="T12" fmla="*/ 2147483646 w 368"/>
              <a:gd name="T13" fmla="*/ 2147483646 h 28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8" h="288">
                <a:moveTo>
                  <a:pt x="72" y="288"/>
                </a:moveTo>
                <a:cubicBezTo>
                  <a:pt x="52" y="236"/>
                  <a:pt x="32" y="184"/>
                  <a:pt x="24" y="144"/>
                </a:cubicBezTo>
                <a:cubicBezTo>
                  <a:pt x="16" y="104"/>
                  <a:pt x="0" y="72"/>
                  <a:pt x="24" y="48"/>
                </a:cubicBezTo>
                <a:cubicBezTo>
                  <a:pt x="48" y="24"/>
                  <a:pt x="120" y="0"/>
                  <a:pt x="168" y="0"/>
                </a:cubicBezTo>
                <a:cubicBezTo>
                  <a:pt x="216" y="0"/>
                  <a:pt x="280" y="16"/>
                  <a:pt x="312" y="48"/>
                </a:cubicBezTo>
                <a:cubicBezTo>
                  <a:pt x="344" y="80"/>
                  <a:pt x="368" y="160"/>
                  <a:pt x="360" y="192"/>
                </a:cubicBezTo>
                <a:cubicBezTo>
                  <a:pt x="352" y="224"/>
                  <a:pt x="308" y="232"/>
                  <a:pt x="264" y="240"/>
                </a:cubicBezTo>
              </a:path>
            </a:pathLst>
          </a:custGeom>
          <a:noFill/>
          <a:ln w="57150" cap="flat" cmpd="sng">
            <a:solidFill>
              <a:schemeClr val="tx1"/>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mc:AlternateContent xmlns:mc="http://schemas.openxmlformats.org/markup-compatibility/2006" xmlns:p14="http://schemas.microsoft.com/office/powerpoint/2010/main">
        <mc:Choice Requires="p14">
          <p:contentPart p14:bwMode="auto" r:id="rId4">
            <p14:nvContentPartPr>
              <p14:cNvPr id="96275" name="Ink 19">
                <a:extLst>
                  <a:ext uri="{FF2B5EF4-FFF2-40B4-BE49-F238E27FC236}">
                    <a16:creationId xmlns="" xmlns:a16="http://schemas.microsoft.com/office/drawing/2014/main" id="{55DE2CE9-91D3-47E9-803C-C2DA9AC85FE9}"/>
                  </a:ext>
                </a:extLst>
              </p14:cNvPr>
              <p14:cNvContentPartPr>
                <a14:cpLocks xmlns:a14="http://schemas.microsoft.com/office/drawing/2010/main" noRot="1" noChangeAspect="1" noEditPoints="1" noChangeArrowheads="1" noChangeShapeType="1"/>
              </p14:cNvContentPartPr>
              <p14:nvPr/>
            </p14:nvContentPartPr>
            <p14:xfrm>
              <a:off x="5954713" y="2343150"/>
              <a:ext cx="2938462" cy="1131888"/>
            </p14:xfrm>
          </p:contentPart>
        </mc:Choice>
        <mc:Fallback xmlns="">
          <p:pic>
            <p:nvPicPr>
              <p:cNvPr id="96275" name="Ink 19">
                <a:extLst>
                  <a:ext uri="{FF2B5EF4-FFF2-40B4-BE49-F238E27FC236}">
                    <a16:creationId xmlns:a16="http://schemas.microsoft.com/office/drawing/2014/main" id="{55DE2CE9-91D3-47E9-803C-C2DA9AC85FE9}"/>
                  </a:ext>
                </a:extLst>
              </p:cNvPr>
              <p:cNvPicPr>
                <a:picLocks noRot="1" noChangeAspect="1" noEditPoints="1" noChangeArrowheads="1" noChangeShapeType="1"/>
              </p:cNvPicPr>
              <p:nvPr/>
            </p:nvPicPr>
            <p:blipFill>
              <a:blip r:embed="rId5"/>
              <a:stretch>
                <a:fillRect/>
              </a:stretch>
            </p:blipFill>
            <p:spPr>
              <a:xfrm>
                <a:off x="5937074" y="2325509"/>
                <a:ext cx="2973019" cy="1166449"/>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96266"/>
                                        </p:tgtEl>
                                        <p:attrNameLst>
                                          <p:attrName>style.visibility</p:attrName>
                                        </p:attrNameLst>
                                      </p:cBhvr>
                                      <p:to>
                                        <p:strVal val="visible"/>
                                      </p:to>
                                    </p:set>
                                    <p:animEffect transition="in" filter="blinds(horizontal)">
                                      <p:cBhvr>
                                        <p:cTn id="7" dur="500"/>
                                        <p:tgtEl>
                                          <p:spTgt spid="9626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96261"/>
                                        </p:tgtEl>
                                        <p:attrNameLst>
                                          <p:attrName>style.visibility</p:attrName>
                                        </p:attrNameLst>
                                      </p:cBhvr>
                                      <p:to>
                                        <p:strVal val="visible"/>
                                      </p:to>
                                    </p:set>
                                    <p:animEffect transition="in" filter="blinds(horizontal)">
                                      <p:cBhvr>
                                        <p:cTn id="12" dur="500"/>
                                        <p:tgtEl>
                                          <p:spTgt spid="9626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96262"/>
                                        </p:tgtEl>
                                        <p:attrNameLst>
                                          <p:attrName>style.visibility</p:attrName>
                                        </p:attrNameLst>
                                      </p:cBhvr>
                                      <p:to>
                                        <p:strVal val="visible"/>
                                      </p:to>
                                    </p:set>
                                    <p:animEffect transition="in" filter="blinds(horizontal)">
                                      <p:cBhvr>
                                        <p:cTn id="17" dur="500"/>
                                        <p:tgtEl>
                                          <p:spTgt spid="9626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6265"/>
                                        </p:tgtEl>
                                        <p:attrNameLst>
                                          <p:attrName>style.visibility</p:attrName>
                                        </p:attrNameLst>
                                      </p:cBhvr>
                                      <p:to>
                                        <p:strVal val="visible"/>
                                      </p:to>
                                    </p:set>
                                    <p:animEffect transition="in" filter="blinds(horizontal)">
                                      <p:cBhvr>
                                        <p:cTn id="22" dur="500"/>
                                        <p:tgtEl>
                                          <p:spTgt spid="9626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96264"/>
                                        </p:tgtEl>
                                        <p:attrNameLst>
                                          <p:attrName>style.visibility</p:attrName>
                                        </p:attrNameLst>
                                      </p:cBhvr>
                                      <p:to>
                                        <p:strVal val="visible"/>
                                      </p:to>
                                    </p:set>
                                    <p:animEffect transition="in" filter="blinds(horizontal)">
                                      <p:cBhvr>
                                        <p:cTn id="27" dur="500"/>
                                        <p:tgtEl>
                                          <p:spTgt spid="96264"/>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96263"/>
                                        </p:tgtEl>
                                        <p:attrNameLst>
                                          <p:attrName>style.visibility</p:attrName>
                                        </p:attrNameLst>
                                      </p:cBhvr>
                                      <p:to>
                                        <p:strVal val="visible"/>
                                      </p:to>
                                    </p:set>
                                    <p:animEffect transition="in" filter="blinds(horizontal)">
                                      <p:cBhvr>
                                        <p:cTn id="32" dur="500"/>
                                        <p:tgtEl>
                                          <p:spTgt spid="9626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nodeType="clickEffect">
                                  <p:stCondLst>
                                    <p:cond delay="0"/>
                                  </p:stCondLst>
                                  <p:childTnLst>
                                    <p:set>
                                      <p:cBhvr>
                                        <p:cTn id="36" dur="1" fill="hold">
                                          <p:stCondLst>
                                            <p:cond delay="0"/>
                                          </p:stCondLst>
                                        </p:cTn>
                                        <p:tgtEl>
                                          <p:spTgt spid="96268"/>
                                        </p:tgtEl>
                                        <p:attrNameLst>
                                          <p:attrName>style.visibility</p:attrName>
                                        </p:attrNameLst>
                                      </p:cBhvr>
                                      <p:to>
                                        <p:strVal val="visible"/>
                                      </p:to>
                                    </p:set>
                                    <p:animEffect transition="in" filter="blinds(horizontal)">
                                      <p:cBhvr>
                                        <p:cTn id="37" dur="500"/>
                                        <p:tgtEl>
                                          <p:spTgt spid="96268"/>
                                        </p:tgtEl>
                                      </p:cBhvr>
                                    </p:animEffect>
                                  </p:childTnLst>
                                </p:cTn>
                              </p:par>
                              <p:par>
                                <p:cTn id="38" presetID="3" presetClass="entr" presetSubtype="10" fill="hold" nodeType="withEffect">
                                  <p:stCondLst>
                                    <p:cond delay="0"/>
                                  </p:stCondLst>
                                  <p:childTnLst>
                                    <p:set>
                                      <p:cBhvr>
                                        <p:cTn id="39" dur="1" fill="hold">
                                          <p:stCondLst>
                                            <p:cond delay="0"/>
                                          </p:stCondLst>
                                        </p:cTn>
                                        <p:tgtEl>
                                          <p:spTgt spid="96273"/>
                                        </p:tgtEl>
                                        <p:attrNameLst>
                                          <p:attrName>style.visibility</p:attrName>
                                        </p:attrNameLst>
                                      </p:cBhvr>
                                      <p:to>
                                        <p:strVal val="visible"/>
                                      </p:to>
                                    </p:set>
                                    <p:animEffect transition="in" filter="blinds(horizontal)">
                                      <p:cBhvr>
                                        <p:cTn id="40" dur="500"/>
                                        <p:tgtEl>
                                          <p:spTgt spid="96273"/>
                                        </p:tgtEl>
                                      </p:cBhvr>
                                    </p:animEffect>
                                  </p:childTnLst>
                                </p:cTn>
                              </p:par>
                              <p:par>
                                <p:cTn id="41" presetID="3" presetClass="entr" presetSubtype="10" fill="hold" nodeType="withEffect">
                                  <p:stCondLst>
                                    <p:cond delay="0"/>
                                  </p:stCondLst>
                                  <p:childTnLst>
                                    <p:set>
                                      <p:cBhvr>
                                        <p:cTn id="42" dur="1" fill="hold">
                                          <p:stCondLst>
                                            <p:cond delay="0"/>
                                          </p:stCondLst>
                                        </p:cTn>
                                        <p:tgtEl>
                                          <p:spTgt spid="96269"/>
                                        </p:tgtEl>
                                        <p:attrNameLst>
                                          <p:attrName>style.visibility</p:attrName>
                                        </p:attrNameLst>
                                      </p:cBhvr>
                                      <p:to>
                                        <p:strVal val="visible"/>
                                      </p:to>
                                    </p:set>
                                    <p:animEffect transition="in" filter="blinds(horizontal)">
                                      <p:cBhvr>
                                        <p:cTn id="43" dur="500"/>
                                        <p:tgtEl>
                                          <p:spTgt spid="96269"/>
                                        </p:tgtEl>
                                      </p:cBhvr>
                                    </p:animEffect>
                                  </p:childTnLst>
                                </p:cTn>
                              </p:par>
                              <p:par>
                                <p:cTn id="44" presetID="3" presetClass="entr" presetSubtype="10" fill="hold" nodeType="withEffect">
                                  <p:stCondLst>
                                    <p:cond delay="0"/>
                                  </p:stCondLst>
                                  <p:childTnLst>
                                    <p:set>
                                      <p:cBhvr>
                                        <p:cTn id="45" dur="1" fill="hold">
                                          <p:stCondLst>
                                            <p:cond delay="0"/>
                                          </p:stCondLst>
                                        </p:cTn>
                                        <p:tgtEl>
                                          <p:spTgt spid="96272"/>
                                        </p:tgtEl>
                                        <p:attrNameLst>
                                          <p:attrName>style.visibility</p:attrName>
                                        </p:attrNameLst>
                                      </p:cBhvr>
                                      <p:to>
                                        <p:strVal val="visible"/>
                                      </p:to>
                                    </p:set>
                                    <p:animEffect transition="in" filter="blinds(horizontal)">
                                      <p:cBhvr>
                                        <p:cTn id="46" dur="500"/>
                                        <p:tgtEl>
                                          <p:spTgt spid="96272"/>
                                        </p:tgtEl>
                                      </p:cBhvr>
                                    </p:animEffect>
                                  </p:childTnLst>
                                </p:cTn>
                              </p:par>
                              <p:par>
                                <p:cTn id="47" presetID="3" presetClass="entr" presetSubtype="10" fill="hold" nodeType="withEffect">
                                  <p:stCondLst>
                                    <p:cond delay="0"/>
                                  </p:stCondLst>
                                  <p:childTnLst>
                                    <p:set>
                                      <p:cBhvr>
                                        <p:cTn id="48" dur="1" fill="hold">
                                          <p:stCondLst>
                                            <p:cond delay="0"/>
                                          </p:stCondLst>
                                        </p:cTn>
                                        <p:tgtEl>
                                          <p:spTgt spid="96274"/>
                                        </p:tgtEl>
                                        <p:attrNameLst>
                                          <p:attrName>style.visibility</p:attrName>
                                        </p:attrNameLst>
                                      </p:cBhvr>
                                      <p:to>
                                        <p:strVal val="visible"/>
                                      </p:to>
                                    </p:set>
                                    <p:animEffect transition="in" filter="blinds(horizontal)">
                                      <p:cBhvr>
                                        <p:cTn id="49" dur="500"/>
                                        <p:tgtEl>
                                          <p:spTgt spid="96274"/>
                                        </p:tgtEl>
                                      </p:cBhvr>
                                    </p:animEffect>
                                  </p:childTnLst>
                                </p:cTn>
                              </p:par>
                              <p:par>
                                <p:cTn id="50" presetID="3" presetClass="entr" presetSubtype="10" fill="hold" nodeType="withEffect">
                                  <p:stCondLst>
                                    <p:cond delay="0"/>
                                  </p:stCondLst>
                                  <p:childTnLst>
                                    <p:set>
                                      <p:cBhvr>
                                        <p:cTn id="51" dur="1" fill="hold">
                                          <p:stCondLst>
                                            <p:cond delay="0"/>
                                          </p:stCondLst>
                                        </p:cTn>
                                        <p:tgtEl>
                                          <p:spTgt spid="96270"/>
                                        </p:tgtEl>
                                        <p:attrNameLst>
                                          <p:attrName>style.visibility</p:attrName>
                                        </p:attrNameLst>
                                      </p:cBhvr>
                                      <p:to>
                                        <p:strVal val="visible"/>
                                      </p:to>
                                    </p:set>
                                    <p:animEffect transition="in" filter="blinds(horizontal)">
                                      <p:cBhvr>
                                        <p:cTn id="52" dur="500"/>
                                        <p:tgtEl>
                                          <p:spTgt spid="96270"/>
                                        </p:tgtEl>
                                      </p:cBhvr>
                                    </p:animEffect>
                                  </p:childTnLst>
                                </p:cTn>
                              </p:par>
                              <p:par>
                                <p:cTn id="53" presetID="3" presetClass="entr" presetSubtype="10" fill="hold" nodeType="withEffect">
                                  <p:stCondLst>
                                    <p:cond delay="0"/>
                                  </p:stCondLst>
                                  <p:childTnLst>
                                    <p:set>
                                      <p:cBhvr>
                                        <p:cTn id="54" dur="1" fill="hold">
                                          <p:stCondLst>
                                            <p:cond delay="0"/>
                                          </p:stCondLst>
                                        </p:cTn>
                                        <p:tgtEl>
                                          <p:spTgt spid="96271"/>
                                        </p:tgtEl>
                                        <p:attrNameLst>
                                          <p:attrName>style.visibility</p:attrName>
                                        </p:attrNameLst>
                                      </p:cBhvr>
                                      <p:to>
                                        <p:strVal val="visible"/>
                                      </p:to>
                                    </p:set>
                                    <p:animEffect transition="in" filter="blinds(horizontal)">
                                      <p:cBhvr>
                                        <p:cTn id="55" dur="500"/>
                                        <p:tgtEl>
                                          <p:spTgt spid="962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63" grpId="0" animBg="1"/>
      <p:bldP spid="96264" grpId="0" animBg="1"/>
      <p:bldP spid="9626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00354" name="Text Box 2">
            <a:extLst>
              <a:ext uri="{FF2B5EF4-FFF2-40B4-BE49-F238E27FC236}">
                <a16:creationId xmlns="" xmlns:a16="http://schemas.microsoft.com/office/drawing/2014/main" id="{F037FACE-134A-4AA5-85DA-3AF9B72BB99F}"/>
              </a:ext>
            </a:extLst>
          </p:cNvPr>
          <p:cNvSpPr txBox="1">
            <a:spLocks noChangeArrowheads="1"/>
          </p:cNvSpPr>
          <p:nvPr/>
        </p:nvSpPr>
        <p:spPr bwMode="auto">
          <a:xfrm>
            <a:off x="842963" y="696913"/>
            <a:ext cx="10820400" cy="1077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a:latin typeface="Times New Roman" panose="02020603050405020304" pitchFamily="18" charset="0"/>
                <a:cs typeface="Times New Roman" panose="02020603050405020304" pitchFamily="18" charset="0"/>
              </a:rPr>
              <a:t>Em có nhận xét gì về Thành Cổ Loa của nước Âu Lạc vào cuối thế kỉ III TCN?</a:t>
            </a:r>
          </a:p>
        </p:txBody>
      </p:sp>
      <p:sp>
        <p:nvSpPr>
          <p:cNvPr id="100355" name="Text Box 3">
            <a:extLst>
              <a:ext uri="{FF2B5EF4-FFF2-40B4-BE49-F238E27FC236}">
                <a16:creationId xmlns="" xmlns:a16="http://schemas.microsoft.com/office/drawing/2014/main" id="{29761AB0-C3CA-4747-9A06-D8E75DEA1273}"/>
              </a:ext>
            </a:extLst>
          </p:cNvPr>
          <p:cNvSpPr txBox="1">
            <a:spLocks noChangeArrowheads="1"/>
          </p:cNvSpPr>
          <p:nvPr/>
        </p:nvSpPr>
        <p:spPr bwMode="auto">
          <a:xfrm>
            <a:off x="838200" y="2057400"/>
            <a:ext cx="10820400" cy="230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b="1">
                <a:solidFill>
                  <a:srgbClr val="FF0000"/>
                </a:solidFill>
                <a:latin typeface="Times New Roman" panose="02020603050405020304" pitchFamily="18" charset="0"/>
                <a:cs typeface="Times New Roman" panose="02020603050405020304" pitchFamily="18" charset="0"/>
              </a:rPr>
              <a:t>Thành là công trình lao động sáng tạo có quy mô lớn nhất của Âu Lạc.</a:t>
            </a:r>
          </a:p>
          <a:p>
            <a:pPr>
              <a:spcBef>
                <a:spcPct val="50000"/>
              </a:spcBef>
              <a:buFontTx/>
              <a:buNone/>
            </a:pPr>
            <a:r>
              <a:rPr lang="en-US" altLang="en-US" b="1">
                <a:solidFill>
                  <a:srgbClr val="FF0000"/>
                </a:solidFill>
                <a:latin typeface="Times New Roman" panose="02020603050405020304" pitchFamily="18" charset="0"/>
                <a:cs typeface="Times New Roman" panose="02020603050405020304" pitchFamily="18" charset="0"/>
              </a:rPr>
              <a:t>Thành vừa là kinh đô vừa là thành quân sự bảo vệ an ninh quốc gia .</a:t>
            </a:r>
          </a:p>
        </p:txBody>
      </p:sp>
      <p:sp>
        <p:nvSpPr>
          <p:cNvPr id="100356" name="Text Box 4">
            <a:extLst>
              <a:ext uri="{FF2B5EF4-FFF2-40B4-BE49-F238E27FC236}">
                <a16:creationId xmlns="" xmlns:a16="http://schemas.microsoft.com/office/drawing/2014/main" id="{7F55C30D-BF27-475E-B60C-7F5E1354F855}"/>
              </a:ext>
            </a:extLst>
          </p:cNvPr>
          <p:cNvSpPr txBox="1">
            <a:spLocks noChangeArrowheads="1"/>
          </p:cNvSpPr>
          <p:nvPr/>
        </p:nvSpPr>
        <p:spPr bwMode="auto">
          <a:xfrm>
            <a:off x="1066800" y="4648200"/>
            <a:ext cx="9644063" cy="157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a:latin typeface="Times New Roman" panose="02020603050405020304" pitchFamily="18" charset="0"/>
                <a:cs typeface="Times New Roman" panose="02020603050405020304" pitchFamily="18" charset="0"/>
              </a:rPr>
              <a:t>( Dân số Âu Lạc chỉ có khoảng 1 triệu người, đắp được 3 vòng thành đó là một kì công )</a:t>
            </a:r>
          </a:p>
          <a:p>
            <a:pPr>
              <a:spcBef>
                <a:spcPct val="0"/>
              </a:spcBef>
              <a:buFontTx/>
              <a:buNone/>
            </a:pPr>
            <a:endParaRPr lang="en-US"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00354"/>
                                        </p:tgtEl>
                                        <p:attrNameLst>
                                          <p:attrName>style.visibility</p:attrName>
                                        </p:attrNameLst>
                                      </p:cBhvr>
                                      <p:to>
                                        <p:strVal val="visible"/>
                                      </p:to>
                                    </p:set>
                                    <p:anim calcmode="lin" valueType="num">
                                      <p:cBhvr>
                                        <p:cTn id="7" dur="1000" fill="hold"/>
                                        <p:tgtEl>
                                          <p:spTgt spid="100354"/>
                                        </p:tgtEl>
                                        <p:attrNameLst>
                                          <p:attrName>ppt_x</p:attrName>
                                        </p:attrNameLst>
                                      </p:cBhvr>
                                      <p:tavLst>
                                        <p:tav tm="0">
                                          <p:val>
                                            <p:strVal val="#ppt_x-.2"/>
                                          </p:val>
                                        </p:tav>
                                        <p:tav tm="100000">
                                          <p:val>
                                            <p:strVal val="#ppt_x"/>
                                          </p:val>
                                        </p:tav>
                                      </p:tavLst>
                                    </p:anim>
                                    <p:anim calcmode="lin" valueType="num">
                                      <p:cBhvr>
                                        <p:cTn id="8" dur="1000" fill="hold"/>
                                        <p:tgtEl>
                                          <p:spTgt spid="100354"/>
                                        </p:tgtEl>
                                        <p:attrNameLst>
                                          <p:attrName>ppt_y</p:attrName>
                                        </p:attrNameLst>
                                      </p:cBhvr>
                                      <p:tavLst>
                                        <p:tav tm="0">
                                          <p:val>
                                            <p:strVal val="#ppt_y"/>
                                          </p:val>
                                        </p:tav>
                                        <p:tav tm="100000">
                                          <p:val>
                                            <p:strVal val="#ppt_y"/>
                                          </p:val>
                                        </p:tav>
                                      </p:tavLst>
                                    </p:anim>
                                    <p:animEffect transition="in" filter="wipe(right)" prLst="gradientSize: 0.1">
                                      <p:cBhvr>
                                        <p:cTn id="9" dur="1000"/>
                                        <p:tgtEl>
                                          <p:spTgt spid="10035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100355"/>
                                        </p:tgtEl>
                                        <p:attrNameLst>
                                          <p:attrName>style.visibility</p:attrName>
                                        </p:attrNameLst>
                                      </p:cBhvr>
                                      <p:to>
                                        <p:strVal val="visible"/>
                                      </p:to>
                                    </p:set>
                                    <p:anim calcmode="lin" valueType="num">
                                      <p:cBhvr>
                                        <p:cTn id="14" dur="1000" fill="hold"/>
                                        <p:tgtEl>
                                          <p:spTgt spid="100355"/>
                                        </p:tgtEl>
                                        <p:attrNameLst>
                                          <p:attrName>ppt_x</p:attrName>
                                        </p:attrNameLst>
                                      </p:cBhvr>
                                      <p:tavLst>
                                        <p:tav tm="0">
                                          <p:val>
                                            <p:strVal val="#ppt_x-.2"/>
                                          </p:val>
                                        </p:tav>
                                        <p:tav tm="100000">
                                          <p:val>
                                            <p:strVal val="#ppt_x"/>
                                          </p:val>
                                        </p:tav>
                                      </p:tavLst>
                                    </p:anim>
                                    <p:anim calcmode="lin" valueType="num">
                                      <p:cBhvr>
                                        <p:cTn id="15" dur="1000" fill="hold"/>
                                        <p:tgtEl>
                                          <p:spTgt spid="100355"/>
                                        </p:tgtEl>
                                        <p:attrNameLst>
                                          <p:attrName>ppt_y</p:attrName>
                                        </p:attrNameLst>
                                      </p:cBhvr>
                                      <p:tavLst>
                                        <p:tav tm="0">
                                          <p:val>
                                            <p:strVal val="#ppt_y"/>
                                          </p:val>
                                        </p:tav>
                                        <p:tav tm="100000">
                                          <p:val>
                                            <p:strVal val="#ppt_y"/>
                                          </p:val>
                                        </p:tav>
                                      </p:tavLst>
                                    </p:anim>
                                    <p:animEffect transition="in" filter="wipe(right)" prLst="gradientSize: 0.1">
                                      <p:cBhvr>
                                        <p:cTn id="16" dur="1000"/>
                                        <p:tgtEl>
                                          <p:spTgt spid="100355"/>
                                        </p:tgtEl>
                                      </p:cBhvr>
                                    </p:animEffect>
                                  </p:childTnLst>
                                </p:cTn>
                              </p:par>
                              <p:par>
                                <p:cTn id="17" presetID="29" presetClass="entr" presetSubtype="0" fill="hold" grpId="0" nodeType="withEffect">
                                  <p:stCondLst>
                                    <p:cond delay="0"/>
                                  </p:stCondLst>
                                  <p:childTnLst>
                                    <p:set>
                                      <p:cBhvr>
                                        <p:cTn id="18" dur="1" fill="hold">
                                          <p:stCondLst>
                                            <p:cond delay="0"/>
                                          </p:stCondLst>
                                        </p:cTn>
                                        <p:tgtEl>
                                          <p:spTgt spid="100356"/>
                                        </p:tgtEl>
                                        <p:attrNameLst>
                                          <p:attrName>style.visibility</p:attrName>
                                        </p:attrNameLst>
                                      </p:cBhvr>
                                      <p:to>
                                        <p:strVal val="visible"/>
                                      </p:to>
                                    </p:set>
                                    <p:anim calcmode="lin" valueType="num">
                                      <p:cBhvr>
                                        <p:cTn id="19" dur="1000" fill="hold"/>
                                        <p:tgtEl>
                                          <p:spTgt spid="100356"/>
                                        </p:tgtEl>
                                        <p:attrNameLst>
                                          <p:attrName>ppt_x</p:attrName>
                                        </p:attrNameLst>
                                      </p:cBhvr>
                                      <p:tavLst>
                                        <p:tav tm="0">
                                          <p:val>
                                            <p:strVal val="#ppt_x-.2"/>
                                          </p:val>
                                        </p:tav>
                                        <p:tav tm="100000">
                                          <p:val>
                                            <p:strVal val="#ppt_x"/>
                                          </p:val>
                                        </p:tav>
                                      </p:tavLst>
                                    </p:anim>
                                    <p:anim calcmode="lin" valueType="num">
                                      <p:cBhvr>
                                        <p:cTn id="20" dur="1000" fill="hold"/>
                                        <p:tgtEl>
                                          <p:spTgt spid="100356"/>
                                        </p:tgtEl>
                                        <p:attrNameLst>
                                          <p:attrName>ppt_y</p:attrName>
                                        </p:attrNameLst>
                                      </p:cBhvr>
                                      <p:tavLst>
                                        <p:tav tm="0">
                                          <p:val>
                                            <p:strVal val="#ppt_y"/>
                                          </p:val>
                                        </p:tav>
                                        <p:tav tm="100000">
                                          <p:val>
                                            <p:strVal val="#ppt_y"/>
                                          </p:val>
                                        </p:tav>
                                      </p:tavLst>
                                    </p:anim>
                                    <p:animEffect transition="in" filter="wipe(right)" prLst="gradientSize: 0.1">
                                      <p:cBhvr>
                                        <p:cTn id="21" dur="1000"/>
                                        <p:tgtEl>
                                          <p:spTgt spid="1003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4" grpId="0"/>
      <p:bldP spid="100355" grpId="0"/>
      <p:bldP spid="10035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102402" name="Picture 2">
            <a:extLst>
              <a:ext uri="{FF2B5EF4-FFF2-40B4-BE49-F238E27FC236}">
                <a16:creationId xmlns="" xmlns:a16="http://schemas.microsoft.com/office/drawing/2014/main" id="{2A15337B-B402-4142-B4EF-895861D333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762000"/>
            <a:ext cx="47244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03" name="Picture 3">
            <a:extLst>
              <a:ext uri="{FF2B5EF4-FFF2-40B4-BE49-F238E27FC236}">
                <a16:creationId xmlns="" xmlns:a16="http://schemas.microsoft.com/office/drawing/2014/main" id="{98EAC8A1-EDE5-4A99-BE17-873EFA768DE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600" y="762000"/>
            <a:ext cx="37338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04" name="Rectangle 4">
            <a:extLst>
              <a:ext uri="{FF2B5EF4-FFF2-40B4-BE49-F238E27FC236}">
                <a16:creationId xmlns="" xmlns:a16="http://schemas.microsoft.com/office/drawing/2014/main" id="{21F702C5-9F6E-4FED-9C3E-CBB14E75E78D}"/>
              </a:ext>
            </a:extLst>
          </p:cNvPr>
          <p:cNvSpPr>
            <a:spLocks noChangeArrowheads="1"/>
          </p:cNvSpPr>
          <p:nvPr/>
        </p:nvSpPr>
        <p:spPr bwMode="auto">
          <a:xfrm>
            <a:off x="5715000" y="6096000"/>
            <a:ext cx="4724400" cy="5334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800" b="1">
                <a:solidFill>
                  <a:srgbClr val="0000CC"/>
                </a:solidFill>
                <a:latin typeface="Times New Roman" panose="02020603050405020304" pitchFamily="18" charset="0"/>
              </a:rPr>
              <a:t>DAO GĂM, KIẾM</a:t>
            </a:r>
            <a:r>
              <a:rPr lang="en-US" altLang="en-US" sz="2800">
                <a:solidFill>
                  <a:srgbClr val="0000CC"/>
                </a:solidFill>
                <a:latin typeface="Times New Roman" panose="02020603050405020304" pitchFamily="18" charset="0"/>
              </a:rPr>
              <a:t> </a:t>
            </a:r>
          </a:p>
        </p:txBody>
      </p:sp>
      <p:sp>
        <p:nvSpPr>
          <p:cNvPr id="102405" name="Rectangle 5">
            <a:extLst>
              <a:ext uri="{FF2B5EF4-FFF2-40B4-BE49-F238E27FC236}">
                <a16:creationId xmlns="" xmlns:a16="http://schemas.microsoft.com/office/drawing/2014/main" id="{39A1300F-FFBC-408D-8B66-9DE7167B5137}"/>
              </a:ext>
            </a:extLst>
          </p:cNvPr>
          <p:cNvSpPr>
            <a:spLocks noChangeArrowheads="1"/>
          </p:cNvSpPr>
          <p:nvPr/>
        </p:nvSpPr>
        <p:spPr bwMode="auto">
          <a:xfrm>
            <a:off x="1752600" y="6096000"/>
            <a:ext cx="3733800" cy="5334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800" b="1">
                <a:solidFill>
                  <a:srgbClr val="0000CC"/>
                </a:solidFill>
                <a:latin typeface="Times New Roman" panose="02020603050405020304" pitchFamily="18" charset="0"/>
              </a:rPr>
              <a:t>MŨI GIÁO</a:t>
            </a:r>
          </a:p>
        </p:txBody>
      </p:sp>
      <p:sp>
        <p:nvSpPr>
          <p:cNvPr id="18438" name="Text Box 6">
            <a:extLst>
              <a:ext uri="{FF2B5EF4-FFF2-40B4-BE49-F238E27FC236}">
                <a16:creationId xmlns="" xmlns:a16="http://schemas.microsoft.com/office/drawing/2014/main" id="{FD674272-259B-4DA7-B96D-8E25C0E9B0D5}"/>
              </a:ext>
            </a:extLst>
          </p:cNvPr>
          <p:cNvSpPr txBox="1">
            <a:spLocks noChangeArrowheads="1"/>
          </p:cNvSpPr>
          <p:nvPr/>
        </p:nvSpPr>
        <p:spPr bwMode="auto">
          <a:xfrm>
            <a:off x="1524000" y="304800"/>
            <a:ext cx="8610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endParaRPr lang="vi-VN" altLang="en-US" sz="1800"/>
          </a:p>
        </p:txBody>
      </p:sp>
      <p:sp>
        <p:nvSpPr>
          <p:cNvPr id="102407" name="Text Box 7">
            <a:extLst>
              <a:ext uri="{FF2B5EF4-FFF2-40B4-BE49-F238E27FC236}">
                <a16:creationId xmlns="" xmlns:a16="http://schemas.microsoft.com/office/drawing/2014/main" id="{A1DF7C84-4B0C-4ECD-87FD-735E4A07BD99}"/>
              </a:ext>
            </a:extLst>
          </p:cNvPr>
          <p:cNvSpPr txBox="1">
            <a:spLocks noChangeArrowheads="1"/>
          </p:cNvSpPr>
          <p:nvPr/>
        </p:nvSpPr>
        <p:spPr bwMode="auto">
          <a:xfrm>
            <a:off x="1752600" y="258763"/>
            <a:ext cx="8610600" cy="5794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pPr>
            <a:r>
              <a:rPr lang="en-US" altLang="en-US" b="1">
                <a:solidFill>
                  <a:schemeClr val="tx2"/>
                </a:solidFill>
                <a:latin typeface="Times New Roman" panose="02020603050405020304" pitchFamily="18" charset="0"/>
              </a:rPr>
              <a:t>VŨ KHÍ CỔ LOA</a:t>
            </a:r>
          </a:p>
        </p:txBody>
      </p:sp>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2407"/>
                                        </p:tgtEl>
                                        <p:attrNameLst>
                                          <p:attrName>style.visibility</p:attrName>
                                        </p:attrNameLst>
                                      </p:cBhvr>
                                      <p:to>
                                        <p:strVal val="visible"/>
                                      </p:to>
                                    </p:set>
                                  </p:childTnLst>
                                </p:cTn>
                              </p:par>
                              <p:par>
                                <p:cTn id="7" presetID="3" presetClass="entr" presetSubtype="10" fill="hold" nodeType="withEffect">
                                  <p:stCondLst>
                                    <p:cond delay="0"/>
                                  </p:stCondLst>
                                  <p:childTnLst>
                                    <p:set>
                                      <p:cBhvr>
                                        <p:cTn id="8" dur="1" fill="hold">
                                          <p:stCondLst>
                                            <p:cond delay="0"/>
                                          </p:stCondLst>
                                        </p:cTn>
                                        <p:tgtEl>
                                          <p:spTgt spid="102403"/>
                                        </p:tgtEl>
                                        <p:attrNameLst>
                                          <p:attrName>style.visibility</p:attrName>
                                        </p:attrNameLst>
                                      </p:cBhvr>
                                      <p:to>
                                        <p:strVal val="visible"/>
                                      </p:to>
                                    </p:set>
                                    <p:animEffect transition="in" filter="blinds(horizontal)">
                                      <p:cBhvr>
                                        <p:cTn id="9" dur="500"/>
                                        <p:tgtEl>
                                          <p:spTgt spid="102403"/>
                                        </p:tgtEl>
                                      </p:cBhvr>
                                    </p:animEffect>
                                  </p:childTnLst>
                                </p:cTn>
                              </p:par>
                              <p:par>
                                <p:cTn id="10" presetID="2" presetClass="entr" presetSubtype="4" fill="hold" grpId="0" nodeType="withEffect">
                                  <p:stCondLst>
                                    <p:cond delay="0"/>
                                  </p:stCondLst>
                                  <p:childTnLst>
                                    <p:set>
                                      <p:cBhvr>
                                        <p:cTn id="11" dur="1" fill="hold">
                                          <p:stCondLst>
                                            <p:cond delay="0"/>
                                          </p:stCondLst>
                                        </p:cTn>
                                        <p:tgtEl>
                                          <p:spTgt spid="102405"/>
                                        </p:tgtEl>
                                        <p:attrNameLst>
                                          <p:attrName>style.visibility</p:attrName>
                                        </p:attrNameLst>
                                      </p:cBhvr>
                                      <p:to>
                                        <p:strVal val="visible"/>
                                      </p:to>
                                    </p:set>
                                    <p:anim calcmode="lin" valueType="num">
                                      <p:cBhvr additive="base">
                                        <p:cTn id="12" dur="500" fill="hold"/>
                                        <p:tgtEl>
                                          <p:spTgt spid="102405"/>
                                        </p:tgtEl>
                                        <p:attrNameLst>
                                          <p:attrName>ppt_x</p:attrName>
                                        </p:attrNameLst>
                                      </p:cBhvr>
                                      <p:tavLst>
                                        <p:tav tm="0">
                                          <p:val>
                                            <p:strVal val="#ppt_x"/>
                                          </p:val>
                                        </p:tav>
                                        <p:tav tm="100000">
                                          <p:val>
                                            <p:strVal val="#ppt_x"/>
                                          </p:val>
                                        </p:tav>
                                      </p:tavLst>
                                    </p:anim>
                                    <p:anim calcmode="lin" valueType="num">
                                      <p:cBhvr additive="base">
                                        <p:cTn id="13" dur="500" fill="hold"/>
                                        <p:tgtEl>
                                          <p:spTgt spid="102405"/>
                                        </p:tgtEl>
                                        <p:attrNameLst>
                                          <p:attrName>ppt_y</p:attrName>
                                        </p:attrNameLst>
                                      </p:cBhvr>
                                      <p:tavLst>
                                        <p:tav tm="0">
                                          <p:val>
                                            <p:strVal val="1+#ppt_h/2"/>
                                          </p:val>
                                        </p:tav>
                                        <p:tav tm="100000">
                                          <p:val>
                                            <p:strVal val="#ppt_y"/>
                                          </p:val>
                                        </p:tav>
                                      </p:tavLst>
                                    </p:anim>
                                  </p:childTnLst>
                                </p:cTn>
                              </p:par>
                              <p:par>
                                <p:cTn id="14" presetID="3" presetClass="entr" presetSubtype="10" fill="hold" nodeType="withEffect">
                                  <p:stCondLst>
                                    <p:cond delay="0"/>
                                  </p:stCondLst>
                                  <p:childTnLst>
                                    <p:set>
                                      <p:cBhvr>
                                        <p:cTn id="15" dur="1" fill="hold">
                                          <p:stCondLst>
                                            <p:cond delay="0"/>
                                          </p:stCondLst>
                                        </p:cTn>
                                        <p:tgtEl>
                                          <p:spTgt spid="102402"/>
                                        </p:tgtEl>
                                        <p:attrNameLst>
                                          <p:attrName>style.visibility</p:attrName>
                                        </p:attrNameLst>
                                      </p:cBhvr>
                                      <p:to>
                                        <p:strVal val="visible"/>
                                      </p:to>
                                    </p:set>
                                    <p:animEffect transition="in" filter="blinds(horizontal)">
                                      <p:cBhvr>
                                        <p:cTn id="16" dur="500"/>
                                        <p:tgtEl>
                                          <p:spTgt spid="102402"/>
                                        </p:tgtEl>
                                      </p:cBhvr>
                                    </p:animEffect>
                                  </p:childTnLst>
                                </p:cTn>
                              </p:par>
                              <p:par>
                                <p:cTn id="17" presetID="2" presetClass="entr" presetSubtype="4" fill="hold" grpId="0" nodeType="withEffect">
                                  <p:stCondLst>
                                    <p:cond delay="0"/>
                                  </p:stCondLst>
                                  <p:childTnLst>
                                    <p:set>
                                      <p:cBhvr>
                                        <p:cTn id="18" dur="1" fill="hold">
                                          <p:stCondLst>
                                            <p:cond delay="0"/>
                                          </p:stCondLst>
                                        </p:cTn>
                                        <p:tgtEl>
                                          <p:spTgt spid="102404"/>
                                        </p:tgtEl>
                                        <p:attrNameLst>
                                          <p:attrName>style.visibility</p:attrName>
                                        </p:attrNameLst>
                                      </p:cBhvr>
                                      <p:to>
                                        <p:strVal val="visible"/>
                                      </p:to>
                                    </p:set>
                                    <p:anim calcmode="lin" valueType="num">
                                      <p:cBhvr additive="base">
                                        <p:cTn id="19" dur="500" fill="hold"/>
                                        <p:tgtEl>
                                          <p:spTgt spid="102404"/>
                                        </p:tgtEl>
                                        <p:attrNameLst>
                                          <p:attrName>ppt_x</p:attrName>
                                        </p:attrNameLst>
                                      </p:cBhvr>
                                      <p:tavLst>
                                        <p:tav tm="0">
                                          <p:val>
                                            <p:strVal val="#ppt_x"/>
                                          </p:val>
                                        </p:tav>
                                        <p:tav tm="100000">
                                          <p:val>
                                            <p:strVal val="#ppt_x"/>
                                          </p:val>
                                        </p:tav>
                                      </p:tavLst>
                                    </p:anim>
                                    <p:anim calcmode="lin" valueType="num">
                                      <p:cBhvr additive="base">
                                        <p:cTn id="20" dur="500" fill="hold"/>
                                        <p:tgtEl>
                                          <p:spTgt spid="10240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4" grpId="0" animBg="1"/>
      <p:bldP spid="102405" grpId="0" animBg="1"/>
      <p:bldP spid="10240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104450" name="Picture 2" descr="h3">
            <a:extLst>
              <a:ext uri="{FF2B5EF4-FFF2-40B4-BE49-F238E27FC236}">
                <a16:creationId xmlns="" xmlns:a16="http://schemas.microsoft.com/office/drawing/2014/main" id="{5B06E743-0E80-4C94-AA31-7FB337471914}"/>
              </a:ext>
            </a:extLst>
          </p:cNvPr>
          <p:cNvPicPr>
            <a:picLocks noChangeAspect="1" noChangeArrowheads="1"/>
          </p:cNvPicPr>
          <p:nvPr/>
        </p:nvPicPr>
        <p:blipFill>
          <a:blip r:embed="rId3">
            <a:lum contrast="72000"/>
            <a:extLst>
              <a:ext uri="{28A0092B-C50C-407E-A947-70E740481C1C}">
                <a14:useLocalDpi xmlns:a14="http://schemas.microsoft.com/office/drawing/2010/main" val="0"/>
              </a:ext>
            </a:extLst>
          </a:blip>
          <a:srcRect/>
          <a:stretch>
            <a:fillRect/>
          </a:stretch>
        </p:blipFill>
        <p:spPr bwMode="auto">
          <a:xfrm>
            <a:off x="6400800" y="0"/>
            <a:ext cx="4267200" cy="2895600"/>
          </a:xfrm>
          <a:prstGeom prst="rect">
            <a:avLst/>
          </a:prstGeom>
          <a:noFill/>
          <a:ln w="9525">
            <a:solidFill>
              <a:srgbClr val="FF0066"/>
            </a:solidFill>
            <a:miter lim="800000"/>
            <a:headEnd/>
            <a:tailEnd/>
          </a:ln>
          <a:extLst>
            <a:ext uri="{909E8E84-426E-40DD-AFC4-6F175D3DCCD1}">
              <a14:hiddenFill xmlns:a14="http://schemas.microsoft.com/office/drawing/2010/main">
                <a:solidFill>
                  <a:srgbClr val="FFFFFF"/>
                </a:solidFill>
              </a14:hiddenFill>
            </a:ext>
          </a:extLst>
        </p:spPr>
      </p:pic>
      <p:sp>
        <p:nvSpPr>
          <p:cNvPr id="104451" name="Text Box 3">
            <a:extLst>
              <a:ext uri="{FF2B5EF4-FFF2-40B4-BE49-F238E27FC236}">
                <a16:creationId xmlns="" xmlns:a16="http://schemas.microsoft.com/office/drawing/2014/main" id="{6293833C-4D92-4C9F-9F19-9A9366E613FF}"/>
              </a:ext>
            </a:extLst>
          </p:cNvPr>
          <p:cNvSpPr txBox="1">
            <a:spLocks noChangeArrowheads="1"/>
          </p:cNvSpPr>
          <p:nvPr/>
        </p:nvSpPr>
        <p:spPr bwMode="auto">
          <a:xfrm>
            <a:off x="1828800" y="5775325"/>
            <a:ext cx="86106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pPr>
            <a:r>
              <a:rPr lang="en-US" altLang="en-US" sz="2800" b="1" i="1">
                <a:solidFill>
                  <a:srgbClr val="0000CC"/>
                </a:solidFill>
                <a:latin typeface="Times New Roman" panose="02020603050405020304" pitchFamily="18" charset="0"/>
              </a:rPr>
              <a:t>HÀNG VẠN MŨI TÊN ĐỒNG ĐƯỢC TÌM THẤY Ở PHÍA NAM THÀNH CỔ LOA ( CẦU VỰC )</a:t>
            </a:r>
          </a:p>
        </p:txBody>
      </p:sp>
      <p:pic>
        <p:nvPicPr>
          <p:cNvPr id="19461" name="Picture 5">
            <a:extLst>
              <a:ext uri="{FF2B5EF4-FFF2-40B4-BE49-F238E27FC236}">
                <a16:creationId xmlns="" xmlns:a16="http://schemas.microsoft.com/office/drawing/2014/main" id="{B209898D-7265-427E-87FC-B96648DAA57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76200"/>
            <a:ext cx="4419600" cy="5486400"/>
          </a:xfrm>
          <a:prstGeom prst="rect">
            <a:avLst/>
          </a:prstGeom>
          <a:solidFill>
            <a:srgbClr val="FF0066"/>
          </a:solidFill>
          <a:ln w="57150">
            <a:solidFill>
              <a:srgbClr val="0000CC"/>
            </a:solidFill>
            <a:miter lim="800000"/>
            <a:headEnd/>
            <a:tailEnd/>
          </a:ln>
        </p:spPr>
      </p:pic>
      <p:sp>
        <p:nvSpPr>
          <p:cNvPr id="104455" name="Freeform 7">
            <a:extLst>
              <a:ext uri="{FF2B5EF4-FFF2-40B4-BE49-F238E27FC236}">
                <a16:creationId xmlns="" xmlns:a16="http://schemas.microsoft.com/office/drawing/2014/main" id="{DCC933DA-B7AE-4A71-8485-8DBBB853C56C}"/>
              </a:ext>
            </a:extLst>
          </p:cNvPr>
          <p:cNvSpPr>
            <a:spLocks/>
          </p:cNvSpPr>
          <p:nvPr/>
        </p:nvSpPr>
        <p:spPr bwMode="auto">
          <a:xfrm>
            <a:off x="4330700" y="3784600"/>
            <a:ext cx="850900" cy="787400"/>
          </a:xfrm>
          <a:custGeom>
            <a:avLst/>
            <a:gdLst>
              <a:gd name="T0" fmla="*/ 2147483646 w 536"/>
              <a:gd name="T1" fmla="*/ 2147483646 h 496"/>
              <a:gd name="T2" fmla="*/ 2147483646 w 536"/>
              <a:gd name="T3" fmla="*/ 2147483646 h 496"/>
              <a:gd name="T4" fmla="*/ 2147483646 w 536"/>
              <a:gd name="T5" fmla="*/ 2147483646 h 496"/>
              <a:gd name="T6" fmla="*/ 2147483646 w 536"/>
              <a:gd name="T7" fmla="*/ 2147483646 h 496"/>
              <a:gd name="T8" fmla="*/ 2147483646 w 536"/>
              <a:gd name="T9" fmla="*/ 2147483646 h 49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6" h="496">
                <a:moveTo>
                  <a:pt x="488" y="112"/>
                </a:moveTo>
                <a:cubicBezTo>
                  <a:pt x="408" y="56"/>
                  <a:pt x="328" y="0"/>
                  <a:pt x="248" y="16"/>
                </a:cubicBezTo>
                <a:cubicBezTo>
                  <a:pt x="168" y="32"/>
                  <a:pt x="0" y="128"/>
                  <a:pt x="8" y="208"/>
                </a:cubicBezTo>
                <a:cubicBezTo>
                  <a:pt x="16" y="288"/>
                  <a:pt x="208" y="496"/>
                  <a:pt x="296" y="496"/>
                </a:cubicBezTo>
                <a:cubicBezTo>
                  <a:pt x="384" y="496"/>
                  <a:pt x="496" y="256"/>
                  <a:pt x="536" y="208"/>
                </a:cubicBezTo>
              </a:path>
            </a:pathLst>
          </a:custGeom>
          <a:noFill/>
          <a:ln w="38100"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456" name="AutoShape 8">
            <a:extLst>
              <a:ext uri="{FF2B5EF4-FFF2-40B4-BE49-F238E27FC236}">
                <a16:creationId xmlns="" xmlns:a16="http://schemas.microsoft.com/office/drawing/2014/main" id="{FF6EA04E-FA3C-464D-9330-2C867A29C258}"/>
              </a:ext>
            </a:extLst>
          </p:cNvPr>
          <p:cNvSpPr>
            <a:spLocks noChangeArrowheads="1"/>
          </p:cNvSpPr>
          <p:nvPr/>
        </p:nvSpPr>
        <p:spPr bwMode="auto">
          <a:xfrm>
            <a:off x="1676400" y="4572000"/>
            <a:ext cx="990600" cy="914400"/>
          </a:xfrm>
          <a:prstGeom prst="wedgeRoundRectCallout">
            <a:avLst>
              <a:gd name="adj1" fmla="val 250963"/>
              <a:gd name="adj2" fmla="val -102778"/>
              <a:gd name="adj3" fmla="val 16667"/>
            </a:avLst>
          </a:prstGeom>
          <a:solidFill>
            <a:srgbClr val="00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400">
                <a:solidFill>
                  <a:srgbClr val="0000CC"/>
                </a:solidFill>
                <a:latin typeface="Times New Roman" panose="02020603050405020304" pitchFamily="18" charset="0"/>
              </a:rPr>
              <a:t>CẦU VỰC</a:t>
            </a:r>
          </a:p>
        </p:txBody>
      </p:sp>
      <p:pic>
        <p:nvPicPr>
          <p:cNvPr id="19464" name="Picture 9" descr="Tập tin:Mũi tên đồng.jpg">
            <a:hlinkClick r:id="rId5"/>
            <a:extLst>
              <a:ext uri="{FF2B5EF4-FFF2-40B4-BE49-F238E27FC236}">
                <a16:creationId xmlns="" xmlns:a16="http://schemas.microsoft.com/office/drawing/2014/main" id="{3CD0426E-535C-4937-AF3F-9546649020B6}"/>
              </a:ext>
            </a:extLst>
          </p:cNvPr>
          <p:cNvPicPr>
            <a:picLocks noChangeAspect="1" noChangeArrowheads="1"/>
          </p:cNvPicPr>
          <p:nvPr/>
        </p:nvPicPr>
        <p:blipFill>
          <a:blip r:embed="rId6">
            <a:lum bright="24000"/>
            <a:extLst>
              <a:ext uri="{28A0092B-C50C-407E-A947-70E740481C1C}">
                <a14:useLocalDpi xmlns:a14="http://schemas.microsoft.com/office/drawing/2010/main" val="0"/>
              </a:ext>
            </a:extLst>
          </a:blip>
          <a:srcRect/>
          <a:stretch>
            <a:fillRect/>
          </a:stretch>
        </p:blipFill>
        <p:spPr bwMode="auto">
          <a:xfrm>
            <a:off x="6400800" y="2895600"/>
            <a:ext cx="4267200" cy="271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458" name="Line 10">
            <a:extLst>
              <a:ext uri="{FF2B5EF4-FFF2-40B4-BE49-F238E27FC236}">
                <a16:creationId xmlns="" xmlns:a16="http://schemas.microsoft.com/office/drawing/2014/main" id="{F196CB2A-473D-4D8D-BDD9-0ACC43CD7C40}"/>
              </a:ext>
            </a:extLst>
          </p:cNvPr>
          <p:cNvSpPr>
            <a:spLocks noChangeShapeType="1"/>
          </p:cNvSpPr>
          <p:nvPr/>
        </p:nvSpPr>
        <p:spPr bwMode="auto">
          <a:xfrm flipV="1">
            <a:off x="4724400" y="3962400"/>
            <a:ext cx="3048000" cy="76200"/>
          </a:xfrm>
          <a:prstGeom prst="line">
            <a:avLst/>
          </a:prstGeom>
          <a:noFill/>
          <a:ln w="762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04455"/>
                                        </p:tgtEl>
                                        <p:attrNameLst>
                                          <p:attrName>style.visibility</p:attrName>
                                        </p:attrNameLst>
                                      </p:cBhvr>
                                      <p:to>
                                        <p:strVal val="visible"/>
                                      </p:to>
                                    </p:set>
                                    <p:animEffect transition="in" filter="blinds(horizontal)">
                                      <p:cBhvr>
                                        <p:cTn id="7" dur="500"/>
                                        <p:tgtEl>
                                          <p:spTgt spid="10445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04456"/>
                                        </p:tgtEl>
                                        <p:attrNameLst>
                                          <p:attrName>style.visibility</p:attrName>
                                        </p:attrNameLst>
                                      </p:cBhvr>
                                      <p:to>
                                        <p:strVal val="visible"/>
                                      </p:to>
                                    </p:set>
                                    <p:animEffect transition="in" filter="blinds(horizontal)">
                                      <p:cBhvr>
                                        <p:cTn id="10" dur="500"/>
                                        <p:tgtEl>
                                          <p:spTgt spid="104456"/>
                                        </p:tgtEl>
                                      </p:cBhvr>
                                    </p:animEffect>
                                  </p:childTnLst>
                                </p:cTn>
                              </p:par>
                              <p:par>
                                <p:cTn id="11" presetID="3" presetClass="entr" presetSubtype="10" fill="hold" nodeType="withEffect">
                                  <p:stCondLst>
                                    <p:cond delay="0"/>
                                  </p:stCondLst>
                                  <p:childTnLst>
                                    <p:set>
                                      <p:cBhvr>
                                        <p:cTn id="12" dur="1" fill="hold">
                                          <p:stCondLst>
                                            <p:cond delay="0"/>
                                          </p:stCondLst>
                                        </p:cTn>
                                        <p:tgtEl>
                                          <p:spTgt spid="104450"/>
                                        </p:tgtEl>
                                        <p:attrNameLst>
                                          <p:attrName>style.visibility</p:attrName>
                                        </p:attrNameLst>
                                      </p:cBhvr>
                                      <p:to>
                                        <p:strVal val="visible"/>
                                      </p:to>
                                    </p:set>
                                    <p:animEffect transition="in" filter="blinds(horizontal)">
                                      <p:cBhvr>
                                        <p:cTn id="13" dur="500"/>
                                        <p:tgtEl>
                                          <p:spTgt spid="104450"/>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104451"/>
                                        </p:tgtEl>
                                        <p:attrNameLst>
                                          <p:attrName>style.visibility</p:attrName>
                                        </p:attrNameLst>
                                      </p:cBhvr>
                                      <p:to>
                                        <p:strVal val="visible"/>
                                      </p:to>
                                    </p:set>
                                    <p:animEffect transition="in" filter="box(in)">
                                      <p:cBhvr>
                                        <p:cTn id="16" dur="500"/>
                                        <p:tgtEl>
                                          <p:spTgt spid="104451"/>
                                        </p:tgtEl>
                                      </p:cBhvr>
                                    </p:animEffect>
                                  </p:childTnLst>
                                </p:cTn>
                              </p:par>
                              <p:par>
                                <p:cTn id="17" presetID="3" presetClass="entr" presetSubtype="10" fill="hold" nodeType="withEffect">
                                  <p:stCondLst>
                                    <p:cond delay="0"/>
                                  </p:stCondLst>
                                  <p:childTnLst>
                                    <p:set>
                                      <p:cBhvr>
                                        <p:cTn id="18" dur="1" fill="hold">
                                          <p:stCondLst>
                                            <p:cond delay="0"/>
                                          </p:stCondLst>
                                        </p:cTn>
                                        <p:tgtEl>
                                          <p:spTgt spid="104458"/>
                                        </p:tgtEl>
                                        <p:attrNameLst>
                                          <p:attrName>style.visibility</p:attrName>
                                        </p:attrNameLst>
                                      </p:cBhvr>
                                      <p:to>
                                        <p:strVal val="visible"/>
                                      </p:to>
                                    </p:set>
                                    <p:animEffect transition="in" filter="blinds(horizontal)">
                                      <p:cBhvr>
                                        <p:cTn id="19" dur="500"/>
                                        <p:tgtEl>
                                          <p:spTgt spid="1044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1" grpId="0"/>
      <p:bldP spid="10445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106498" name="Picture 2">
            <a:extLst>
              <a:ext uri="{FF2B5EF4-FFF2-40B4-BE49-F238E27FC236}">
                <a16:creationId xmlns="" xmlns:a16="http://schemas.microsoft.com/office/drawing/2014/main" id="{AE7D0D2E-718B-4FF3-B030-E7A8937505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5063" y="304800"/>
            <a:ext cx="3571875" cy="45847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06499" name="Text Box 3">
            <a:extLst>
              <a:ext uri="{FF2B5EF4-FFF2-40B4-BE49-F238E27FC236}">
                <a16:creationId xmlns="" xmlns:a16="http://schemas.microsoft.com/office/drawing/2014/main" id="{C475C277-8801-468D-BB61-5DB378F4363B}"/>
              </a:ext>
            </a:extLst>
          </p:cNvPr>
          <p:cNvSpPr txBox="1">
            <a:spLocks noChangeArrowheads="1"/>
          </p:cNvSpPr>
          <p:nvPr/>
        </p:nvSpPr>
        <p:spPr bwMode="auto">
          <a:xfrm>
            <a:off x="3386138" y="4953000"/>
            <a:ext cx="5181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pPr>
            <a:r>
              <a:rPr lang="en-US" altLang="en-US" b="1" i="1">
                <a:solidFill>
                  <a:srgbClr val="0000CC"/>
                </a:solidFill>
                <a:latin typeface="Times New Roman" panose="02020603050405020304" pitchFamily="18" charset="0"/>
              </a:rPr>
              <a:t>LẪY NỎ CỔ LOA</a:t>
            </a:r>
          </a:p>
        </p:txBody>
      </p:sp>
      <p:pic>
        <p:nvPicPr>
          <p:cNvPr id="106501" name="Picture 5">
            <a:extLst>
              <a:ext uri="{FF2B5EF4-FFF2-40B4-BE49-F238E27FC236}">
                <a16:creationId xmlns="" xmlns:a16="http://schemas.microsoft.com/office/drawing/2014/main" id="{730B4867-2D4D-4477-A0D6-72098B3BDDE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10388" y="304800"/>
            <a:ext cx="3095625" cy="458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502" name="Text Box 6">
            <a:extLst>
              <a:ext uri="{FF2B5EF4-FFF2-40B4-BE49-F238E27FC236}">
                <a16:creationId xmlns="" xmlns:a16="http://schemas.microsoft.com/office/drawing/2014/main" id="{85B068F3-BD7B-4DD9-93A1-027ACC038DA0}"/>
              </a:ext>
            </a:extLst>
          </p:cNvPr>
          <p:cNvSpPr txBox="1">
            <a:spLocks noChangeArrowheads="1"/>
          </p:cNvSpPr>
          <p:nvPr/>
        </p:nvSpPr>
        <p:spPr bwMode="auto">
          <a:xfrm>
            <a:off x="1905000" y="5532438"/>
            <a:ext cx="9220200"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3600" b="1" dirty="0" err="1">
                <a:solidFill>
                  <a:srgbClr val="FF0000"/>
                </a:solidFill>
                <a:latin typeface="Times New Roman" panose="02020603050405020304" pitchFamily="18" charset="0"/>
                <a:cs typeface="Times New Roman" panose="02020603050405020304" pitchFamily="18" charset="0"/>
              </a:rPr>
              <a:t>Em</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có</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nhận</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xét</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gì</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về</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quân</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đội</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thời</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Âu</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Lạc</a:t>
            </a:r>
            <a:r>
              <a:rPr lang="en-US" altLang="en-US" sz="3600" b="1" dirty="0">
                <a:solidFill>
                  <a:srgbClr val="FF0000"/>
                </a:solidFill>
                <a:latin typeface="Times New Roman" panose="02020603050405020304" pitchFamily="18" charset="0"/>
                <a:cs typeface="Times New Roman" panose="02020603050405020304" pitchFamily="18" charset="0"/>
              </a:rPr>
              <a:t>?</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06498"/>
                                        </p:tgtEl>
                                        <p:attrNameLst>
                                          <p:attrName>style.visibility</p:attrName>
                                        </p:attrNameLst>
                                      </p:cBhvr>
                                      <p:to>
                                        <p:strVal val="visible"/>
                                      </p:to>
                                    </p:set>
                                    <p:animEffect transition="in" filter="blinds(horizontal)">
                                      <p:cBhvr>
                                        <p:cTn id="7" dur="500"/>
                                        <p:tgtEl>
                                          <p:spTgt spid="106498"/>
                                        </p:tgtEl>
                                      </p:cBhvr>
                                    </p:animEffect>
                                  </p:childTnLst>
                                </p:cTn>
                              </p:par>
                              <p:par>
                                <p:cTn id="8" presetID="1" presetClass="entr" presetSubtype="0" fill="hold" grpId="0" nodeType="withEffect">
                                  <p:stCondLst>
                                    <p:cond delay="0"/>
                                  </p:stCondLst>
                                  <p:childTnLst>
                                    <p:set>
                                      <p:cBhvr>
                                        <p:cTn id="9" dur="1" fill="hold">
                                          <p:stCondLst>
                                            <p:cond delay="0"/>
                                          </p:stCondLst>
                                        </p:cTn>
                                        <p:tgtEl>
                                          <p:spTgt spid="106499"/>
                                        </p:tgtEl>
                                        <p:attrNameLst>
                                          <p:attrName>style.visibility</p:attrName>
                                        </p:attrNameLst>
                                      </p:cBhvr>
                                      <p:to>
                                        <p:strVal val="visible"/>
                                      </p:to>
                                    </p:set>
                                  </p:childTnLst>
                                </p:cTn>
                              </p:par>
                              <p:par>
                                <p:cTn id="10" presetID="3" presetClass="entr" presetSubtype="10" fill="hold" nodeType="withEffect">
                                  <p:stCondLst>
                                    <p:cond delay="0"/>
                                  </p:stCondLst>
                                  <p:childTnLst>
                                    <p:set>
                                      <p:cBhvr>
                                        <p:cTn id="11" dur="1" fill="hold">
                                          <p:stCondLst>
                                            <p:cond delay="0"/>
                                          </p:stCondLst>
                                        </p:cTn>
                                        <p:tgtEl>
                                          <p:spTgt spid="106501"/>
                                        </p:tgtEl>
                                        <p:attrNameLst>
                                          <p:attrName>style.visibility</p:attrName>
                                        </p:attrNameLst>
                                      </p:cBhvr>
                                      <p:to>
                                        <p:strVal val="visible"/>
                                      </p:to>
                                    </p:set>
                                    <p:animEffect transition="in" filter="blinds(horizontal)">
                                      <p:cBhvr>
                                        <p:cTn id="12" dur="500"/>
                                        <p:tgtEl>
                                          <p:spTgt spid="10650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9" presetClass="entr" presetSubtype="0" fill="hold" grpId="0" nodeType="clickEffect">
                                  <p:stCondLst>
                                    <p:cond delay="0"/>
                                  </p:stCondLst>
                                  <p:childTnLst>
                                    <p:set>
                                      <p:cBhvr>
                                        <p:cTn id="16" dur="1" fill="hold">
                                          <p:stCondLst>
                                            <p:cond delay="0"/>
                                          </p:stCondLst>
                                        </p:cTn>
                                        <p:tgtEl>
                                          <p:spTgt spid="106502"/>
                                        </p:tgtEl>
                                        <p:attrNameLst>
                                          <p:attrName>style.visibility</p:attrName>
                                        </p:attrNameLst>
                                      </p:cBhvr>
                                      <p:to>
                                        <p:strVal val="visible"/>
                                      </p:to>
                                    </p:set>
                                    <p:anim calcmode="lin" valueType="num">
                                      <p:cBhvr>
                                        <p:cTn id="17" dur="1000" fill="hold"/>
                                        <p:tgtEl>
                                          <p:spTgt spid="106502"/>
                                        </p:tgtEl>
                                        <p:attrNameLst>
                                          <p:attrName>ppt_x</p:attrName>
                                        </p:attrNameLst>
                                      </p:cBhvr>
                                      <p:tavLst>
                                        <p:tav tm="0">
                                          <p:val>
                                            <p:strVal val="#ppt_x-.2"/>
                                          </p:val>
                                        </p:tav>
                                        <p:tav tm="100000">
                                          <p:val>
                                            <p:strVal val="#ppt_x"/>
                                          </p:val>
                                        </p:tav>
                                      </p:tavLst>
                                    </p:anim>
                                    <p:anim calcmode="lin" valueType="num">
                                      <p:cBhvr>
                                        <p:cTn id="18" dur="1000" fill="hold"/>
                                        <p:tgtEl>
                                          <p:spTgt spid="106502"/>
                                        </p:tgtEl>
                                        <p:attrNameLst>
                                          <p:attrName>ppt_y</p:attrName>
                                        </p:attrNameLst>
                                      </p:cBhvr>
                                      <p:tavLst>
                                        <p:tav tm="0">
                                          <p:val>
                                            <p:strVal val="#ppt_y"/>
                                          </p:val>
                                        </p:tav>
                                        <p:tav tm="100000">
                                          <p:val>
                                            <p:strVal val="#ppt_y"/>
                                          </p:val>
                                        </p:tav>
                                      </p:tavLst>
                                    </p:anim>
                                    <p:animEffect transition="in" filter="wipe(right)" prLst="gradientSize: 0.1">
                                      <p:cBhvr>
                                        <p:cTn id="19" dur="1000"/>
                                        <p:tgtEl>
                                          <p:spTgt spid="1065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499" grpId="0"/>
      <p:bldP spid="10650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44387" name="Text Box 3">
            <a:extLst>
              <a:ext uri="{FF2B5EF4-FFF2-40B4-BE49-F238E27FC236}">
                <a16:creationId xmlns="" xmlns:a16="http://schemas.microsoft.com/office/drawing/2014/main" id="{B2C1DED3-33DC-446D-A4AA-171A7B35C668}"/>
              </a:ext>
            </a:extLst>
          </p:cNvPr>
          <p:cNvSpPr txBox="1">
            <a:spLocks noChangeArrowheads="1"/>
          </p:cNvSpPr>
          <p:nvPr/>
        </p:nvSpPr>
        <p:spPr bwMode="auto">
          <a:xfrm>
            <a:off x="1371600" y="2209800"/>
            <a:ext cx="9944100" cy="1076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a:latin typeface="Times New Roman" panose="02020603050405020304" pitchFamily="18" charset="0"/>
                <a:cs typeface="Times New Roman" panose="02020603050405020304" pitchFamily="18" charset="0"/>
              </a:rPr>
              <a:t>-  Dựa vào SGK, em hãy kể lại cuộc kháng chiến chống quân xâm lược Triệu Đà của nhân dân Âu Lạc ?</a:t>
            </a:r>
          </a:p>
        </p:txBody>
      </p:sp>
      <p:sp>
        <p:nvSpPr>
          <p:cNvPr id="6" name="TextBox 5">
            <a:extLst>
              <a:ext uri="{FF2B5EF4-FFF2-40B4-BE49-F238E27FC236}">
                <a16:creationId xmlns="" xmlns:a16="http://schemas.microsoft.com/office/drawing/2014/main" id="{3E55E8EC-C489-41A3-8B95-D4C41BF9DCD9}"/>
              </a:ext>
            </a:extLst>
          </p:cNvPr>
          <p:cNvSpPr txBox="1"/>
          <p:nvPr/>
        </p:nvSpPr>
        <p:spPr>
          <a:xfrm>
            <a:off x="457200" y="244475"/>
            <a:ext cx="10744200" cy="584200"/>
          </a:xfrm>
          <a:prstGeom prst="rect">
            <a:avLst/>
          </a:prstGeom>
          <a:solidFill>
            <a:srgbClr val="92D050"/>
          </a:solidFill>
        </p:spPr>
        <p:style>
          <a:lnRef idx="1">
            <a:schemeClr val="accent2"/>
          </a:lnRef>
          <a:fillRef idx="3">
            <a:schemeClr val="accent2"/>
          </a:fillRef>
          <a:effectRef idx="2">
            <a:schemeClr val="accent2"/>
          </a:effectRef>
          <a:fontRef idx="minor">
            <a:schemeClr val="lt1"/>
          </a:fontRef>
        </p:style>
        <p:txBody>
          <a:bodyPr>
            <a:spAutoFit/>
          </a:bodyPr>
          <a:lstStyle/>
          <a:p>
            <a:pPr>
              <a:defRPr/>
            </a:pPr>
            <a:r>
              <a:rPr lang="vi-VN" altLang="en-US" sz="3200" b="1" dirty="0">
                <a:solidFill>
                  <a:schemeClr val="bg1"/>
                </a:solidFill>
                <a:latin typeface="Times New Roman" pitchFamily="18" charset="0"/>
                <a:cs typeface="Times New Roman" pitchFamily="18" charset="0"/>
              </a:rPr>
              <a:t>Hoạt động</a:t>
            </a:r>
            <a:r>
              <a:rPr lang="en-US" altLang="en-US" sz="3200" b="1" dirty="0">
                <a:solidFill>
                  <a:schemeClr val="bg1"/>
                </a:solidFill>
                <a:latin typeface="Times New Roman" pitchFamily="18" charset="0"/>
                <a:cs typeface="Times New Roman" pitchFamily="18" charset="0"/>
              </a:rPr>
              <a:t> 4</a:t>
            </a:r>
            <a:r>
              <a:rPr lang="vi-VN" altLang="en-US" sz="3200" b="1" dirty="0">
                <a:solidFill>
                  <a:schemeClr val="bg1"/>
                </a:solidFill>
                <a:latin typeface="Times New Roman" pitchFamily="18" charset="0"/>
                <a:cs typeface="Times New Roman" pitchFamily="18" charset="0"/>
              </a:rPr>
              <a:t>:</a:t>
            </a:r>
            <a:r>
              <a:rPr lang="en-US" altLang="en-US" sz="3200" b="1" dirty="0">
                <a:solidFill>
                  <a:schemeClr val="bg1"/>
                </a:solidFill>
                <a:latin typeface="Times New Roman" pitchFamily="18" charset="0"/>
                <a:cs typeface="Times New Roman" pitchFamily="18" charset="0"/>
              </a:rPr>
              <a:t> </a:t>
            </a:r>
            <a:r>
              <a:rPr lang="en-US" altLang="en-US" sz="3200" b="1" dirty="0" err="1">
                <a:solidFill>
                  <a:schemeClr val="bg1"/>
                </a:solidFill>
                <a:latin typeface="Times New Roman" panose="02020603050405020304" pitchFamily="18" charset="0"/>
                <a:cs typeface="Times New Roman" panose="02020603050405020304" pitchFamily="18" charset="0"/>
              </a:rPr>
              <a:t>Nước</a:t>
            </a:r>
            <a:r>
              <a:rPr lang="en-US" altLang="en-US" sz="3200" b="1" dirty="0">
                <a:solidFill>
                  <a:schemeClr val="bg1"/>
                </a:solidFill>
                <a:latin typeface="Times New Roman" panose="02020603050405020304" pitchFamily="18" charset="0"/>
                <a:cs typeface="Times New Roman" panose="02020603050405020304" pitchFamily="18" charset="0"/>
              </a:rPr>
              <a:t> </a:t>
            </a:r>
            <a:r>
              <a:rPr lang="en-US" altLang="en-US" sz="3200" b="1" dirty="0" err="1">
                <a:solidFill>
                  <a:schemeClr val="bg1"/>
                </a:solidFill>
                <a:latin typeface="Times New Roman" panose="02020603050405020304" pitchFamily="18" charset="0"/>
                <a:cs typeface="Times New Roman" panose="02020603050405020304" pitchFamily="18" charset="0"/>
              </a:rPr>
              <a:t>Âu</a:t>
            </a:r>
            <a:r>
              <a:rPr lang="en-US" altLang="en-US" sz="3200" b="1" dirty="0">
                <a:solidFill>
                  <a:schemeClr val="bg1"/>
                </a:solidFill>
                <a:latin typeface="Times New Roman" panose="02020603050405020304" pitchFamily="18" charset="0"/>
                <a:cs typeface="Times New Roman" panose="02020603050405020304" pitchFamily="18" charset="0"/>
              </a:rPr>
              <a:t> </a:t>
            </a:r>
            <a:r>
              <a:rPr lang="en-US" altLang="en-US" sz="3200" b="1" dirty="0" err="1">
                <a:solidFill>
                  <a:schemeClr val="bg1"/>
                </a:solidFill>
                <a:latin typeface="Times New Roman" panose="02020603050405020304" pitchFamily="18" charset="0"/>
                <a:cs typeface="Times New Roman" panose="02020603050405020304" pitchFamily="18" charset="0"/>
              </a:rPr>
              <a:t>Lạc</a:t>
            </a:r>
            <a:r>
              <a:rPr lang="en-US" altLang="en-US" sz="3200" b="1" dirty="0">
                <a:solidFill>
                  <a:schemeClr val="bg1"/>
                </a:solidFill>
                <a:latin typeface="Times New Roman" panose="02020603050405020304" pitchFamily="18" charset="0"/>
                <a:cs typeface="Times New Roman" panose="02020603050405020304" pitchFamily="18" charset="0"/>
              </a:rPr>
              <a:t> </a:t>
            </a:r>
            <a:r>
              <a:rPr lang="en-US" altLang="en-US" sz="3200" b="1" dirty="0" err="1">
                <a:solidFill>
                  <a:schemeClr val="bg1"/>
                </a:solidFill>
                <a:latin typeface="Times New Roman" panose="02020603050405020304" pitchFamily="18" charset="0"/>
                <a:cs typeface="Times New Roman" panose="02020603050405020304" pitchFamily="18" charset="0"/>
              </a:rPr>
              <a:t>và</a:t>
            </a:r>
            <a:r>
              <a:rPr lang="en-US" altLang="en-US" sz="3200" b="1" dirty="0">
                <a:solidFill>
                  <a:schemeClr val="bg1"/>
                </a:solidFill>
                <a:latin typeface="Times New Roman" panose="02020603050405020304" pitchFamily="18" charset="0"/>
                <a:cs typeface="Times New Roman" panose="02020603050405020304" pitchFamily="18" charset="0"/>
              </a:rPr>
              <a:t> </a:t>
            </a:r>
            <a:r>
              <a:rPr lang="en-US" altLang="en-US" sz="3200" b="1" dirty="0" err="1">
                <a:solidFill>
                  <a:schemeClr val="bg1"/>
                </a:solidFill>
                <a:latin typeface="Times New Roman" panose="02020603050405020304" pitchFamily="18" charset="0"/>
                <a:cs typeface="Times New Roman" panose="02020603050405020304" pitchFamily="18" charset="0"/>
              </a:rPr>
              <a:t>cuộc</a:t>
            </a:r>
            <a:r>
              <a:rPr lang="en-US" altLang="en-US" sz="3200" b="1" dirty="0">
                <a:solidFill>
                  <a:schemeClr val="bg1"/>
                </a:solidFill>
                <a:latin typeface="Times New Roman" panose="02020603050405020304" pitchFamily="18" charset="0"/>
                <a:cs typeface="Times New Roman" panose="02020603050405020304" pitchFamily="18" charset="0"/>
              </a:rPr>
              <a:t> </a:t>
            </a:r>
            <a:r>
              <a:rPr lang="en-US" altLang="en-US" sz="3200" b="1" dirty="0" err="1">
                <a:solidFill>
                  <a:schemeClr val="bg1"/>
                </a:solidFill>
                <a:latin typeface="Times New Roman" panose="02020603050405020304" pitchFamily="18" charset="0"/>
                <a:cs typeface="Times New Roman" panose="02020603050405020304" pitchFamily="18" charset="0"/>
              </a:rPr>
              <a:t>xâm</a:t>
            </a:r>
            <a:r>
              <a:rPr lang="en-US" altLang="en-US" sz="3200" b="1" dirty="0">
                <a:solidFill>
                  <a:schemeClr val="bg1"/>
                </a:solidFill>
                <a:latin typeface="Times New Roman" panose="02020603050405020304" pitchFamily="18" charset="0"/>
                <a:cs typeface="Times New Roman" panose="02020603050405020304" pitchFamily="18" charset="0"/>
              </a:rPr>
              <a:t> </a:t>
            </a:r>
            <a:r>
              <a:rPr lang="en-US" altLang="en-US" sz="3200" b="1" dirty="0" err="1">
                <a:solidFill>
                  <a:schemeClr val="bg1"/>
                </a:solidFill>
                <a:latin typeface="Times New Roman" panose="02020603050405020304" pitchFamily="18" charset="0"/>
                <a:cs typeface="Times New Roman" panose="02020603050405020304" pitchFamily="18" charset="0"/>
              </a:rPr>
              <a:t>lược</a:t>
            </a:r>
            <a:r>
              <a:rPr lang="en-US" altLang="en-US" sz="3200" b="1" dirty="0">
                <a:solidFill>
                  <a:schemeClr val="bg1"/>
                </a:solidFill>
                <a:latin typeface="Times New Roman" panose="02020603050405020304" pitchFamily="18" charset="0"/>
                <a:cs typeface="Times New Roman" panose="02020603050405020304" pitchFamily="18" charset="0"/>
              </a:rPr>
              <a:t> </a:t>
            </a:r>
            <a:r>
              <a:rPr lang="en-US" altLang="en-US" sz="3200" b="1" dirty="0" err="1">
                <a:solidFill>
                  <a:schemeClr val="bg1"/>
                </a:solidFill>
                <a:latin typeface="Times New Roman" panose="02020603050405020304" pitchFamily="18" charset="0"/>
                <a:cs typeface="Times New Roman" panose="02020603050405020304" pitchFamily="18" charset="0"/>
              </a:rPr>
              <a:t>của</a:t>
            </a:r>
            <a:r>
              <a:rPr lang="en-US" altLang="en-US" sz="3200" b="1" dirty="0">
                <a:solidFill>
                  <a:schemeClr val="bg1"/>
                </a:solidFill>
                <a:latin typeface="Times New Roman" panose="02020603050405020304" pitchFamily="18" charset="0"/>
                <a:cs typeface="Times New Roman" panose="02020603050405020304" pitchFamily="18" charset="0"/>
              </a:rPr>
              <a:t> </a:t>
            </a:r>
            <a:r>
              <a:rPr lang="en-US" altLang="en-US" sz="3200" b="1" dirty="0" err="1">
                <a:solidFill>
                  <a:schemeClr val="bg1"/>
                </a:solidFill>
                <a:latin typeface="Times New Roman" panose="02020603050405020304" pitchFamily="18" charset="0"/>
                <a:cs typeface="Times New Roman" panose="02020603050405020304" pitchFamily="18" charset="0"/>
              </a:rPr>
              <a:t>Triệu</a:t>
            </a:r>
            <a:r>
              <a:rPr lang="en-US" altLang="en-US" sz="3200" b="1" dirty="0">
                <a:solidFill>
                  <a:schemeClr val="bg1"/>
                </a:solidFill>
                <a:latin typeface="Times New Roman" panose="02020603050405020304" pitchFamily="18" charset="0"/>
                <a:cs typeface="Times New Roman" panose="02020603050405020304" pitchFamily="18" charset="0"/>
              </a:rPr>
              <a:t> </a:t>
            </a:r>
            <a:r>
              <a:rPr lang="en-US" altLang="en-US" sz="3200" b="1" dirty="0" err="1">
                <a:solidFill>
                  <a:schemeClr val="bg1"/>
                </a:solidFill>
                <a:latin typeface="Times New Roman" panose="02020603050405020304" pitchFamily="18" charset="0"/>
                <a:cs typeface="Times New Roman" panose="02020603050405020304" pitchFamily="18" charset="0"/>
              </a:rPr>
              <a:t>Đà</a:t>
            </a:r>
            <a:r>
              <a:rPr lang="en-US" altLang="en-US" sz="3200" b="1" dirty="0">
                <a:solidFill>
                  <a:schemeClr val="bg1"/>
                </a:solidFill>
                <a:latin typeface="Times New Roman" panose="02020603050405020304" pitchFamily="18" charset="0"/>
                <a:cs typeface="Times New Roman" panose="02020603050405020304" pitchFamily="18" charset="0"/>
              </a:rPr>
              <a:t> </a:t>
            </a:r>
            <a:endParaRPr lang="en-US" sz="3200"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43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38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0BC4B30D-2EE8-4C89-BB7A-12C2F643DDF0}"/>
              </a:ext>
            </a:extLst>
          </p:cNvPr>
          <p:cNvSpPr/>
          <p:nvPr/>
        </p:nvSpPr>
        <p:spPr>
          <a:xfrm>
            <a:off x="3733800" y="3124200"/>
            <a:ext cx="5588389" cy="1200329"/>
          </a:xfrm>
          <a:prstGeom prst="rect">
            <a:avLst/>
          </a:prstGeom>
          <a:noFill/>
        </p:spPr>
        <p:txBody>
          <a:bodyPr wrap="none">
            <a:spAutoFit/>
          </a:bodyPr>
          <a:lstStyle/>
          <a:p>
            <a:pPr algn="ctr">
              <a:defRPr/>
            </a:pPr>
            <a:r>
              <a:rPr lang="en-US" sz="7200" b="1" dirty="0">
                <a:ln w="22225">
                  <a:solidFill>
                    <a:schemeClr val="accent2"/>
                  </a:solidFill>
                  <a:prstDash val="solid"/>
                </a:ln>
                <a:solidFill>
                  <a:schemeClr val="accent2">
                    <a:lumMod val="40000"/>
                    <a:lumOff val="60000"/>
                  </a:schemeClr>
                </a:solidFill>
              </a:rPr>
              <a:t>KHỞI ĐỘNG</a:t>
            </a:r>
          </a:p>
        </p:txBody>
      </p:sp>
    </p:spTree>
  </p:cSld>
  <p:clrMapOvr>
    <a:masterClrMapping/>
  </p:clrMapOvr>
  <p:transition spd="slow">
    <p:randomBar dir="ver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2530" name="Picture 2">
            <a:extLst>
              <a:ext uri="{FF2B5EF4-FFF2-40B4-BE49-F238E27FC236}">
                <a16:creationId xmlns="" xmlns:a16="http://schemas.microsoft.com/office/drawing/2014/main" id="{F6257E8A-AD18-49C7-B941-E36C854CCF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531" name="AutoShape 3">
            <a:extLst>
              <a:ext uri="{FF2B5EF4-FFF2-40B4-BE49-F238E27FC236}">
                <a16:creationId xmlns="" xmlns:a16="http://schemas.microsoft.com/office/drawing/2014/main" id="{7F3D6565-47B3-4CBF-8BF4-B831363C3596}"/>
              </a:ext>
            </a:extLst>
          </p:cNvPr>
          <p:cNvSpPr>
            <a:spLocks noChangeArrowheads="1"/>
          </p:cNvSpPr>
          <p:nvPr/>
        </p:nvSpPr>
        <p:spPr bwMode="auto">
          <a:xfrm>
            <a:off x="6705600" y="3581400"/>
            <a:ext cx="304800" cy="304800"/>
          </a:xfrm>
          <a:prstGeom prst="star16">
            <a:avLst>
              <a:gd name="adj" fmla="val 37500"/>
            </a:avLst>
          </a:prstGeom>
          <a:solidFill>
            <a:srgbClr val="FF00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vi-VN" altLang="en-US" sz="1800">
              <a:solidFill>
                <a:srgbClr val="FF0000"/>
              </a:solidFill>
            </a:endParaRPr>
          </a:p>
        </p:txBody>
      </p:sp>
      <p:sp>
        <p:nvSpPr>
          <p:cNvPr id="110596" name="AutoShape 4">
            <a:extLst>
              <a:ext uri="{FF2B5EF4-FFF2-40B4-BE49-F238E27FC236}">
                <a16:creationId xmlns="" xmlns:a16="http://schemas.microsoft.com/office/drawing/2014/main" id="{56FB9370-3E6C-4494-94CE-BD993412EC20}"/>
              </a:ext>
            </a:extLst>
          </p:cNvPr>
          <p:cNvSpPr>
            <a:spLocks noChangeArrowheads="1"/>
          </p:cNvSpPr>
          <p:nvPr/>
        </p:nvSpPr>
        <p:spPr bwMode="auto">
          <a:xfrm rot="-2432119">
            <a:off x="7162800" y="3124200"/>
            <a:ext cx="306388" cy="549275"/>
          </a:xfrm>
          <a:prstGeom prst="rightArrowCallout">
            <a:avLst>
              <a:gd name="adj1" fmla="val 44819"/>
              <a:gd name="adj2" fmla="val 78067"/>
              <a:gd name="adj3" fmla="val 16667"/>
              <a:gd name="adj4" fmla="val 31634"/>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2000"/>
          </a:p>
        </p:txBody>
      </p:sp>
      <p:sp>
        <p:nvSpPr>
          <p:cNvPr id="110597" name="Line 5">
            <a:extLst>
              <a:ext uri="{FF2B5EF4-FFF2-40B4-BE49-F238E27FC236}">
                <a16:creationId xmlns="" xmlns:a16="http://schemas.microsoft.com/office/drawing/2014/main" id="{A1304442-4900-4B32-B149-6EE005392F68}"/>
              </a:ext>
            </a:extLst>
          </p:cNvPr>
          <p:cNvSpPr>
            <a:spLocks noChangeShapeType="1"/>
          </p:cNvSpPr>
          <p:nvPr/>
        </p:nvSpPr>
        <p:spPr bwMode="auto">
          <a:xfrm flipV="1">
            <a:off x="6934200" y="3352800"/>
            <a:ext cx="381000" cy="290513"/>
          </a:xfrm>
          <a:prstGeom prst="line">
            <a:avLst/>
          </a:prstGeom>
          <a:noFill/>
          <a:ln w="762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34" name="Oval 6">
            <a:extLst>
              <a:ext uri="{FF2B5EF4-FFF2-40B4-BE49-F238E27FC236}">
                <a16:creationId xmlns="" xmlns:a16="http://schemas.microsoft.com/office/drawing/2014/main" id="{8BA65E3F-A637-4B93-8171-2B0D51613A14}"/>
              </a:ext>
            </a:extLst>
          </p:cNvPr>
          <p:cNvSpPr>
            <a:spLocks noChangeArrowheads="1"/>
          </p:cNvSpPr>
          <p:nvPr/>
        </p:nvSpPr>
        <p:spPr bwMode="auto">
          <a:xfrm>
            <a:off x="9753600" y="1371600"/>
            <a:ext cx="381000" cy="381000"/>
          </a:xfrm>
          <a:prstGeom prst="ellipse">
            <a:avLst/>
          </a:prstGeom>
          <a:solidFill>
            <a:srgbClr val="0000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2000"/>
          </a:p>
        </p:txBody>
      </p:sp>
      <p:sp>
        <p:nvSpPr>
          <p:cNvPr id="110599" name="Freeform 7">
            <a:extLst>
              <a:ext uri="{FF2B5EF4-FFF2-40B4-BE49-F238E27FC236}">
                <a16:creationId xmlns="" xmlns:a16="http://schemas.microsoft.com/office/drawing/2014/main" id="{710DA8E5-90DA-4163-AF7C-39882189F68B}"/>
              </a:ext>
            </a:extLst>
          </p:cNvPr>
          <p:cNvSpPr>
            <a:spLocks/>
          </p:cNvSpPr>
          <p:nvPr/>
        </p:nvSpPr>
        <p:spPr bwMode="auto">
          <a:xfrm>
            <a:off x="7010400" y="3429000"/>
            <a:ext cx="609600" cy="381000"/>
          </a:xfrm>
          <a:custGeom>
            <a:avLst/>
            <a:gdLst>
              <a:gd name="T0" fmla="*/ 2147483646 w 288"/>
              <a:gd name="T1" fmla="*/ 0 h 240"/>
              <a:gd name="T2" fmla="*/ 2147483646 w 288"/>
              <a:gd name="T3" fmla="*/ 2147483646 h 240"/>
              <a:gd name="T4" fmla="*/ 0 w 288"/>
              <a:gd name="T5" fmla="*/ 2147483646 h 240"/>
              <a:gd name="T6" fmla="*/ 0 60000 65536"/>
              <a:gd name="T7" fmla="*/ 0 60000 65536"/>
              <a:gd name="T8" fmla="*/ 0 60000 65536"/>
            </a:gdLst>
            <a:ahLst/>
            <a:cxnLst>
              <a:cxn ang="T6">
                <a:pos x="T0" y="T1"/>
              </a:cxn>
              <a:cxn ang="T7">
                <a:pos x="T2" y="T3"/>
              </a:cxn>
              <a:cxn ang="T8">
                <a:pos x="T4" y="T5"/>
              </a:cxn>
            </a:cxnLst>
            <a:rect l="0" t="0" r="r" b="b"/>
            <a:pathLst>
              <a:path w="288" h="240">
                <a:moveTo>
                  <a:pt x="288" y="0"/>
                </a:moveTo>
                <a:cubicBezTo>
                  <a:pt x="264" y="76"/>
                  <a:pt x="240" y="152"/>
                  <a:pt x="192" y="192"/>
                </a:cubicBezTo>
                <a:cubicBezTo>
                  <a:pt x="144" y="232"/>
                  <a:pt x="32" y="232"/>
                  <a:pt x="0" y="240"/>
                </a:cubicBezTo>
              </a:path>
            </a:pathLst>
          </a:custGeom>
          <a:noFill/>
          <a:ln w="76200" cap="flat" cmpd="sng">
            <a:solidFill>
              <a:srgbClr val="FF0000"/>
            </a:solidFill>
            <a:prstDash val="sysDot"/>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0600" name="Line 8">
            <a:extLst>
              <a:ext uri="{FF2B5EF4-FFF2-40B4-BE49-F238E27FC236}">
                <a16:creationId xmlns="" xmlns:a16="http://schemas.microsoft.com/office/drawing/2014/main" id="{9C81FCCC-DA69-4DA6-B073-3D00A1B70810}"/>
              </a:ext>
            </a:extLst>
          </p:cNvPr>
          <p:cNvSpPr>
            <a:spLocks noChangeShapeType="1"/>
          </p:cNvSpPr>
          <p:nvPr/>
        </p:nvSpPr>
        <p:spPr bwMode="auto">
          <a:xfrm>
            <a:off x="6858000" y="3962400"/>
            <a:ext cx="152400" cy="838200"/>
          </a:xfrm>
          <a:prstGeom prst="line">
            <a:avLst/>
          </a:prstGeom>
          <a:noFill/>
          <a:ln w="76200">
            <a:solidFill>
              <a:srgbClr val="FF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0601" name="Line 9">
            <a:extLst>
              <a:ext uri="{FF2B5EF4-FFF2-40B4-BE49-F238E27FC236}">
                <a16:creationId xmlns="" xmlns:a16="http://schemas.microsoft.com/office/drawing/2014/main" id="{1453314F-5F02-48EC-9F48-B6EA35B6E0C2}"/>
              </a:ext>
            </a:extLst>
          </p:cNvPr>
          <p:cNvSpPr>
            <a:spLocks noChangeShapeType="1"/>
          </p:cNvSpPr>
          <p:nvPr/>
        </p:nvSpPr>
        <p:spPr bwMode="auto">
          <a:xfrm>
            <a:off x="7086600" y="5029200"/>
            <a:ext cx="152400" cy="685800"/>
          </a:xfrm>
          <a:prstGeom prst="line">
            <a:avLst/>
          </a:prstGeom>
          <a:noFill/>
          <a:ln w="76200">
            <a:solidFill>
              <a:srgbClr val="FF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0602" name="Line 10">
            <a:extLst>
              <a:ext uri="{FF2B5EF4-FFF2-40B4-BE49-F238E27FC236}">
                <a16:creationId xmlns="" xmlns:a16="http://schemas.microsoft.com/office/drawing/2014/main" id="{7D154217-1A54-4B18-8E35-6293F5BDCEE4}"/>
              </a:ext>
            </a:extLst>
          </p:cNvPr>
          <p:cNvSpPr>
            <a:spLocks noChangeShapeType="1"/>
          </p:cNvSpPr>
          <p:nvPr/>
        </p:nvSpPr>
        <p:spPr bwMode="auto">
          <a:xfrm flipH="1">
            <a:off x="6934200" y="5867400"/>
            <a:ext cx="152400" cy="685800"/>
          </a:xfrm>
          <a:prstGeom prst="line">
            <a:avLst/>
          </a:prstGeom>
          <a:noFill/>
          <a:ln w="76200">
            <a:solidFill>
              <a:srgbClr val="FF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39" name="Text Box 11">
            <a:extLst>
              <a:ext uri="{FF2B5EF4-FFF2-40B4-BE49-F238E27FC236}">
                <a16:creationId xmlns="" xmlns:a16="http://schemas.microsoft.com/office/drawing/2014/main" id="{A640A14E-9242-433C-9DC2-80B01DE7A673}"/>
              </a:ext>
            </a:extLst>
          </p:cNvPr>
          <p:cNvSpPr txBox="1">
            <a:spLocks noChangeArrowheads="1"/>
          </p:cNvSpPr>
          <p:nvPr/>
        </p:nvSpPr>
        <p:spPr bwMode="auto">
          <a:xfrm>
            <a:off x="5715000" y="3505200"/>
            <a:ext cx="1219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1800" b="1" i="1">
                <a:solidFill>
                  <a:srgbClr val="FF0000"/>
                </a:solidFill>
              </a:rPr>
              <a:t>CỔ LOA</a:t>
            </a:r>
          </a:p>
        </p:txBody>
      </p:sp>
      <p:sp>
        <p:nvSpPr>
          <p:cNvPr id="110605" name="Text Box 13">
            <a:extLst>
              <a:ext uri="{FF2B5EF4-FFF2-40B4-BE49-F238E27FC236}">
                <a16:creationId xmlns="" xmlns:a16="http://schemas.microsoft.com/office/drawing/2014/main" id="{49424533-3409-4126-954B-160089367534}"/>
              </a:ext>
            </a:extLst>
          </p:cNvPr>
          <p:cNvSpPr txBox="1">
            <a:spLocks noChangeArrowheads="1"/>
          </p:cNvSpPr>
          <p:nvPr/>
        </p:nvSpPr>
        <p:spPr bwMode="auto">
          <a:xfrm>
            <a:off x="8610600" y="1752600"/>
            <a:ext cx="2209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2800" b="1">
                <a:solidFill>
                  <a:srgbClr val="FFFF00"/>
                </a:solidFill>
                <a:latin typeface="Times New Roman" panose="02020603050405020304" pitchFamily="18" charset="0"/>
              </a:rPr>
              <a:t>NAM  VIỆT</a:t>
            </a:r>
          </a:p>
        </p:txBody>
      </p:sp>
      <p:sp>
        <p:nvSpPr>
          <p:cNvPr id="22542" name="Line 14">
            <a:extLst>
              <a:ext uri="{FF2B5EF4-FFF2-40B4-BE49-F238E27FC236}">
                <a16:creationId xmlns="" xmlns:a16="http://schemas.microsoft.com/office/drawing/2014/main" id="{EBBDEE2C-75AF-48C8-A06C-C8CA0ABBCB47}"/>
              </a:ext>
            </a:extLst>
          </p:cNvPr>
          <p:cNvSpPr>
            <a:spLocks noChangeShapeType="1"/>
          </p:cNvSpPr>
          <p:nvPr/>
        </p:nvSpPr>
        <p:spPr bwMode="auto">
          <a:xfrm>
            <a:off x="9982200" y="1447800"/>
            <a:ext cx="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0607" name="Text Box 15">
            <a:extLst>
              <a:ext uri="{FF2B5EF4-FFF2-40B4-BE49-F238E27FC236}">
                <a16:creationId xmlns="" xmlns:a16="http://schemas.microsoft.com/office/drawing/2014/main" id="{434065B2-1E59-4AEE-A332-DBC95FBFEE61}"/>
              </a:ext>
            </a:extLst>
          </p:cNvPr>
          <p:cNvSpPr txBox="1">
            <a:spLocks noChangeArrowheads="1"/>
          </p:cNvSpPr>
          <p:nvPr/>
        </p:nvSpPr>
        <p:spPr bwMode="auto">
          <a:xfrm>
            <a:off x="5105400" y="2667000"/>
            <a:ext cx="2133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2800" b="1">
                <a:solidFill>
                  <a:srgbClr val="FF0000"/>
                </a:solidFill>
                <a:latin typeface="Times New Roman" panose="02020603050405020304" pitchFamily="18" charset="0"/>
              </a:rPr>
              <a:t>ÂU      LẠC</a:t>
            </a:r>
            <a:r>
              <a:rPr lang="en-US" altLang="en-US" sz="2800" b="1">
                <a:solidFill>
                  <a:srgbClr val="FF0000"/>
                </a:solidFill>
              </a:rPr>
              <a:t>  </a:t>
            </a:r>
          </a:p>
        </p:txBody>
      </p:sp>
      <p:sp>
        <p:nvSpPr>
          <p:cNvPr id="110608" name="Freeform 16">
            <a:extLst>
              <a:ext uri="{FF2B5EF4-FFF2-40B4-BE49-F238E27FC236}">
                <a16:creationId xmlns="" xmlns:a16="http://schemas.microsoft.com/office/drawing/2014/main" id="{350E17EE-8429-43D6-8B80-41B79B233417}"/>
              </a:ext>
            </a:extLst>
          </p:cNvPr>
          <p:cNvSpPr>
            <a:spLocks/>
          </p:cNvSpPr>
          <p:nvPr/>
        </p:nvSpPr>
        <p:spPr bwMode="auto">
          <a:xfrm>
            <a:off x="7467600" y="1676400"/>
            <a:ext cx="2057400" cy="1447800"/>
          </a:xfrm>
          <a:custGeom>
            <a:avLst/>
            <a:gdLst>
              <a:gd name="T0" fmla="*/ 0 w 1296"/>
              <a:gd name="T1" fmla="*/ 2147483646 h 864"/>
              <a:gd name="T2" fmla="*/ 2147483646 w 1296"/>
              <a:gd name="T3" fmla="*/ 2147483646 h 864"/>
              <a:gd name="T4" fmla="*/ 2147483646 w 1296"/>
              <a:gd name="T5" fmla="*/ 2147483646 h 864"/>
              <a:gd name="T6" fmla="*/ 2147483646 w 1296"/>
              <a:gd name="T7" fmla="*/ 0 h 86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96" h="864">
                <a:moveTo>
                  <a:pt x="0" y="864"/>
                </a:moveTo>
                <a:cubicBezTo>
                  <a:pt x="144" y="684"/>
                  <a:pt x="288" y="504"/>
                  <a:pt x="432" y="384"/>
                </a:cubicBezTo>
                <a:cubicBezTo>
                  <a:pt x="576" y="264"/>
                  <a:pt x="720" y="208"/>
                  <a:pt x="864" y="144"/>
                </a:cubicBezTo>
                <a:cubicBezTo>
                  <a:pt x="1008" y="80"/>
                  <a:pt x="1152" y="40"/>
                  <a:pt x="1296" y="0"/>
                </a:cubicBezTo>
              </a:path>
            </a:pathLst>
          </a:custGeom>
          <a:noFill/>
          <a:ln w="76200" cap="flat" cmpd="sng">
            <a:solidFill>
              <a:srgbClr val="0000CC"/>
            </a:solidFill>
            <a:prstDash val="sysDot"/>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0609" name="Line 17">
            <a:extLst>
              <a:ext uri="{FF2B5EF4-FFF2-40B4-BE49-F238E27FC236}">
                <a16:creationId xmlns="" xmlns:a16="http://schemas.microsoft.com/office/drawing/2014/main" id="{B94872F8-C05B-4A5E-8CBA-9088711B1E17}"/>
              </a:ext>
            </a:extLst>
          </p:cNvPr>
          <p:cNvSpPr>
            <a:spLocks noChangeShapeType="1"/>
          </p:cNvSpPr>
          <p:nvPr/>
        </p:nvSpPr>
        <p:spPr bwMode="auto">
          <a:xfrm flipH="1">
            <a:off x="7543800" y="1752600"/>
            <a:ext cx="2133600" cy="1447800"/>
          </a:xfrm>
          <a:prstGeom prst="line">
            <a:avLst/>
          </a:prstGeom>
          <a:noFill/>
          <a:ln w="76200">
            <a:solidFill>
              <a:srgbClr val="00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0610" name="Line 18">
            <a:extLst>
              <a:ext uri="{FF2B5EF4-FFF2-40B4-BE49-F238E27FC236}">
                <a16:creationId xmlns="" xmlns:a16="http://schemas.microsoft.com/office/drawing/2014/main" id="{365CA1A1-0DF4-4DE5-9F4A-471FC880CD7F}"/>
              </a:ext>
            </a:extLst>
          </p:cNvPr>
          <p:cNvSpPr>
            <a:spLocks noChangeShapeType="1"/>
          </p:cNvSpPr>
          <p:nvPr/>
        </p:nvSpPr>
        <p:spPr bwMode="auto">
          <a:xfrm flipH="1">
            <a:off x="6934200" y="5867400"/>
            <a:ext cx="152400" cy="685800"/>
          </a:xfrm>
          <a:prstGeom prst="line">
            <a:avLst/>
          </a:prstGeom>
          <a:noFill/>
          <a:ln w="76200">
            <a:solidFill>
              <a:srgbClr val="00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0611" name="Text Box 19">
            <a:extLst>
              <a:ext uri="{FF2B5EF4-FFF2-40B4-BE49-F238E27FC236}">
                <a16:creationId xmlns="" xmlns:a16="http://schemas.microsoft.com/office/drawing/2014/main" id="{A1483A8C-07B5-4405-B229-D737375E1DAF}"/>
              </a:ext>
            </a:extLst>
          </p:cNvPr>
          <p:cNvSpPr txBox="1">
            <a:spLocks noChangeArrowheads="1"/>
          </p:cNvSpPr>
          <p:nvPr/>
        </p:nvSpPr>
        <p:spPr bwMode="auto">
          <a:xfrm>
            <a:off x="5257800" y="2667000"/>
            <a:ext cx="18288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2800" b="1">
                <a:latin typeface="Times New Roman" panose="02020603050405020304" pitchFamily="18" charset="0"/>
              </a:rPr>
              <a:t>Nhà Triệu thống trị</a:t>
            </a:r>
          </a:p>
        </p:txBody>
      </p:sp>
      <p:sp>
        <p:nvSpPr>
          <p:cNvPr id="110612" name="Freeform 20">
            <a:extLst>
              <a:ext uri="{FF2B5EF4-FFF2-40B4-BE49-F238E27FC236}">
                <a16:creationId xmlns="" xmlns:a16="http://schemas.microsoft.com/office/drawing/2014/main" id="{D8D00760-0E6A-425A-97D9-4CCB8E6388EF}"/>
              </a:ext>
            </a:extLst>
          </p:cNvPr>
          <p:cNvSpPr>
            <a:spLocks/>
          </p:cNvSpPr>
          <p:nvPr/>
        </p:nvSpPr>
        <p:spPr bwMode="auto">
          <a:xfrm>
            <a:off x="7010400" y="3429000"/>
            <a:ext cx="609600" cy="381000"/>
          </a:xfrm>
          <a:custGeom>
            <a:avLst/>
            <a:gdLst>
              <a:gd name="T0" fmla="*/ 2147483646 w 288"/>
              <a:gd name="T1" fmla="*/ 0 h 240"/>
              <a:gd name="T2" fmla="*/ 2147483646 w 288"/>
              <a:gd name="T3" fmla="*/ 2147483646 h 240"/>
              <a:gd name="T4" fmla="*/ 0 w 288"/>
              <a:gd name="T5" fmla="*/ 2147483646 h 240"/>
              <a:gd name="T6" fmla="*/ 0 60000 65536"/>
              <a:gd name="T7" fmla="*/ 0 60000 65536"/>
              <a:gd name="T8" fmla="*/ 0 60000 65536"/>
            </a:gdLst>
            <a:ahLst/>
            <a:cxnLst>
              <a:cxn ang="T6">
                <a:pos x="T0" y="T1"/>
              </a:cxn>
              <a:cxn ang="T7">
                <a:pos x="T2" y="T3"/>
              </a:cxn>
              <a:cxn ang="T8">
                <a:pos x="T4" y="T5"/>
              </a:cxn>
            </a:cxnLst>
            <a:rect l="0" t="0" r="r" b="b"/>
            <a:pathLst>
              <a:path w="288" h="240">
                <a:moveTo>
                  <a:pt x="288" y="0"/>
                </a:moveTo>
                <a:cubicBezTo>
                  <a:pt x="264" y="76"/>
                  <a:pt x="240" y="152"/>
                  <a:pt x="192" y="192"/>
                </a:cubicBezTo>
                <a:cubicBezTo>
                  <a:pt x="144" y="232"/>
                  <a:pt x="32" y="232"/>
                  <a:pt x="0" y="240"/>
                </a:cubicBezTo>
              </a:path>
            </a:pathLst>
          </a:custGeom>
          <a:noFill/>
          <a:ln w="76200" cap="flat" cmpd="sng">
            <a:solidFill>
              <a:srgbClr val="0000CC"/>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0613" name="Line 21">
            <a:extLst>
              <a:ext uri="{FF2B5EF4-FFF2-40B4-BE49-F238E27FC236}">
                <a16:creationId xmlns="" xmlns:a16="http://schemas.microsoft.com/office/drawing/2014/main" id="{19AD499D-9B80-4A2F-AC79-80973E8F9FE6}"/>
              </a:ext>
            </a:extLst>
          </p:cNvPr>
          <p:cNvSpPr>
            <a:spLocks noChangeShapeType="1"/>
          </p:cNvSpPr>
          <p:nvPr/>
        </p:nvSpPr>
        <p:spPr bwMode="auto">
          <a:xfrm>
            <a:off x="6858000" y="3962400"/>
            <a:ext cx="152400" cy="838200"/>
          </a:xfrm>
          <a:prstGeom prst="line">
            <a:avLst/>
          </a:prstGeom>
          <a:noFill/>
          <a:ln w="76200">
            <a:solidFill>
              <a:srgbClr val="00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0614" name="Line 22">
            <a:extLst>
              <a:ext uri="{FF2B5EF4-FFF2-40B4-BE49-F238E27FC236}">
                <a16:creationId xmlns="" xmlns:a16="http://schemas.microsoft.com/office/drawing/2014/main" id="{12DE4374-8CEB-476D-B542-84AA7050B2C6}"/>
              </a:ext>
            </a:extLst>
          </p:cNvPr>
          <p:cNvSpPr>
            <a:spLocks noChangeShapeType="1"/>
          </p:cNvSpPr>
          <p:nvPr/>
        </p:nvSpPr>
        <p:spPr bwMode="auto">
          <a:xfrm>
            <a:off x="7086600" y="5029200"/>
            <a:ext cx="152400" cy="685800"/>
          </a:xfrm>
          <a:prstGeom prst="line">
            <a:avLst/>
          </a:prstGeom>
          <a:noFill/>
          <a:ln w="76200">
            <a:solidFill>
              <a:srgbClr val="00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0607"/>
                                        </p:tgtEl>
                                        <p:attrNameLst>
                                          <p:attrName>style.visibility</p:attrName>
                                        </p:attrNameLst>
                                      </p:cBhvr>
                                      <p:to>
                                        <p:strVal val="visible"/>
                                      </p:to>
                                    </p:set>
                                    <p:animEffect transition="in" filter="blinds(horizontal)">
                                      <p:cBhvr>
                                        <p:cTn id="7" dur="500"/>
                                        <p:tgtEl>
                                          <p:spTgt spid="11060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10605"/>
                                        </p:tgtEl>
                                        <p:attrNameLst>
                                          <p:attrName>style.visibility</p:attrName>
                                        </p:attrNameLst>
                                      </p:cBhvr>
                                      <p:to>
                                        <p:strVal val="visible"/>
                                      </p:to>
                                    </p:set>
                                    <p:animEffect transition="in" filter="blinds(horizontal)">
                                      <p:cBhvr>
                                        <p:cTn id="12" dur="500"/>
                                        <p:tgtEl>
                                          <p:spTgt spid="11060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110609"/>
                                        </p:tgtEl>
                                        <p:attrNameLst>
                                          <p:attrName>style.visibility</p:attrName>
                                        </p:attrNameLst>
                                      </p:cBhvr>
                                      <p:to>
                                        <p:strVal val="visible"/>
                                      </p:to>
                                    </p:set>
                                    <p:animEffect transition="in" filter="blinds(horizontal)">
                                      <p:cBhvr>
                                        <p:cTn id="17" dur="500"/>
                                        <p:tgtEl>
                                          <p:spTgt spid="11060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110597"/>
                                        </p:tgtEl>
                                        <p:attrNameLst>
                                          <p:attrName>style.visibility</p:attrName>
                                        </p:attrNameLst>
                                      </p:cBhvr>
                                      <p:to>
                                        <p:strVal val="visible"/>
                                      </p:to>
                                    </p:set>
                                    <p:animEffect transition="in" filter="blinds(horizontal)">
                                      <p:cBhvr>
                                        <p:cTn id="22" dur="500"/>
                                        <p:tgtEl>
                                          <p:spTgt spid="110597"/>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110596"/>
                                        </p:tgtEl>
                                        <p:attrNameLst>
                                          <p:attrName>style.visibility</p:attrName>
                                        </p:attrNameLst>
                                      </p:cBhvr>
                                      <p:to>
                                        <p:strVal val="visible"/>
                                      </p:to>
                                    </p:set>
                                    <p:animEffect transition="in" filter="blinds(horizontal)">
                                      <p:cBhvr>
                                        <p:cTn id="25" dur="500"/>
                                        <p:tgtEl>
                                          <p:spTgt spid="110596"/>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3" presetClass="exit" presetSubtype="10" fill="hold" nodeType="clickEffect">
                                  <p:stCondLst>
                                    <p:cond delay="0"/>
                                  </p:stCondLst>
                                  <p:childTnLst>
                                    <p:animEffect transition="out" filter="blinds(horizontal)">
                                      <p:cBhvr>
                                        <p:cTn id="29" dur="500"/>
                                        <p:tgtEl>
                                          <p:spTgt spid="110609"/>
                                        </p:tgtEl>
                                      </p:cBhvr>
                                    </p:animEffect>
                                    <p:set>
                                      <p:cBhvr>
                                        <p:cTn id="30" dur="1" fill="hold">
                                          <p:stCondLst>
                                            <p:cond delay="499"/>
                                          </p:stCondLst>
                                        </p:cTn>
                                        <p:tgtEl>
                                          <p:spTgt spid="110609"/>
                                        </p:tgtEl>
                                        <p:attrNameLst>
                                          <p:attrName>style.visibility</p:attrName>
                                        </p:attrNameLst>
                                      </p:cBhvr>
                                      <p:to>
                                        <p:strVal val="hidden"/>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3" presetClass="entr" presetSubtype="10" fill="hold" nodeType="clickEffect">
                                  <p:stCondLst>
                                    <p:cond delay="0"/>
                                  </p:stCondLst>
                                  <p:childTnLst>
                                    <p:set>
                                      <p:cBhvr>
                                        <p:cTn id="34" dur="1" fill="hold">
                                          <p:stCondLst>
                                            <p:cond delay="0"/>
                                          </p:stCondLst>
                                        </p:cTn>
                                        <p:tgtEl>
                                          <p:spTgt spid="110608"/>
                                        </p:tgtEl>
                                        <p:attrNameLst>
                                          <p:attrName>style.visibility</p:attrName>
                                        </p:attrNameLst>
                                      </p:cBhvr>
                                      <p:to>
                                        <p:strVal val="visible"/>
                                      </p:to>
                                    </p:set>
                                    <p:animEffect transition="in" filter="blinds(horizontal)">
                                      <p:cBhvr>
                                        <p:cTn id="35" dur="500"/>
                                        <p:tgtEl>
                                          <p:spTgt spid="110608"/>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3" presetClass="exit" presetSubtype="10" fill="hold" nodeType="clickEffect">
                                  <p:stCondLst>
                                    <p:cond delay="0"/>
                                  </p:stCondLst>
                                  <p:childTnLst>
                                    <p:animEffect transition="out" filter="blinds(horizontal)">
                                      <p:cBhvr>
                                        <p:cTn id="39" dur="500"/>
                                        <p:tgtEl>
                                          <p:spTgt spid="110608"/>
                                        </p:tgtEl>
                                      </p:cBhvr>
                                    </p:animEffect>
                                    <p:set>
                                      <p:cBhvr>
                                        <p:cTn id="40" dur="1" fill="hold">
                                          <p:stCondLst>
                                            <p:cond delay="499"/>
                                          </p:stCondLst>
                                        </p:cTn>
                                        <p:tgtEl>
                                          <p:spTgt spid="110608"/>
                                        </p:tgtEl>
                                        <p:attrNameLst>
                                          <p:attrName>style.visibility</p:attrName>
                                        </p:attrNameLst>
                                      </p:cBhvr>
                                      <p:to>
                                        <p:strVal val="hidden"/>
                                      </p:to>
                                    </p:set>
                                  </p:childTnLst>
                                </p:cTn>
                              </p:par>
                              <p:par>
                                <p:cTn id="41" presetID="3" presetClass="exit" presetSubtype="10" fill="hold" nodeType="withEffect">
                                  <p:stCondLst>
                                    <p:cond delay="0"/>
                                  </p:stCondLst>
                                  <p:childTnLst>
                                    <p:animEffect transition="out" filter="blinds(horizontal)">
                                      <p:cBhvr>
                                        <p:cTn id="42" dur="500"/>
                                        <p:tgtEl>
                                          <p:spTgt spid="110597"/>
                                        </p:tgtEl>
                                      </p:cBhvr>
                                    </p:animEffect>
                                    <p:set>
                                      <p:cBhvr>
                                        <p:cTn id="43" dur="1" fill="hold">
                                          <p:stCondLst>
                                            <p:cond delay="499"/>
                                          </p:stCondLst>
                                        </p:cTn>
                                        <p:tgtEl>
                                          <p:spTgt spid="110597"/>
                                        </p:tgtEl>
                                        <p:attrNameLst>
                                          <p:attrName>style.visibility</p:attrName>
                                        </p:attrNameLst>
                                      </p:cBhvr>
                                      <p:to>
                                        <p:strVal val="hidden"/>
                                      </p:to>
                                    </p:set>
                                  </p:childTnLst>
                                </p:cTn>
                              </p:par>
                              <p:par>
                                <p:cTn id="44" presetID="3" presetClass="exit" presetSubtype="10" fill="hold" grpId="1" nodeType="withEffect">
                                  <p:stCondLst>
                                    <p:cond delay="0"/>
                                  </p:stCondLst>
                                  <p:childTnLst>
                                    <p:animEffect transition="out" filter="blinds(horizontal)">
                                      <p:cBhvr>
                                        <p:cTn id="45" dur="500"/>
                                        <p:tgtEl>
                                          <p:spTgt spid="110596"/>
                                        </p:tgtEl>
                                      </p:cBhvr>
                                    </p:animEffect>
                                    <p:set>
                                      <p:cBhvr>
                                        <p:cTn id="46" dur="1" fill="hold">
                                          <p:stCondLst>
                                            <p:cond delay="499"/>
                                          </p:stCondLst>
                                        </p:cTn>
                                        <p:tgtEl>
                                          <p:spTgt spid="110596"/>
                                        </p:tgtEl>
                                        <p:attrNameLst>
                                          <p:attrName>style.visibility</p:attrName>
                                        </p:attrNameLst>
                                      </p:cBhvr>
                                      <p:to>
                                        <p:strVal val="hidden"/>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3" presetClass="entr" presetSubtype="10" fill="hold" nodeType="clickEffect">
                                  <p:stCondLst>
                                    <p:cond delay="0"/>
                                  </p:stCondLst>
                                  <p:childTnLst>
                                    <p:set>
                                      <p:cBhvr>
                                        <p:cTn id="50" dur="1" fill="hold">
                                          <p:stCondLst>
                                            <p:cond delay="0"/>
                                          </p:stCondLst>
                                        </p:cTn>
                                        <p:tgtEl>
                                          <p:spTgt spid="110609"/>
                                        </p:tgtEl>
                                        <p:attrNameLst>
                                          <p:attrName>style.visibility</p:attrName>
                                        </p:attrNameLst>
                                      </p:cBhvr>
                                      <p:to>
                                        <p:strVal val="visible"/>
                                      </p:to>
                                    </p:set>
                                    <p:animEffect transition="in" filter="blinds(horizontal)">
                                      <p:cBhvr>
                                        <p:cTn id="51" dur="500"/>
                                        <p:tgtEl>
                                          <p:spTgt spid="110609"/>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3" presetClass="entr" presetSubtype="10" fill="hold" nodeType="clickEffect">
                                  <p:stCondLst>
                                    <p:cond delay="0"/>
                                  </p:stCondLst>
                                  <p:childTnLst>
                                    <p:set>
                                      <p:cBhvr>
                                        <p:cTn id="55" dur="1" fill="hold">
                                          <p:stCondLst>
                                            <p:cond delay="0"/>
                                          </p:stCondLst>
                                        </p:cTn>
                                        <p:tgtEl>
                                          <p:spTgt spid="110597"/>
                                        </p:tgtEl>
                                        <p:attrNameLst>
                                          <p:attrName>style.visibility</p:attrName>
                                        </p:attrNameLst>
                                      </p:cBhvr>
                                      <p:to>
                                        <p:strVal val="visible"/>
                                      </p:to>
                                    </p:set>
                                    <p:animEffect transition="in" filter="blinds(horizontal)">
                                      <p:cBhvr>
                                        <p:cTn id="56" dur="500"/>
                                        <p:tgtEl>
                                          <p:spTgt spid="110597"/>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3" presetClass="exit" presetSubtype="10" fill="hold" nodeType="clickEffect">
                                  <p:stCondLst>
                                    <p:cond delay="0"/>
                                  </p:stCondLst>
                                  <p:childTnLst>
                                    <p:animEffect transition="out" filter="blinds(horizontal)">
                                      <p:cBhvr>
                                        <p:cTn id="60" dur="500"/>
                                        <p:tgtEl>
                                          <p:spTgt spid="110597"/>
                                        </p:tgtEl>
                                      </p:cBhvr>
                                    </p:animEffect>
                                    <p:set>
                                      <p:cBhvr>
                                        <p:cTn id="61" dur="1" fill="hold">
                                          <p:stCondLst>
                                            <p:cond delay="499"/>
                                          </p:stCondLst>
                                        </p:cTn>
                                        <p:tgtEl>
                                          <p:spTgt spid="110597"/>
                                        </p:tgtEl>
                                        <p:attrNameLst>
                                          <p:attrName>style.visibility</p:attrName>
                                        </p:attrNameLst>
                                      </p:cBhvr>
                                      <p:to>
                                        <p:strVal val="hidden"/>
                                      </p:to>
                                    </p:set>
                                  </p:childTnLst>
                                </p:cTn>
                              </p:par>
                            </p:childTnLst>
                          </p:cTn>
                        </p:par>
                      </p:childTnLst>
                    </p:cTn>
                  </p:par>
                  <p:par>
                    <p:cTn id="62" fill="hold" nodeType="clickPar">
                      <p:stCondLst>
                        <p:cond delay="indefinite"/>
                      </p:stCondLst>
                      <p:childTnLst>
                        <p:par>
                          <p:cTn id="63" fill="hold" nodeType="withGroup">
                            <p:stCondLst>
                              <p:cond delay="0"/>
                            </p:stCondLst>
                            <p:childTnLst>
                              <p:par>
                                <p:cTn id="64" presetID="3" presetClass="entr" presetSubtype="10" fill="hold" nodeType="clickEffect">
                                  <p:stCondLst>
                                    <p:cond delay="0"/>
                                  </p:stCondLst>
                                  <p:childTnLst>
                                    <p:set>
                                      <p:cBhvr>
                                        <p:cTn id="65" dur="1" fill="hold">
                                          <p:stCondLst>
                                            <p:cond delay="0"/>
                                          </p:stCondLst>
                                        </p:cTn>
                                        <p:tgtEl>
                                          <p:spTgt spid="110599"/>
                                        </p:tgtEl>
                                        <p:attrNameLst>
                                          <p:attrName>style.visibility</p:attrName>
                                        </p:attrNameLst>
                                      </p:cBhvr>
                                      <p:to>
                                        <p:strVal val="visible"/>
                                      </p:to>
                                    </p:set>
                                    <p:animEffect transition="in" filter="blinds(horizontal)">
                                      <p:cBhvr>
                                        <p:cTn id="66" dur="500"/>
                                        <p:tgtEl>
                                          <p:spTgt spid="110599"/>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3" presetClass="entr" presetSubtype="10" fill="hold" nodeType="clickEffect">
                                  <p:stCondLst>
                                    <p:cond delay="0"/>
                                  </p:stCondLst>
                                  <p:childTnLst>
                                    <p:set>
                                      <p:cBhvr>
                                        <p:cTn id="70" dur="1" fill="hold">
                                          <p:stCondLst>
                                            <p:cond delay="0"/>
                                          </p:stCondLst>
                                        </p:cTn>
                                        <p:tgtEl>
                                          <p:spTgt spid="110612"/>
                                        </p:tgtEl>
                                        <p:attrNameLst>
                                          <p:attrName>style.visibility</p:attrName>
                                        </p:attrNameLst>
                                      </p:cBhvr>
                                      <p:to>
                                        <p:strVal val="visible"/>
                                      </p:to>
                                    </p:set>
                                    <p:animEffect transition="in" filter="blinds(horizontal)">
                                      <p:cBhvr>
                                        <p:cTn id="71" dur="500"/>
                                        <p:tgtEl>
                                          <p:spTgt spid="110612"/>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3" presetClass="entr" presetSubtype="10" fill="hold" nodeType="clickEffect">
                                  <p:stCondLst>
                                    <p:cond delay="0"/>
                                  </p:stCondLst>
                                  <p:childTnLst>
                                    <p:set>
                                      <p:cBhvr>
                                        <p:cTn id="75" dur="1" fill="hold">
                                          <p:stCondLst>
                                            <p:cond delay="0"/>
                                          </p:stCondLst>
                                        </p:cTn>
                                        <p:tgtEl>
                                          <p:spTgt spid="110600"/>
                                        </p:tgtEl>
                                        <p:attrNameLst>
                                          <p:attrName>style.visibility</p:attrName>
                                        </p:attrNameLst>
                                      </p:cBhvr>
                                      <p:to>
                                        <p:strVal val="visible"/>
                                      </p:to>
                                    </p:set>
                                    <p:animEffect transition="in" filter="blinds(horizontal)">
                                      <p:cBhvr>
                                        <p:cTn id="76" dur="500"/>
                                        <p:tgtEl>
                                          <p:spTgt spid="110600"/>
                                        </p:tgtEl>
                                      </p:cBhvr>
                                    </p:animEffect>
                                  </p:childTnLst>
                                </p:cTn>
                              </p:par>
                            </p:childTnLst>
                          </p:cTn>
                        </p:par>
                      </p:childTnLst>
                    </p:cTn>
                  </p:par>
                  <p:par>
                    <p:cTn id="77" fill="hold" nodeType="clickPar">
                      <p:stCondLst>
                        <p:cond delay="indefinite"/>
                      </p:stCondLst>
                      <p:childTnLst>
                        <p:par>
                          <p:cTn id="78" fill="hold" nodeType="withGroup">
                            <p:stCondLst>
                              <p:cond delay="0"/>
                            </p:stCondLst>
                            <p:childTnLst>
                              <p:par>
                                <p:cTn id="79" presetID="3" presetClass="entr" presetSubtype="10" fill="hold" nodeType="clickEffect">
                                  <p:stCondLst>
                                    <p:cond delay="0"/>
                                  </p:stCondLst>
                                  <p:childTnLst>
                                    <p:set>
                                      <p:cBhvr>
                                        <p:cTn id="80" dur="1" fill="hold">
                                          <p:stCondLst>
                                            <p:cond delay="0"/>
                                          </p:stCondLst>
                                        </p:cTn>
                                        <p:tgtEl>
                                          <p:spTgt spid="110613"/>
                                        </p:tgtEl>
                                        <p:attrNameLst>
                                          <p:attrName>style.visibility</p:attrName>
                                        </p:attrNameLst>
                                      </p:cBhvr>
                                      <p:to>
                                        <p:strVal val="visible"/>
                                      </p:to>
                                    </p:set>
                                    <p:animEffect transition="in" filter="blinds(horizontal)">
                                      <p:cBhvr>
                                        <p:cTn id="81" dur="500"/>
                                        <p:tgtEl>
                                          <p:spTgt spid="110613"/>
                                        </p:tgtEl>
                                      </p:cBhvr>
                                    </p:animEffect>
                                  </p:childTnLst>
                                </p:cTn>
                              </p:par>
                            </p:childTnLst>
                          </p:cTn>
                        </p:par>
                      </p:childTnLst>
                    </p:cTn>
                  </p:par>
                  <p:par>
                    <p:cTn id="82" fill="hold" nodeType="clickPar">
                      <p:stCondLst>
                        <p:cond delay="indefinite"/>
                      </p:stCondLst>
                      <p:childTnLst>
                        <p:par>
                          <p:cTn id="83" fill="hold" nodeType="withGroup">
                            <p:stCondLst>
                              <p:cond delay="0"/>
                            </p:stCondLst>
                            <p:childTnLst>
                              <p:par>
                                <p:cTn id="84" presetID="3" presetClass="entr" presetSubtype="10" fill="hold" nodeType="clickEffect">
                                  <p:stCondLst>
                                    <p:cond delay="0"/>
                                  </p:stCondLst>
                                  <p:childTnLst>
                                    <p:set>
                                      <p:cBhvr>
                                        <p:cTn id="85" dur="1" fill="hold">
                                          <p:stCondLst>
                                            <p:cond delay="0"/>
                                          </p:stCondLst>
                                        </p:cTn>
                                        <p:tgtEl>
                                          <p:spTgt spid="110601"/>
                                        </p:tgtEl>
                                        <p:attrNameLst>
                                          <p:attrName>style.visibility</p:attrName>
                                        </p:attrNameLst>
                                      </p:cBhvr>
                                      <p:to>
                                        <p:strVal val="visible"/>
                                      </p:to>
                                    </p:set>
                                    <p:animEffect transition="in" filter="blinds(horizontal)">
                                      <p:cBhvr>
                                        <p:cTn id="86" dur="500"/>
                                        <p:tgtEl>
                                          <p:spTgt spid="110601"/>
                                        </p:tgtEl>
                                      </p:cBhvr>
                                    </p:animEffect>
                                  </p:childTnLst>
                                </p:cTn>
                              </p:par>
                            </p:childTnLst>
                          </p:cTn>
                        </p:par>
                      </p:childTnLst>
                    </p:cTn>
                  </p:par>
                  <p:par>
                    <p:cTn id="87" fill="hold" nodeType="clickPar">
                      <p:stCondLst>
                        <p:cond delay="indefinite"/>
                      </p:stCondLst>
                      <p:childTnLst>
                        <p:par>
                          <p:cTn id="88" fill="hold" nodeType="withGroup">
                            <p:stCondLst>
                              <p:cond delay="0"/>
                            </p:stCondLst>
                            <p:childTnLst>
                              <p:par>
                                <p:cTn id="89" presetID="3" presetClass="entr" presetSubtype="10" fill="hold" nodeType="clickEffect">
                                  <p:stCondLst>
                                    <p:cond delay="0"/>
                                  </p:stCondLst>
                                  <p:childTnLst>
                                    <p:set>
                                      <p:cBhvr>
                                        <p:cTn id="90" dur="1" fill="hold">
                                          <p:stCondLst>
                                            <p:cond delay="0"/>
                                          </p:stCondLst>
                                        </p:cTn>
                                        <p:tgtEl>
                                          <p:spTgt spid="110614"/>
                                        </p:tgtEl>
                                        <p:attrNameLst>
                                          <p:attrName>style.visibility</p:attrName>
                                        </p:attrNameLst>
                                      </p:cBhvr>
                                      <p:to>
                                        <p:strVal val="visible"/>
                                      </p:to>
                                    </p:set>
                                    <p:animEffect transition="in" filter="blinds(horizontal)">
                                      <p:cBhvr>
                                        <p:cTn id="91" dur="500"/>
                                        <p:tgtEl>
                                          <p:spTgt spid="110614"/>
                                        </p:tgtEl>
                                      </p:cBhvr>
                                    </p:animEffect>
                                  </p:childTnLst>
                                </p:cTn>
                              </p:par>
                            </p:childTnLst>
                          </p:cTn>
                        </p:par>
                      </p:childTnLst>
                    </p:cTn>
                  </p:par>
                  <p:par>
                    <p:cTn id="92" fill="hold" nodeType="clickPar">
                      <p:stCondLst>
                        <p:cond delay="indefinite"/>
                      </p:stCondLst>
                      <p:childTnLst>
                        <p:par>
                          <p:cTn id="93" fill="hold" nodeType="withGroup">
                            <p:stCondLst>
                              <p:cond delay="0"/>
                            </p:stCondLst>
                            <p:childTnLst>
                              <p:par>
                                <p:cTn id="94" presetID="3" presetClass="entr" presetSubtype="10" fill="hold" nodeType="clickEffect">
                                  <p:stCondLst>
                                    <p:cond delay="0"/>
                                  </p:stCondLst>
                                  <p:childTnLst>
                                    <p:set>
                                      <p:cBhvr>
                                        <p:cTn id="95" dur="1" fill="hold">
                                          <p:stCondLst>
                                            <p:cond delay="0"/>
                                          </p:stCondLst>
                                        </p:cTn>
                                        <p:tgtEl>
                                          <p:spTgt spid="110602"/>
                                        </p:tgtEl>
                                        <p:attrNameLst>
                                          <p:attrName>style.visibility</p:attrName>
                                        </p:attrNameLst>
                                      </p:cBhvr>
                                      <p:to>
                                        <p:strVal val="visible"/>
                                      </p:to>
                                    </p:set>
                                    <p:animEffect transition="in" filter="blinds(horizontal)">
                                      <p:cBhvr>
                                        <p:cTn id="96" dur="500"/>
                                        <p:tgtEl>
                                          <p:spTgt spid="110602"/>
                                        </p:tgtEl>
                                      </p:cBhvr>
                                    </p:animEffect>
                                  </p:childTnLst>
                                </p:cTn>
                              </p:par>
                            </p:childTnLst>
                          </p:cTn>
                        </p:par>
                      </p:childTnLst>
                    </p:cTn>
                  </p:par>
                  <p:par>
                    <p:cTn id="97" fill="hold" nodeType="clickPar">
                      <p:stCondLst>
                        <p:cond delay="indefinite"/>
                      </p:stCondLst>
                      <p:childTnLst>
                        <p:par>
                          <p:cTn id="98" fill="hold" nodeType="withGroup">
                            <p:stCondLst>
                              <p:cond delay="0"/>
                            </p:stCondLst>
                            <p:childTnLst>
                              <p:par>
                                <p:cTn id="99" presetID="3" presetClass="entr" presetSubtype="10" fill="hold" nodeType="clickEffect">
                                  <p:stCondLst>
                                    <p:cond delay="0"/>
                                  </p:stCondLst>
                                  <p:childTnLst>
                                    <p:set>
                                      <p:cBhvr>
                                        <p:cTn id="100" dur="1" fill="hold">
                                          <p:stCondLst>
                                            <p:cond delay="0"/>
                                          </p:stCondLst>
                                        </p:cTn>
                                        <p:tgtEl>
                                          <p:spTgt spid="110610"/>
                                        </p:tgtEl>
                                        <p:attrNameLst>
                                          <p:attrName>style.visibility</p:attrName>
                                        </p:attrNameLst>
                                      </p:cBhvr>
                                      <p:to>
                                        <p:strVal val="visible"/>
                                      </p:to>
                                    </p:set>
                                    <p:animEffect transition="in" filter="blinds(horizontal)">
                                      <p:cBhvr>
                                        <p:cTn id="101" dur="500"/>
                                        <p:tgtEl>
                                          <p:spTgt spid="110610"/>
                                        </p:tgtEl>
                                      </p:cBhvr>
                                    </p:animEffect>
                                  </p:childTnLst>
                                </p:cTn>
                              </p:par>
                            </p:childTnLst>
                          </p:cTn>
                        </p:par>
                      </p:childTnLst>
                    </p:cTn>
                  </p:par>
                  <p:par>
                    <p:cTn id="102" fill="hold" nodeType="clickPar">
                      <p:stCondLst>
                        <p:cond delay="indefinite"/>
                      </p:stCondLst>
                      <p:childTnLst>
                        <p:par>
                          <p:cTn id="103" fill="hold" nodeType="withGroup">
                            <p:stCondLst>
                              <p:cond delay="0"/>
                            </p:stCondLst>
                            <p:childTnLst>
                              <p:par>
                                <p:cTn id="104" presetID="3" presetClass="exit" presetSubtype="10" fill="hold" grpId="1" nodeType="clickEffect">
                                  <p:stCondLst>
                                    <p:cond delay="0"/>
                                  </p:stCondLst>
                                  <p:childTnLst>
                                    <p:animEffect transition="out" filter="blinds(horizontal)">
                                      <p:cBhvr>
                                        <p:cTn id="105" dur="500"/>
                                        <p:tgtEl>
                                          <p:spTgt spid="110607"/>
                                        </p:tgtEl>
                                      </p:cBhvr>
                                    </p:animEffect>
                                    <p:set>
                                      <p:cBhvr>
                                        <p:cTn id="106" dur="1" fill="hold">
                                          <p:stCondLst>
                                            <p:cond delay="499"/>
                                          </p:stCondLst>
                                        </p:cTn>
                                        <p:tgtEl>
                                          <p:spTgt spid="110607"/>
                                        </p:tgtEl>
                                        <p:attrNameLst>
                                          <p:attrName>style.visibility</p:attrName>
                                        </p:attrNameLst>
                                      </p:cBhvr>
                                      <p:to>
                                        <p:strVal val="hidden"/>
                                      </p:to>
                                    </p:set>
                                  </p:childTnLst>
                                </p:cTn>
                              </p:par>
                            </p:childTnLst>
                          </p:cTn>
                        </p:par>
                      </p:childTnLst>
                    </p:cTn>
                  </p:par>
                  <p:par>
                    <p:cTn id="107" fill="hold" nodeType="clickPar">
                      <p:stCondLst>
                        <p:cond delay="indefinite"/>
                      </p:stCondLst>
                      <p:childTnLst>
                        <p:par>
                          <p:cTn id="108" fill="hold" nodeType="withGroup">
                            <p:stCondLst>
                              <p:cond delay="0"/>
                            </p:stCondLst>
                            <p:childTnLst>
                              <p:par>
                                <p:cTn id="109" presetID="3" presetClass="entr" presetSubtype="10" fill="hold" grpId="0" nodeType="clickEffect">
                                  <p:stCondLst>
                                    <p:cond delay="0"/>
                                  </p:stCondLst>
                                  <p:childTnLst>
                                    <p:set>
                                      <p:cBhvr>
                                        <p:cTn id="110" dur="1" fill="hold">
                                          <p:stCondLst>
                                            <p:cond delay="0"/>
                                          </p:stCondLst>
                                        </p:cTn>
                                        <p:tgtEl>
                                          <p:spTgt spid="110611"/>
                                        </p:tgtEl>
                                        <p:attrNameLst>
                                          <p:attrName>style.visibility</p:attrName>
                                        </p:attrNameLst>
                                      </p:cBhvr>
                                      <p:to>
                                        <p:strVal val="visible"/>
                                      </p:to>
                                    </p:set>
                                    <p:animEffect transition="in" filter="blinds(horizontal)">
                                      <p:cBhvr>
                                        <p:cTn id="111" dur="500"/>
                                        <p:tgtEl>
                                          <p:spTgt spid="1106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6" grpId="0" animBg="1"/>
      <p:bldP spid="110596" grpId="1" animBg="1"/>
      <p:bldP spid="110605" grpId="0"/>
      <p:bldP spid="110607" grpId="0"/>
      <p:bldP spid="110607" grpId="1"/>
      <p:bldP spid="11061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44388" name="Text Box 4">
            <a:extLst>
              <a:ext uri="{FF2B5EF4-FFF2-40B4-BE49-F238E27FC236}">
                <a16:creationId xmlns="" xmlns:a16="http://schemas.microsoft.com/office/drawing/2014/main" id="{855E8974-5855-4A86-BCDC-FD04FAAA7F64}"/>
              </a:ext>
            </a:extLst>
          </p:cNvPr>
          <p:cNvSpPr txBox="1">
            <a:spLocks noChangeArrowheads="1"/>
          </p:cNvSpPr>
          <p:nvPr/>
        </p:nvSpPr>
        <p:spPr bwMode="auto">
          <a:xfrm>
            <a:off x="1524000" y="2286000"/>
            <a:ext cx="96774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Char char="-"/>
            </a:pP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Vì</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sao</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cuộc</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xâm</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lược</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của</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quân</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Triệu</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Đà</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lại</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thất</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bại</a:t>
            </a:r>
            <a:r>
              <a:rPr lang="en-US" altLang="en-US" dirty="0">
                <a:latin typeface="Times New Roman" panose="02020603050405020304" pitchFamily="18" charset="0"/>
                <a:cs typeface="Times New Roman" panose="02020603050405020304" pitchFamily="18" charset="0"/>
              </a:rPr>
              <a:t> ?</a:t>
            </a:r>
          </a:p>
        </p:txBody>
      </p:sp>
      <p:sp>
        <p:nvSpPr>
          <p:cNvPr id="144389" name="Text Box 5">
            <a:extLst>
              <a:ext uri="{FF2B5EF4-FFF2-40B4-BE49-F238E27FC236}">
                <a16:creationId xmlns="" xmlns:a16="http://schemas.microsoft.com/office/drawing/2014/main" id="{964F14BC-D2A3-4398-A0A9-B8E175BE750B}"/>
              </a:ext>
            </a:extLst>
          </p:cNvPr>
          <p:cNvSpPr txBox="1">
            <a:spLocks noChangeArrowheads="1"/>
          </p:cNvSpPr>
          <p:nvPr/>
        </p:nvSpPr>
        <p:spPr bwMode="auto">
          <a:xfrm>
            <a:off x="1504950" y="3154362"/>
            <a:ext cx="9944100" cy="1077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Char char="-"/>
            </a:pPr>
            <a:r>
              <a:rPr lang="en-US" altLang="en-US">
                <a:latin typeface="Times New Roman" panose="02020603050405020304" pitchFamily="18" charset="0"/>
                <a:cs typeface="Times New Roman" panose="02020603050405020304" pitchFamily="18" charset="0"/>
              </a:rPr>
              <a:t> Vì sao năm 179 TCN, nước Âu Lạc lại rơi vào ách đô hộ của phong kiến phương Bắc ?</a:t>
            </a:r>
          </a:p>
        </p:txBody>
      </p:sp>
      <p:sp>
        <p:nvSpPr>
          <p:cNvPr id="6" name="TextBox 5">
            <a:extLst>
              <a:ext uri="{FF2B5EF4-FFF2-40B4-BE49-F238E27FC236}">
                <a16:creationId xmlns="" xmlns:a16="http://schemas.microsoft.com/office/drawing/2014/main" id="{3E55E8EC-C489-41A3-8B95-D4C41BF9DCD9}"/>
              </a:ext>
            </a:extLst>
          </p:cNvPr>
          <p:cNvSpPr txBox="1"/>
          <p:nvPr/>
        </p:nvSpPr>
        <p:spPr>
          <a:xfrm>
            <a:off x="457200" y="244475"/>
            <a:ext cx="10744200" cy="584200"/>
          </a:xfrm>
          <a:prstGeom prst="rect">
            <a:avLst/>
          </a:prstGeom>
          <a:solidFill>
            <a:srgbClr val="92D050"/>
          </a:solidFill>
        </p:spPr>
        <p:style>
          <a:lnRef idx="1">
            <a:schemeClr val="accent2"/>
          </a:lnRef>
          <a:fillRef idx="3">
            <a:schemeClr val="accent2"/>
          </a:fillRef>
          <a:effectRef idx="2">
            <a:schemeClr val="accent2"/>
          </a:effectRef>
          <a:fontRef idx="minor">
            <a:schemeClr val="lt1"/>
          </a:fontRef>
        </p:style>
        <p:txBody>
          <a:bodyPr>
            <a:spAutoFit/>
          </a:bodyPr>
          <a:lstStyle/>
          <a:p>
            <a:pPr>
              <a:defRPr/>
            </a:pPr>
            <a:r>
              <a:rPr lang="vi-VN" altLang="en-US" sz="3200" b="1" dirty="0">
                <a:solidFill>
                  <a:schemeClr val="bg1"/>
                </a:solidFill>
                <a:latin typeface="Times New Roman" pitchFamily="18" charset="0"/>
                <a:cs typeface="Times New Roman" pitchFamily="18" charset="0"/>
              </a:rPr>
              <a:t>Hoạt động</a:t>
            </a:r>
            <a:r>
              <a:rPr lang="en-US" altLang="en-US" sz="3200" b="1" dirty="0">
                <a:solidFill>
                  <a:schemeClr val="bg1"/>
                </a:solidFill>
                <a:latin typeface="Times New Roman" pitchFamily="18" charset="0"/>
                <a:cs typeface="Times New Roman" pitchFamily="18" charset="0"/>
              </a:rPr>
              <a:t> 4</a:t>
            </a:r>
            <a:r>
              <a:rPr lang="vi-VN" altLang="en-US" sz="3200" b="1" dirty="0">
                <a:solidFill>
                  <a:schemeClr val="bg1"/>
                </a:solidFill>
                <a:latin typeface="Times New Roman" pitchFamily="18" charset="0"/>
                <a:cs typeface="Times New Roman" pitchFamily="18" charset="0"/>
              </a:rPr>
              <a:t>:</a:t>
            </a:r>
            <a:r>
              <a:rPr lang="en-US" altLang="en-US" sz="3200" b="1" dirty="0">
                <a:solidFill>
                  <a:schemeClr val="bg1"/>
                </a:solidFill>
                <a:latin typeface="Times New Roman" pitchFamily="18" charset="0"/>
                <a:cs typeface="Times New Roman" pitchFamily="18" charset="0"/>
              </a:rPr>
              <a:t> </a:t>
            </a:r>
            <a:r>
              <a:rPr lang="en-US" altLang="en-US" sz="3200" b="1" dirty="0" err="1">
                <a:solidFill>
                  <a:schemeClr val="bg1"/>
                </a:solidFill>
                <a:latin typeface="Times New Roman" panose="02020603050405020304" pitchFamily="18" charset="0"/>
                <a:cs typeface="Times New Roman" panose="02020603050405020304" pitchFamily="18" charset="0"/>
              </a:rPr>
              <a:t>Nước</a:t>
            </a:r>
            <a:r>
              <a:rPr lang="en-US" altLang="en-US" sz="3200" b="1" dirty="0">
                <a:solidFill>
                  <a:schemeClr val="bg1"/>
                </a:solidFill>
                <a:latin typeface="Times New Roman" panose="02020603050405020304" pitchFamily="18" charset="0"/>
                <a:cs typeface="Times New Roman" panose="02020603050405020304" pitchFamily="18" charset="0"/>
              </a:rPr>
              <a:t> </a:t>
            </a:r>
            <a:r>
              <a:rPr lang="en-US" altLang="en-US" sz="3200" b="1" dirty="0" err="1">
                <a:solidFill>
                  <a:schemeClr val="bg1"/>
                </a:solidFill>
                <a:latin typeface="Times New Roman" panose="02020603050405020304" pitchFamily="18" charset="0"/>
                <a:cs typeface="Times New Roman" panose="02020603050405020304" pitchFamily="18" charset="0"/>
              </a:rPr>
              <a:t>Âu</a:t>
            </a:r>
            <a:r>
              <a:rPr lang="en-US" altLang="en-US" sz="3200" b="1" dirty="0">
                <a:solidFill>
                  <a:schemeClr val="bg1"/>
                </a:solidFill>
                <a:latin typeface="Times New Roman" panose="02020603050405020304" pitchFamily="18" charset="0"/>
                <a:cs typeface="Times New Roman" panose="02020603050405020304" pitchFamily="18" charset="0"/>
              </a:rPr>
              <a:t> </a:t>
            </a:r>
            <a:r>
              <a:rPr lang="en-US" altLang="en-US" sz="3200" b="1" dirty="0" err="1">
                <a:solidFill>
                  <a:schemeClr val="bg1"/>
                </a:solidFill>
                <a:latin typeface="Times New Roman" panose="02020603050405020304" pitchFamily="18" charset="0"/>
                <a:cs typeface="Times New Roman" panose="02020603050405020304" pitchFamily="18" charset="0"/>
              </a:rPr>
              <a:t>Lạc</a:t>
            </a:r>
            <a:r>
              <a:rPr lang="en-US" altLang="en-US" sz="3200" b="1" dirty="0">
                <a:solidFill>
                  <a:schemeClr val="bg1"/>
                </a:solidFill>
                <a:latin typeface="Times New Roman" panose="02020603050405020304" pitchFamily="18" charset="0"/>
                <a:cs typeface="Times New Roman" panose="02020603050405020304" pitchFamily="18" charset="0"/>
              </a:rPr>
              <a:t> </a:t>
            </a:r>
            <a:r>
              <a:rPr lang="en-US" altLang="en-US" sz="3200" b="1" dirty="0" err="1">
                <a:solidFill>
                  <a:schemeClr val="bg1"/>
                </a:solidFill>
                <a:latin typeface="Times New Roman" panose="02020603050405020304" pitchFamily="18" charset="0"/>
                <a:cs typeface="Times New Roman" panose="02020603050405020304" pitchFamily="18" charset="0"/>
              </a:rPr>
              <a:t>và</a:t>
            </a:r>
            <a:r>
              <a:rPr lang="en-US" altLang="en-US" sz="3200" b="1" dirty="0">
                <a:solidFill>
                  <a:schemeClr val="bg1"/>
                </a:solidFill>
                <a:latin typeface="Times New Roman" panose="02020603050405020304" pitchFamily="18" charset="0"/>
                <a:cs typeface="Times New Roman" panose="02020603050405020304" pitchFamily="18" charset="0"/>
              </a:rPr>
              <a:t> </a:t>
            </a:r>
            <a:r>
              <a:rPr lang="en-US" altLang="en-US" sz="3200" b="1" dirty="0" err="1">
                <a:solidFill>
                  <a:schemeClr val="bg1"/>
                </a:solidFill>
                <a:latin typeface="Times New Roman" panose="02020603050405020304" pitchFamily="18" charset="0"/>
                <a:cs typeface="Times New Roman" panose="02020603050405020304" pitchFamily="18" charset="0"/>
              </a:rPr>
              <a:t>cuộc</a:t>
            </a:r>
            <a:r>
              <a:rPr lang="en-US" altLang="en-US" sz="3200" b="1" dirty="0">
                <a:solidFill>
                  <a:schemeClr val="bg1"/>
                </a:solidFill>
                <a:latin typeface="Times New Roman" panose="02020603050405020304" pitchFamily="18" charset="0"/>
                <a:cs typeface="Times New Roman" panose="02020603050405020304" pitchFamily="18" charset="0"/>
              </a:rPr>
              <a:t> </a:t>
            </a:r>
            <a:r>
              <a:rPr lang="en-US" altLang="en-US" sz="3200" b="1" dirty="0" err="1">
                <a:solidFill>
                  <a:schemeClr val="bg1"/>
                </a:solidFill>
                <a:latin typeface="Times New Roman" panose="02020603050405020304" pitchFamily="18" charset="0"/>
                <a:cs typeface="Times New Roman" panose="02020603050405020304" pitchFamily="18" charset="0"/>
              </a:rPr>
              <a:t>xâm</a:t>
            </a:r>
            <a:r>
              <a:rPr lang="en-US" altLang="en-US" sz="3200" b="1" dirty="0">
                <a:solidFill>
                  <a:schemeClr val="bg1"/>
                </a:solidFill>
                <a:latin typeface="Times New Roman" panose="02020603050405020304" pitchFamily="18" charset="0"/>
                <a:cs typeface="Times New Roman" panose="02020603050405020304" pitchFamily="18" charset="0"/>
              </a:rPr>
              <a:t> </a:t>
            </a:r>
            <a:r>
              <a:rPr lang="en-US" altLang="en-US" sz="3200" b="1" dirty="0" err="1">
                <a:solidFill>
                  <a:schemeClr val="bg1"/>
                </a:solidFill>
                <a:latin typeface="Times New Roman" panose="02020603050405020304" pitchFamily="18" charset="0"/>
                <a:cs typeface="Times New Roman" panose="02020603050405020304" pitchFamily="18" charset="0"/>
              </a:rPr>
              <a:t>lược</a:t>
            </a:r>
            <a:r>
              <a:rPr lang="en-US" altLang="en-US" sz="3200" b="1" dirty="0">
                <a:solidFill>
                  <a:schemeClr val="bg1"/>
                </a:solidFill>
                <a:latin typeface="Times New Roman" panose="02020603050405020304" pitchFamily="18" charset="0"/>
                <a:cs typeface="Times New Roman" panose="02020603050405020304" pitchFamily="18" charset="0"/>
              </a:rPr>
              <a:t> </a:t>
            </a:r>
            <a:r>
              <a:rPr lang="en-US" altLang="en-US" sz="3200" b="1" dirty="0" err="1">
                <a:solidFill>
                  <a:schemeClr val="bg1"/>
                </a:solidFill>
                <a:latin typeface="Times New Roman" panose="02020603050405020304" pitchFamily="18" charset="0"/>
                <a:cs typeface="Times New Roman" panose="02020603050405020304" pitchFamily="18" charset="0"/>
              </a:rPr>
              <a:t>của</a:t>
            </a:r>
            <a:r>
              <a:rPr lang="en-US" altLang="en-US" sz="3200" b="1" dirty="0">
                <a:solidFill>
                  <a:schemeClr val="bg1"/>
                </a:solidFill>
                <a:latin typeface="Times New Roman" panose="02020603050405020304" pitchFamily="18" charset="0"/>
                <a:cs typeface="Times New Roman" panose="02020603050405020304" pitchFamily="18" charset="0"/>
              </a:rPr>
              <a:t> </a:t>
            </a:r>
            <a:r>
              <a:rPr lang="en-US" altLang="en-US" sz="3200" b="1" dirty="0" err="1">
                <a:solidFill>
                  <a:schemeClr val="bg1"/>
                </a:solidFill>
                <a:latin typeface="Times New Roman" panose="02020603050405020304" pitchFamily="18" charset="0"/>
                <a:cs typeface="Times New Roman" panose="02020603050405020304" pitchFamily="18" charset="0"/>
              </a:rPr>
              <a:t>Triệu</a:t>
            </a:r>
            <a:r>
              <a:rPr lang="en-US" altLang="en-US" sz="3200" b="1" dirty="0">
                <a:solidFill>
                  <a:schemeClr val="bg1"/>
                </a:solidFill>
                <a:latin typeface="Times New Roman" panose="02020603050405020304" pitchFamily="18" charset="0"/>
                <a:cs typeface="Times New Roman" panose="02020603050405020304" pitchFamily="18" charset="0"/>
              </a:rPr>
              <a:t> </a:t>
            </a:r>
            <a:r>
              <a:rPr lang="en-US" altLang="en-US" sz="3200" b="1" dirty="0" err="1">
                <a:solidFill>
                  <a:schemeClr val="bg1"/>
                </a:solidFill>
                <a:latin typeface="Times New Roman" panose="02020603050405020304" pitchFamily="18" charset="0"/>
                <a:cs typeface="Times New Roman" panose="02020603050405020304" pitchFamily="18" charset="0"/>
              </a:rPr>
              <a:t>Đà</a:t>
            </a:r>
            <a:r>
              <a:rPr lang="en-US" altLang="en-US" sz="3200" b="1" dirty="0">
                <a:solidFill>
                  <a:schemeClr val="bg1"/>
                </a:solidFill>
                <a:latin typeface="Times New Roman" panose="02020603050405020304" pitchFamily="18" charset="0"/>
                <a:cs typeface="Times New Roman" panose="02020603050405020304" pitchFamily="18" charset="0"/>
              </a:rPr>
              <a:t> </a:t>
            </a:r>
            <a:endParaRPr lang="en-US" sz="3200" dirty="0">
              <a:solidFill>
                <a:schemeClr val="bg1"/>
              </a:solidFill>
            </a:endParaRPr>
          </a:p>
        </p:txBody>
      </p:sp>
    </p:spTree>
    <p:extLst>
      <p:ext uri="{BB962C8B-B14F-4D97-AF65-F5344CB8AC3E}">
        <p14:creationId xmlns:p14="http://schemas.microsoft.com/office/powerpoint/2010/main" val="428067169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4388"/>
                                        </p:tgtEl>
                                        <p:attrNameLst>
                                          <p:attrName>style.visibility</p:attrName>
                                        </p:attrNameLst>
                                      </p:cBhvr>
                                      <p:to>
                                        <p:strVal val="visible"/>
                                      </p:to>
                                    </p:set>
                                    <p:animEffect transition="in" filter="blinds(horizontal)">
                                      <p:cBhvr>
                                        <p:cTn id="7" dur="500"/>
                                        <p:tgtEl>
                                          <p:spTgt spid="14438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44389"/>
                                        </p:tgtEl>
                                        <p:attrNameLst>
                                          <p:attrName>style.visibility</p:attrName>
                                        </p:attrNameLst>
                                      </p:cBhvr>
                                      <p:to>
                                        <p:strVal val="visible"/>
                                      </p:to>
                                    </p:set>
                                    <p:animEffect transition="in" filter="box(in)">
                                      <p:cBhvr>
                                        <p:cTn id="12" dur="500"/>
                                        <p:tgtEl>
                                          <p:spTgt spid="1443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388" grpId="0"/>
      <p:bldP spid="14438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3554" name="Text Box 2">
            <a:extLst>
              <a:ext uri="{FF2B5EF4-FFF2-40B4-BE49-F238E27FC236}">
                <a16:creationId xmlns="" xmlns:a16="http://schemas.microsoft.com/office/drawing/2014/main" id="{00F89DEC-587C-455F-BC64-06B07EB7CDDA}"/>
              </a:ext>
            </a:extLst>
          </p:cNvPr>
          <p:cNvSpPr txBox="1">
            <a:spLocks noChangeArrowheads="1"/>
          </p:cNvSpPr>
          <p:nvPr/>
        </p:nvSpPr>
        <p:spPr bwMode="auto">
          <a:xfrm>
            <a:off x="1779588" y="488950"/>
            <a:ext cx="9144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a:latin typeface="Wide Latin" panose="020A0A07050505020404" pitchFamily="18" charset="0"/>
              </a:rPr>
              <a:t>?</a:t>
            </a:r>
            <a:r>
              <a:rPr lang="en-US" altLang="en-US"/>
              <a:t> </a:t>
            </a:r>
            <a:r>
              <a:rPr lang="en-US" altLang="en-US" b="1" i="1">
                <a:latin typeface="Times New Roman" panose="02020603050405020304" pitchFamily="18" charset="0"/>
              </a:rPr>
              <a:t>Nguyên nhân thất bại của An Dương Vương?</a:t>
            </a:r>
          </a:p>
        </p:txBody>
      </p:sp>
      <p:sp>
        <p:nvSpPr>
          <p:cNvPr id="112643" name="Text Box 3">
            <a:extLst>
              <a:ext uri="{FF2B5EF4-FFF2-40B4-BE49-F238E27FC236}">
                <a16:creationId xmlns="" xmlns:a16="http://schemas.microsoft.com/office/drawing/2014/main" id="{CA6688FE-47B8-4117-B9CB-8E74D9237B88}"/>
              </a:ext>
            </a:extLst>
          </p:cNvPr>
          <p:cNvSpPr txBox="1">
            <a:spLocks noChangeArrowheads="1"/>
          </p:cNvSpPr>
          <p:nvPr/>
        </p:nvSpPr>
        <p:spPr bwMode="auto">
          <a:xfrm>
            <a:off x="1779588" y="1219200"/>
            <a:ext cx="9144000" cy="1077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i="1">
                <a:solidFill>
                  <a:srgbClr val="0000CC"/>
                </a:solidFill>
                <a:latin typeface="Times New Roman" panose="02020603050405020304" pitchFamily="18" charset="0"/>
              </a:rPr>
              <a:t>- Do chủ quan </a:t>
            </a:r>
            <a:r>
              <a:rPr lang="en-US" altLang="en-US" i="1">
                <a:solidFill>
                  <a:srgbClr val="0000CC"/>
                </a:solidFill>
                <a:latin typeface="Times New Roman" panose="02020603050405020304" pitchFamily="18" charset="0"/>
                <a:sym typeface="Wingdings 3" panose="05040102010807070707" pitchFamily="18" charset="2"/>
              </a:rPr>
              <a:t>nên</a:t>
            </a:r>
            <a:r>
              <a:rPr lang="en-US" altLang="en-US" i="1">
                <a:solidFill>
                  <a:srgbClr val="0000CC"/>
                </a:solidFill>
                <a:latin typeface="Times New Roman" panose="02020603050405020304" pitchFamily="18" charset="0"/>
              </a:rPr>
              <a:t> mắc mưu kẻ thù. </a:t>
            </a:r>
            <a:endParaRPr lang="en-US" altLang="en-US">
              <a:solidFill>
                <a:srgbClr val="0000CC"/>
              </a:solidFill>
              <a:latin typeface="Times New Roman" panose="02020603050405020304" pitchFamily="18" charset="0"/>
            </a:endParaRPr>
          </a:p>
          <a:p>
            <a:pPr>
              <a:spcBef>
                <a:spcPct val="0"/>
              </a:spcBef>
              <a:buFontTx/>
              <a:buChar char="-"/>
            </a:pPr>
            <a:r>
              <a:rPr lang="en-US" altLang="en-US" i="1">
                <a:solidFill>
                  <a:srgbClr val="0000CC"/>
                </a:solidFill>
                <a:latin typeface="Times New Roman" panose="02020603050405020304" pitchFamily="18" charset="0"/>
              </a:rPr>
              <a:t> Nội bộ chia rẽ, nhân dân không ủng hộ.</a:t>
            </a:r>
            <a:endParaRPr lang="en-US" altLang="en-US" b="1">
              <a:solidFill>
                <a:srgbClr val="0000CC"/>
              </a:solidFill>
              <a:latin typeface="Times New Roman" panose="02020603050405020304" pitchFamily="18" charset="0"/>
            </a:endParaRPr>
          </a:p>
        </p:txBody>
      </p:sp>
      <p:sp>
        <p:nvSpPr>
          <p:cNvPr id="112644" name="Text Box 4">
            <a:extLst>
              <a:ext uri="{FF2B5EF4-FFF2-40B4-BE49-F238E27FC236}">
                <a16:creationId xmlns="" xmlns:a16="http://schemas.microsoft.com/office/drawing/2014/main" id="{48B813EC-83C9-44D0-BFA5-73A6738CEC78}"/>
              </a:ext>
            </a:extLst>
          </p:cNvPr>
          <p:cNvSpPr txBox="1">
            <a:spLocks noChangeArrowheads="1"/>
          </p:cNvSpPr>
          <p:nvPr/>
        </p:nvSpPr>
        <p:spPr bwMode="auto">
          <a:xfrm>
            <a:off x="1752600" y="2590800"/>
            <a:ext cx="9144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i="1">
                <a:solidFill>
                  <a:srgbClr val="000000"/>
                </a:solidFill>
                <a:latin typeface="Wide Latin" panose="020A0A07050505020404" pitchFamily="18" charset="0"/>
              </a:rPr>
              <a:t>?</a:t>
            </a:r>
            <a:r>
              <a:rPr lang="en-US" altLang="en-US" i="1">
                <a:solidFill>
                  <a:srgbClr val="000000"/>
                </a:solidFill>
              </a:rPr>
              <a:t> </a:t>
            </a:r>
            <a:r>
              <a:rPr lang="en-US" altLang="en-US" b="1" i="1">
                <a:solidFill>
                  <a:srgbClr val="000000"/>
                </a:solidFill>
                <a:latin typeface="Times New Roman" panose="02020603050405020304" pitchFamily="18" charset="0"/>
              </a:rPr>
              <a:t>Theo em sự thất bại của An Dương Vương để lại cho đời sau bài học gì?</a:t>
            </a:r>
          </a:p>
        </p:txBody>
      </p:sp>
      <p:sp>
        <p:nvSpPr>
          <p:cNvPr id="112645" name="Rectangle 5">
            <a:extLst>
              <a:ext uri="{FF2B5EF4-FFF2-40B4-BE49-F238E27FC236}">
                <a16:creationId xmlns="" xmlns:a16="http://schemas.microsoft.com/office/drawing/2014/main" id="{C9516C38-A967-47E0-A67F-A2A54BDF5CA1}"/>
              </a:ext>
            </a:extLst>
          </p:cNvPr>
          <p:cNvSpPr>
            <a:spLocks noChangeArrowheads="1"/>
          </p:cNvSpPr>
          <p:nvPr/>
        </p:nvSpPr>
        <p:spPr bwMode="auto">
          <a:xfrm>
            <a:off x="1801813" y="3819525"/>
            <a:ext cx="8763000" cy="206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i="1">
                <a:solidFill>
                  <a:srgbClr val="0000CC"/>
                </a:solidFill>
                <a:latin typeface="Times New Roman" panose="02020603050405020304" pitchFamily="18" charset="0"/>
                <a:cs typeface="Times New Roman" panose="02020603050405020304" pitchFamily="18" charset="0"/>
              </a:rPr>
              <a:t>* </a:t>
            </a:r>
            <a:r>
              <a:rPr lang="en-US" altLang="en-US" b="1" i="1" u="sng">
                <a:solidFill>
                  <a:srgbClr val="0000CC"/>
                </a:solidFill>
                <a:latin typeface="Times New Roman" panose="02020603050405020304" pitchFamily="18" charset="0"/>
                <a:cs typeface="Times New Roman" panose="02020603050405020304" pitchFamily="18" charset="0"/>
              </a:rPr>
              <a:t>Bài học kinh nghiệm</a:t>
            </a:r>
            <a:r>
              <a:rPr lang="en-US" altLang="en-US" i="1">
                <a:solidFill>
                  <a:srgbClr val="0000CC"/>
                </a:solidFill>
                <a:latin typeface="Times New Roman" panose="02020603050405020304" pitchFamily="18" charset="0"/>
                <a:cs typeface="Times New Roman" panose="02020603050405020304" pitchFamily="18" charset="0"/>
              </a:rPr>
              <a:t>:</a:t>
            </a:r>
          </a:p>
          <a:p>
            <a:pPr>
              <a:spcBef>
                <a:spcPct val="0"/>
              </a:spcBef>
              <a:buFontTx/>
              <a:buNone/>
            </a:pPr>
            <a:r>
              <a:rPr lang="en-US" altLang="en-US" i="1">
                <a:solidFill>
                  <a:srgbClr val="0000CC"/>
                </a:solidFill>
                <a:latin typeface="Times New Roman" panose="02020603050405020304" pitchFamily="18" charset="0"/>
                <a:cs typeface="Times New Roman" panose="02020603050405020304" pitchFamily="18" charset="0"/>
              </a:rPr>
              <a:t> - Phải luôn cảnh giác với kẻ thù.</a:t>
            </a:r>
          </a:p>
          <a:p>
            <a:pPr>
              <a:spcBef>
                <a:spcPct val="0"/>
              </a:spcBef>
              <a:buFontTx/>
              <a:buNone/>
            </a:pPr>
            <a:r>
              <a:rPr lang="en-US" altLang="en-US">
                <a:solidFill>
                  <a:srgbClr val="0000CC"/>
                </a:solidFill>
                <a:latin typeface="Times New Roman" panose="02020603050405020304" pitchFamily="18" charset="0"/>
                <a:cs typeface="Times New Roman" panose="02020603050405020304" pitchFamily="18" charset="0"/>
              </a:rPr>
              <a:t> - </a:t>
            </a:r>
            <a:r>
              <a:rPr lang="en-US" altLang="en-US" i="1">
                <a:solidFill>
                  <a:srgbClr val="0000CC"/>
                </a:solidFill>
                <a:latin typeface="Times New Roman" panose="02020603050405020304" pitchFamily="18" charset="0"/>
                <a:cs typeface="Times New Roman" panose="02020603050405020304" pitchFamily="18" charset="0"/>
              </a:rPr>
              <a:t>Phải xây dựng khối đoàn kết dân tộc</a:t>
            </a:r>
            <a:r>
              <a:rPr lang="en-US" altLang="en-US" i="1">
                <a:solidFill>
                  <a:srgbClr val="0000CC"/>
                </a:solidFill>
                <a:latin typeface="Times New Roman" panose="02020603050405020304" pitchFamily="18" charset="0"/>
                <a:cs typeface="Times New Roman" panose="02020603050405020304" pitchFamily="18" charset="0"/>
                <a:sym typeface="Wingdings 3" panose="05040102010807070707" pitchFamily="18" charset="2"/>
              </a:rPr>
              <a:t>, d</a:t>
            </a:r>
            <a:r>
              <a:rPr lang="en-US" altLang="en-US" i="1">
                <a:solidFill>
                  <a:srgbClr val="0000CC"/>
                </a:solidFill>
                <a:latin typeface="Times New Roman" panose="02020603050405020304" pitchFamily="18" charset="0"/>
                <a:cs typeface="Times New Roman" panose="02020603050405020304" pitchFamily="18" charset="0"/>
              </a:rPr>
              <a:t>ựa vào sức mạnh toàn dân để đánh giặc</a:t>
            </a:r>
            <a:r>
              <a:rPr lang="en-US" altLang="en-US">
                <a:latin typeface="Times New Roman" panose="02020603050405020304" pitchFamily="18" charset="0"/>
                <a:cs typeface="Times New Roman" panose="02020603050405020304" pitchFamily="18" charset="0"/>
              </a:rPr>
              <a:t>.</a:t>
            </a:r>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2643"/>
                                        </p:tgtEl>
                                        <p:attrNameLst>
                                          <p:attrName>style.visibility</p:attrName>
                                        </p:attrNameLst>
                                      </p:cBhvr>
                                      <p:to>
                                        <p:strVal val="visible"/>
                                      </p:to>
                                    </p:set>
                                    <p:animEffect transition="in" filter="blinds(horizontal)">
                                      <p:cBhvr>
                                        <p:cTn id="7" dur="500"/>
                                        <p:tgtEl>
                                          <p:spTgt spid="11264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12644"/>
                                        </p:tgtEl>
                                        <p:attrNameLst>
                                          <p:attrName>style.visibility</p:attrName>
                                        </p:attrNameLst>
                                      </p:cBhvr>
                                      <p:to>
                                        <p:strVal val="visible"/>
                                      </p:to>
                                    </p:set>
                                    <p:animEffect transition="in" filter="box(in)">
                                      <p:cBhvr>
                                        <p:cTn id="12" dur="500"/>
                                        <p:tgtEl>
                                          <p:spTgt spid="11264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112645">
                                            <p:txEl>
                                              <p:pRg st="0" end="0"/>
                                            </p:txEl>
                                          </p:spTgt>
                                        </p:tgtEl>
                                        <p:attrNameLst>
                                          <p:attrName>style.visibility</p:attrName>
                                        </p:attrNameLst>
                                      </p:cBhvr>
                                      <p:to>
                                        <p:strVal val="visible"/>
                                      </p:to>
                                    </p:set>
                                    <p:animEffect transition="in" filter="box(in)">
                                      <p:cBhvr>
                                        <p:cTn id="17" dur="500"/>
                                        <p:tgtEl>
                                          <p:spTgt spid="112645">
                                            <p:txEl>
                                              <p:pRg st="0" end="0"/>
                                            </p:txEl>
                                          </p:spTgt>
                                        </p:tgtEl>
                                      </p:cBhvr>
                                    </p:animEffect>
                                  </p:childTnLst>
                                </p:cTn>
                              </p:par>
                              <p:par>
                                <p:cTn id="18" presetID="4" presetClass="entr" presetSubtype="16" fill="hold" nodeType="withEffect">
                                  <p:stCondLst>
                                    <p:cond delay="0"/>
                                  </p:stCondLst>
                                  <p:childTnLst>
                                    <p:set>
                                      <p:cBhvr>
                                        <p:cTn id="19" dur="1" fill="hold">
                                          <p:stCondLst>
                                            <p:cond delay="0"/>
                                          </p:stCondLst>
                                        </p:cTn>
                                        <p:tgtEl>
                                          <p:spTgt spid="112645">
                                            <p:txEl>
                                              <p:pRg st="1" end="1"/>
                                            </p:txEl>
                                          </p:spTgt>
                                        </p:tgtEl>
                                        <p:attrNameLst>
                                          <p:attrName>style.visibility</p:attrName>
                                        </p:attrNameLst>
                                      </p:cBhvr>
                                      <p:to>
                                        <p:strVal val="visible"/>
                                      </p:to>
                                    </p:set>
                                    <p:animEffect transition="in" filter="box(in)">
                                      <p:cBhvr>
                                        <p:cTn id="20" dur="500"/>
                                        <p:tgtEl>
                                          <p:spTgt spid="112645">
                                            <p:txEl>
                                              <p:pRg st="1" end="1"/>
                                            </p:txEl>
                                          </p:spTgt>
                                        </p:tgtEl>
                                      </p:cBhvr>
                                    </p:animEffect>
                                  </p:childTnLst>
                                </p:cTn>
                              </p:par>
                            </p:childTnLst>
                          </p:cTn>
                        </p:par>
                        <p:par>
                          <p:cTn id="21" fill="hold" nodeType="afterGroup">
                            <p:stCondLst>
                              <p:cond delay="500"/>
                            </p:stCondLst>
                            <p:childTnLst>
                              <p:par>
                                <p:cTn id="22" presetID="4" presetClass="entr" presetSubtype="16" fill="hold" nodeType="afterEffect">
                                  <p:stCondLst>
                                    <p:cond delay="0"/>
                                  </p:stCondLst>
                                  <p:childTnLst>
                                    <p:set>
                                      <p:cBhvr>
                                        <p:cTn id="23" dur="1" fill="hold">
                                          <p:stCondLst>
                                            <p:cond delay="0"/>
                                          </p:stCondLst>
                                        </p:cTn>
                                        <p:tgtEl>
                                          <p:spTgt spid="112645">
                                            <p:txEl>
                                              <p:pRg st="2" end="2"/>
                                            </p:txEl>
                                          </p:spTgt>
                                        </p:tgtEl>
                                        <p:attrNameLst>
                                          <p:attrName>style.visibility</p:attrName>
                                        </p:attrNameLst>
                                      </p:cBhvr>
                                      <p:to>
                                        <p:strVal val="visible"/>
                                      </p:to>
                                    </p:set>
                                    <p:animEffect transition="in" filter="box(in)">
                                      <p:cBhvr>
                                        <p:cTn id="24" dur="500"/>
                                        <p:tgtEl>
                                          <p:spTgt spid="11264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43" grpId="0"/>
      <p:bldP spid="11264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6" descr="Chùm ảnh: Đền thờ An Dương Vương - ngôi đền thiêng giữa thành Cổ Loa -  Redsvn.net">
            <a:extLst>
              <a:ext uri="{FF2B5EF4-FFF2-40B4-BE49-F238E27FC236}">
                <a16:creationId xmlns="" xmlns:a16="http://schemas.microsoft.com/office/drawing/2014/main" id="{82AD66F5-CFEE-4EC9-82A4-5693EAAF58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Text Box 3">
            <a:extLst>
              <a:ext uri="{FF2B5EF4-FFF2-40B4-BE49-F238E27FC236}">
                <a16:creationId xmlns="" xmlns:a16="http://schemas.microsoft.com/office/drawing/2014/main" id="{B69F6591-3415-4AA1-9668-CBB912B15FBC}"/>
              </a:ext>
            </a:extLst>
          </p:cNvPr>
          <p:cNvSpPr txBox="1">
            <a:spLocks noChangeArrowheads="1"/>
          </p:cNvSpPr>
          <p:nvPr/>
        </p:nvSpPr>
        <p:spPr bwMode="auto">
          <a:xfrm>
            <a:off x="3238500" y="6172200"/>
            <a:ext cx="5715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pPr>
            <a:r>
              <a:rPr lang="en-US" altLang="en-US" sz="2800" b="1" i="1">
                <a:solidFill>
                  <a:srgbClr val="FF0000"/>
                </a:solidFill>
                <a:latin typeface="Times New Roman" panose="02020603050405020304" pitchFamily="18" charset="0"/>
              </a:rPr>
              <a:t>Đền thờ An Dương Vương – Cổ Loa</a:t>
            </a: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54E36CDA-6D5E-43AF-A820-5EAF9E31F5D9}"/>
              </a:ext>
            </a:extLst>
          </p:cNvPr>
          <p:cNvSpPr/>
          <p:nvPr/>
        </p:nvSpPr>
        <p:spPr>
          <a:xfrm>
            <a:off x="4191000" y="3276600"/>
            <a:ext cx="5109091" cy="1200329"/>
          </a:xfrm>
          <a:prstGeom prst="rect">
            <a:avLst/>
          </a:prstGeom>
          <a:noFill/>
        </p:spPr>
        <p:txBody>
          <a:bodyPr wrap="none">
            <a:spAutoFit/>
          </a:bodyPr>
          <a:lstStyle/>
          <a:p>
            <a:pPr algn="ctr">
              <a:defRPr/>
            </a:pPr>
            <a:r>
              <a:rPr lang="en-US" sz="7200" b="1" dirty="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VẬN DỤNG</a:t>
            </a:r>
          </a:p>
        </p:txBody>
      </p:sp>
    </p:spTree>
  </p:cSld>
  <p:clrMapOvr>
    <a:masterClrMapping/>
  </p:clrMapOvr>
  <p:transition spd="slow">
    <p:push dir="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6626" name="Text Box 2">
            <a:extLst>
              <a:ext uri="{FF2B5EF4-FFF2-40B4-BE49-F238E27FC236}">
                <a16:creationId xmlns="" xmlns:a16="http://schemas.microsoft.com/office/drawing/2014/main" id="{89FAB7BA-DF78-4F07-8B82-EB8565E1F28F}"/>
              </a:ext>
            </a:extLst>
          </p:cNvPr>
          <p:cNvSpPr txBox="1">
            <a:spLocks noChangeArrowheads="1"/>
          </p:cNvSpPr>
          <p:nvPr/>
        </p:nvSpPr>
        <p:spPr bwMode="auto">
          <a:xfrm>
            <a:off x="1295400" y="1143000"/>
            <a:ext cx="9601200"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2800" dirty="0">
                <a:latin typeface="Times New Roman" panose="02020603050405020304" pitchFamily="18" charset="0"/>
              </a:rPr>
              <a:t>1/ Ai </a:t>
            </a:r>
            <a:r>
              <a:rPr lang="en-US" altLang="en-US" sz="2800" dirty="0" err="1">
                <a:latin typeface="Times New Roman" panose="02020603050405020304" pitchFamily="18" charset="0"/>
              </a:rPr>
              <a:t>là</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người</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có</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công</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hợp</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nhất</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đất</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nước</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của</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người</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Lạc</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Việt</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và</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người</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Âu</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Việt</a:t>
            </a:r>
            <a:r>
              <a:rPr lang="en-US" altLang="en-US" sz="2800" dirty="0">
                <a:latin typeface="Times New Roman" panose="02020603050405020304" pitchFamily="18" charset="0"/>
              </a:rPr>
              <a:t> ?</a:t>
            </a:r>
          </a:p>
          <a:p>
            <a:pPr>
              <a:spcBef>
                <a:spcPct val="0"/>
              </a:spcBef>
              <a:buFontTx/>
              <a:buNone/>
            </a:pPr>
            <a:r>
              <a:rPr lang="en-US" altLang="en-US" sz="2800" dirty="0">
                <a:latin typeface="Times New Roman" panose="02020603050405020304" pitchFamily="18" charset="0"/>
              </a:rPr>
              <a:t>		……………………………………………..</a:t>
            </a:r>
          </a:p>
        </p:txBody>
      </p:sp>
      <p:sp>
        <p:nvSpPr>
          <p:cNvPr id="143363" name="Text Box 3">
            <a:extLst>
              <a:ext uri="{FF2B5EF4-FFF2-40B4-BE49-F238E27FC236}">
                <a16:creationId xmlns="" xmlns:a16="http://schemas.microsoft.com/office/drawing/2014/main" id="{B16233FF-61B9-443D-B515-67FEC2D89705}"/>
              </a:ext>
            </a:extLst>
          </p:cNvPr>
          <p:cNvSpPr txBox="1">
            <a:spLocks noChangeArrowheads="1"/>
          </p:cNvSpPr>
          <p:nvPr/>
        </p:nvSpPr>
        <p:spPr bwMode="auto">
          <a:xfrm>
            <a:off x="3722688" y="1905000"/>
            <a:ext cx="44005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2800" dirty="0" err="1">
                <a:solidFill>
                  <a:srgbClr val="FF0000"/>
                </a:solidFill>
                <a:latin typeface="Times New Roman" panose="02020603050405020304" pitchFamily="18" charset="0"/>
              </a:rPr>
              <a:t>Thục</a:t>
            </a:r>
            <a:r>
              <a:rPr lang="en-US" altLang="en-US" sz="2800" dirty="0">
                <a:solidFill>
                  <a:srgbClr val="FF0000"/>
                </a:solidFill>
                <a:latin typeface="Times New Roman" panose="02020603050405020304" pitchFamily="18" charset="0"/>
              </a:rPr>
              <a:t> </a:t>
            </a:r>
            <a:r>
              <a:rPr lang="en-US" altLang="en-US" sz="2800" dirty="0" err="1">
                <a:solidFill>
                  <a:srgbClr val="FF0000"/>
                </a:solidFill>
                <a:latin typeface="Times New Roman" panose="02020603050405020304" pitchFamily="18" charset="0"/>
              </a:rPr>
              <a:t>Phán</a:t>
            </a:r>
            <a:r>
              <a:rPr lang="en-US" altLang="en-US" sz="2800" dirty="0">
                <a:solidFill>
                  <a:srgbClr val="FF0000"/>
                </a:solidFill>
                <a:latin typeface="Times New Roman" panose="02020603050405020304" pitchFamily="18" charset="0"/>
              </a:rPr>
              <a:t> An </a:t>
            </a:r>
            <a:r>
              <a:rPr lang="en-US" altLang="en-US" sz="2800" dirty="0" err="1">
                <a:solidFill>
                  <a:srgbClr val="FF0000"/>
                </a:solidFill>
                <a:latin typeface="Times New Roman" panose="02020603050405020304" pitchFamily="18" charset="0"/>
              </a:rPr>
              <a:t>Dương</a:t>
            </a:r>
            <a:r>
              <a:rPr lang="en-US" altLang="en-US" sz="2800" dirty="0">
                <a:solidFill>
                  <a:srgbClr val="FF0000"/>
                </a:solidFill>
                <a:latin typeface="Times New Roman" panose="02020603050405020304" pitchFamily="18" charset="0"/>
              </a:rPr>
              <a:t> </a:t>
            </a:r>
            <a:r>
              <a:rPr lang="en-US" altLang="en-US" sz="2800" dirty="0" err="1">
                <a:solidFill>
                  <a:srgbClr val="FF0000"/>
                </a:solidFill>
                <a:latin typeface="Times New Roman" panose="02020603050405020304" pitchFamily="18" charset="0"/>
              </a:rPr>
              <a:t>Vương</a:t>
            </a:r>
            <a:endParaRPr lang="en-US" altLang="en-US" sz="2800" dirty="0">
              <a:solidFill>
                <a:srgbClr val="FF0000"/>
              </a:solidFill>
              <a:latin typeface="Times New Roman" panose="02020603050405020304" pitchFamily="18" charset="0"/>
            </a:endParaRPr>
          </a:p>
        </p:txBody>
      </p:sp>
      <p:sp>
        <p:nvSpPr>
          <p:cNvPr id="143364" name="Text Box 4">
            <a:extLst>
              <a:ext uri="{FF2B5EF4-FFF2-40B4-BE49-F238E27FC236}">
                <a16:creationId xmlns="" xmlns:a16="http://schemas.microsoft.com/office/drawing/2014/main" id="{37A4A2DA-8566-492D-A19E-4926D02A7E46}"/>
              </a:ext>
            </a:extLst>
          </p:cNvPr>
          <p:cNvSpPr txBox="1">
            <a:spLocks noChangeArrowheads="1"/>
          </p:cNvSpPr>
          <p:nvPr/>
        </p:nvSpPr>
        <p:spPr bwMode="auto">
          <a:xfrm>
            <a:off x="1409700" y="2700338"/>
            <a:ext cx="9372600" cy="2168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2800" dirty="0">
                <a:latin typeface="Times New Roman" panose="02020603050405020304" pitchFamily="18" charset="0"/>
              </a:rPr>
              <a:t>2/ </a:t>
            </a:r>
            <a:r>
              <a:rPr lang="en-US" altLang="en-US" sz="2800" dirty="0" err="1">
                <a:latin typeface="Times New Roman" panose="02020603050405020304" pitchFamily="18" charset="0"/>
              </a:rPr>
              <a:t>Nhà</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nước</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của</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người</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Lạc</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Việt</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và</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người</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Âu</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Việt</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có</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tên</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gì</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đóng</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đô</a:t>
            </a:r>
            <a:r>
              <a:rPr lang="en-US" altLang="en-US" sz="2800" dirty="0">
                <a:latin typeface="Times New Roman" panose="02020603050405020304" pitchFamily="18" charset="0"/>
              </a:rPr>
              <a:t> ở </a:t>
            </a:r>
            <a:r>
              <a:rPr lang="en-US" altLang="en-US" sz="2800" dirty="0" err="1">
                <a:latin typeface="Times New Roman" panose="02020603050405020304" pitchFamily="18" charset="0"/>
              </a:rPr>
              <a:t>đâu</a:t>
            </a:r>
            <a:r>
              <a:rPr lang="en-US" altLang="en-US" sz="2800" dirty="0">
                <a:latin typeface="Times New Roman" panose="02020603050405020304" pitchFamily="18" charset="0"/>
              </a:rPr>
              <a:t> ?</a:t>
            </a:r>
          </a:p>
          <a:p>
            <a:pPr>
              <a:lnSpc>
                <a:spcPct val="150000"/>
              </a:lnSpc>
              <a:spcBef>
                <a:spcPct val="0"/>
              </a:spcBef>
              <a:buFontTx/>
              <a:buNone/>
            </a:pPr>
            <a:r>
              <a:rPr lang="en-US" altLang="en-US" sz="2800" dirty="0">
                <a:latin typeface="Times New Roman" panose="02020603050405020304" pitchFamily="18" charset="0"/>
              </a:rPr>
              <a:t>  		</a:t>
            </a:r>
            <a:r>
              <a:rPr lang="en-US" altLang="en-US" sz="2800" dirty="0" err="1">
                <a:latin typeface="Times New Roman" panose="02020603050405020304" pitchFamily="18" charset="0"/>
              </a:rPr>
              <a:t>Tên</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nước</a:t>
            </a:r>
            <a:r>
              <a:rPr lang="en-US" altLang="en-US" sz="2800" dirty="0">
                <a:latin typeface="Times New Roman" panose="02020603050405020304" pitchFamily="18" charset="0"/>
              </a:rPr>
              <a:t>………………………</a:t>
            </a:r>
          </a:p>
          <a:p>
            <a:pPr>
              <a:lnSpc>
                <a:spcPct val="150000"/>
              </a:lnSpc>
              <a:spcBef>
                <a:spcPct val="0"/>
              </a:spcBef>
              <a:buFontTx/>
              <a:buNone/>
            </a:pPr>
            <a:r>
              <a:rPr lang="en-US" altLang="en-US" sz="2800" dirty="0">
                <a:latin typeface="Times New Roman" panose="02020603050405020304" pitchFamily="18" charset="0"/>
              </a:rPr>
              <a:t>  		</a:t>
            </a:r>
            <a:r>
              <a:rPr lang="en-US" altLang="en-US" sz="2800" dirty="0" err="1">
                <a:latin typeface="Times New Roman" panose="02020603050405020304" pitchFamily="18" charset="0"/>
              </a:rPr>
              <a:t>Kinh</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đô</a:t>
            </a:r>
            <a:r>
              <a:rPr lang="en-US" altLang="en-US" sz="2800" dirty="0">
                <a:latin typeface="Times New Roman" panose="02020603050405020304" pitchFamily="18" charset="0"/>
              </a:rPr>
              <a:t>…………………..………………</a:t>
            </a:r>
          </a:p>
        </p:txBody>
      </p:sp>
      <p:sp>
        <p:nvSpPr>
          <p:cNvPr id="143365" name="Text Box 5">
            <a:extLst>
              <a:ext uri="{FF2B5EF4-FFF2-40B4-BE49-F238E27FC236}">
                <a16:creationId xmlns="" xmlns:a16="http://schemas.microsoft.com/office/drawing/2014/main" id="{DE994575-D0BC-44B9-9CEB-2D6815B54075}"/>
              </a:ext>
            </a:extLst>
          </p:cNvPr>
          <p:cNvSpPr txBox="1">
            <a:spLocks noChangeArrowheads="1"/>
          </p:cNvSpPr>
          <p:nvPr/>
        </p:nvSpPr>
        <p:spPr bwMode="auto">
          <a:xfrm>
            <a:off x="4856163" y="3629025"/>
            <a:ext cx="1239837"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2800">
                <a:solidFill>
                  <a:srgbClr val="FF0000"/>
                </a:solidFill>
                <a:latin typeface="Times New Roman" panose="02020603050405020304" pitchFamily="18" charset="0"/>
              </a:rPr>
              <a:t>Âu Lạc</a:t>
            </a:r>
          </a:p>
        </p:txBody>
      </p:sp>
      <p:sp>
        <p:nvSpPr>
          <p:cNvPr id="143366" name="Text Box 6">
            <a:extLst>
              <a:ext uri="{FF2B5EF4-FFF2-40B4-BE49-F238E27FC236}">
                <a16:creationId xmlns="" xmlns:a16="http://schemas.microsoft.com/office/drawing/2014/main" id="{BAE72760-F4C8-42AF-A62A-3032F19EE490}"/>
              </a:ext>
            </a:extLst>
          </p:cNvPr>
          <p:cNvSpPr txBox="1">
            <a:spLocks noChangeArrowheads="1"/>
          </p:cNvSpPr>
          <p:nvPr/>
        </p:nvSpPr>
        <p:spPr bwMode="auto">
          <a:xfrm>
            <a:off x="4648200" y="4292600"/>
            <a:ext cx="427196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2800">
                <a:solidFill>
                  <a:srgbClr val="FF0000"/>
                </a:solidFill>
                <a:latin typeface="Times New Roman" panose="02020603050405020304" pitchFamily="18" charset="0"/>
              </a:rPr>
              <a:t>Đông Anh, Hà Nội ngày nay</a:t>
            </a:r>
          </a:p>
        </p:txBody>
      </p:sp>
      <p:sp>
        <p:nvSpPr>
          <p:cNvPr id="143367" name="Text Box 7">
            <a:extLst>
              <a:ext uri="{FF2B5EF4-FFF2-40B4-BE49-F238E27FC236}">
                <a16:creationId xmlns="" xmlns:a16="http://schemas.microsoft.com/office/drawing/2014/main" id="{CA1A8E77-D30D-429A-AFB6-60D4C4DF5915}"/>
              </a:ext>
            </a:extLst>
          </p:cNvPr>
          <p:cNvSpPr txBox="1">
            <a:spLocks noChangeArrowheads="1"/>
          </p:cNvSpPr>
          <p:nvPr/>
        </p:nvSpPr>
        <p:spPr bwMode="auto">
          <a:xfrm>
            <a:off x="1443038" y="4986338"/>
            <a:ext cx="91440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800">
                <a:latin typeface="Times New Roman" panose="02020603050405020304" pitchFamily="18" charset="0"/>
                <a:sym typeface="Wingdings" panose="05000000000000000000" pitchFamily="2" charset="2"/>
              </a:rPr>
              <a:t>3/ </a:t>
            </a:r>
            <a:r>
              <a:rPr lang="en-US" altLang="en-US" sz="2800">
                <a:latin typeface="Times New Roman" panose="02020603050405020304" pitchFamily="18" charset="0"/>
              </a:rPr>
              <a:t>Năm …………………,Triệu Đà đã chiếm được Âu Lạc</a:t>
            </a:r>
          </a:p>
        </p:txBody>
      </p:sp>
      <p:sp>
        <p:nvSpPr>
          <p:cNvPr id="143368" name="Rectangle 8">
            <a:extLst>
              <a:ext uri="{FF2B5EF4-FFF2-40B4-BE49-F238E27FC236}">
                <a16:creationId xmlns="" xmlns:a16="http://schemas.microsoft.com/office/drawing/2014/main" id="{32DE7E7E-EB35-4C4B-86D2-EA3DD4652C12}"/>
              </a:ext>
            </a:extLst>
          </p:cNvPr>
          <p:cNvSpPr>
            <a:spLocks noChangeArrowheads="1"/>
          </p:cNvSpPr>
          <p:nvPr/>
        </p:nvSpPr>
        <p:spPr bwMode="auto">
          <a:xfrm>
            <a:off x="2963863" y="4937125"/>
            <a:ext cx="15176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800">
                <a:solidFill>
                  <a:srgbClr val="CC0000"/>
                </a:solidFill>
                <a:latin typeface="Times New Roman" panose="02020603050405020304" pitchFamily="18" charset="0"/>
              </a:rPr>
              <a:t>179 TCN</a:t>
            </a:r>
            <a:endParaRPr lang="en-GB" altLang="en-US" sz="2800">
              <a:solidFill>
                <a:srgbClr val="CC0000"/>
              </a:solidFill>
              <a:latin typeface="Times New Roman" panose="02020603050405020304" pitchFamily="18" charset="0"/>
            </a:endParaRPr>
          </a:p>
        </p:txBody>
      </p:sp>
      <p:sp>
        <p:nvSpPr>
          <p:cNvPr id="9" name="Rectangle 8">
            <a:extLst>
              <a:ext uri="{FF2B5EF4-FFF2-40B4-BE49-F238E27FC236}">
                <a16:creationId xmlns="" xmlns:a16="http://schemas.microsoft.com/office/drawing/2014/main" id="{5A7C95A5-C85B-4B70-A29E-DDAC0B367C8E}"/>
              </a:ext>
            </a:extLst>
          </p:cNvPr>
          <p:cNvSpPr/>
          <p:nvPr/>
        </p:nvSpPr>
        <p:spPr>
          <a:xfrm>
            <a:off x="1097676" y="170458"/>
            <a:ext cx="9996647" cy="830997"/>
          </a:xfrm>
          <a:prstGeom prst="rect">
            <a:avLst/>
          </a:prstGeom>
          <a:noFill/>
        </p:spPr>
        <p:txBody>
          <a:bodyPr wrap="none">
            <a:spAutoFit/>
          </a:bodyPr>
          <a:lstStyle/>
          <a:p>
            <a:pPr algn="ctr">
              <a:defRPr/>
            </a:pPr>
            <a:r>
              <a:rPr lang="en-US" sz="4800" b="1" dirty="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TRÒ CHƠI: AI NHANH – AI ĐÚNG</a:t>
            </a: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6626"/>
                                        </p:tgtEl>
                                        <p:attrNameLst>
                                          <p:attrName>style.visibility</p:attrName>
                                        </p:attrNameLst>
                                      </p:cBhvr>
                                      <p:to>
                                        <p:strVal val="visible"/>
                                      </p:to>
                                    </p:set>
                                    <p:anim calcmode="lin" valueType="num">
                                      <p:cBhvr additive="base">
                                        <p:cTn id="7" dur="500" fill="hold"/>
                                        <p:tgtEl>
                                          <p:spTgt spid="26626"/>
                                        </p:tgtEl>
                                        <p:attrNameLst>
                                          <p:attrName>ppt_x</p:attrName>
                                        </p:attrNameLst>
                                      </p:cBhvr>
                                      <p:tavLst>
                                        <p:tav tm="0">
                                          <p:val>
                                            <p:strVal val="#ppt_x"/>
                                          </p:val>
                                        </p:tav>
                                        <p:tav tm="100000">
                                          <p:val>
                                            <p:strVal val="#ppt_x"/>
                                          </p:val>
                                        </p:tav>
                                      </p:tavLst>
                                    </p:anim>
                                    <p:anim calcmode="lin" valueType="num">
                                      <p:cBhvr additive="base">
                                        <p:cTn id="8" dur="500" fill="hold"/>
                                        <p:tgtEl>
                                          <p:spTgt spid="266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3363"/>
                                        </p:tgtEl>
                                        <p:attrNameLst>
                                          <p:attrName>style.visibility</p:attrName>
                                        </p:attrNameLst>
                                      </p:cBhvr>
                                      <p:to>
                                        <p:strVal val="visible"/>
                                      </p:to>
                                    </p:set>
                                    <p:anim calcmode="lin" valueType="num">
                                      <p:cBhvr additive="base">
                                        <p:cTn id="13" dur="500" fill="hold"/>
                                        <p:tgtEl>
                                          <p:spTgt spid="143363"/>
                                        </p:tgtEl>
                                        <p:attrNameLst>
                                          <p:attrName>ppt_x</p:attrName>
                                        </p:attrNameLst>
                                      </p:cBhvr>
                                      <p:tavLst>
                                        <p:tav tm="0">
                                          <p:val>
                                            <p:strVal val="#ppt_x"/>
                                          </p:val>
                                        </p:tav>
                                        <p:tav tm="100000">
                                          <p:val>
                                            <p:strVal val="#ppt_x"/>
                                          </p:val>
                                        </p:tav>
                                      </p:tavLst>
                                    </p:anim>
                                    <p:anim calcmode="lin" valueType="num">
                                      <p:cBhvr additive="base">
                                        <p:cTn id="14" dur="500" fill="hold"/>
                                        <p:tgtEl>
                                          <p:spTgt spid="14336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3364"/>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43365"/>
                                        </p:tgtEl>
                                        <p:attrNameLst>
                                          <p:attrName>style.visibility</p:attrName>
                                        </p:attrNameLst>
                                      </p:cBhvr>
                                      <p:to>
                                        <p:strVal val="visible"/>
                                      </p:to>
                                    </p:set>
                                    <p:anim calcmode="lin" valueType="num">
                                      <p:cBhvr additive="base">
                                        <p:cTn id="23" dur="500" fill="hold"/>
                                        <p:tgtEl>
                                          <p:spTgt spid="143365"/>
                                        </p:tgtEl>
                                        <p:attrNameLst>
                                          <p:attrName>ppt_x</p:attrName>
                                        </p:attrNameLst>
                                      </p:cBhvr>
                                      <p:tavLst>
                                        <p:tav tm="0">
                                          <p:val>
                                            <p:strVal val="#ppt_x"/>
                                          </p:val>
                                        </p:tav>
                                        <p:tav tm="100000">
                                          <p:val>
                                            <p:strVal val="#ppt_x"/>
                                          </p:val>
                                        </p:tav>
                                      </p:tavLst>
                                    </p:anim>
                                    <p:anim calcmode="lin" valueType="num">
                                      <p:cBhvr additive="base">
                                        <p:cTn id="24" dur="500" fill="hold"/>
                                        <p:tgtEl>
                                          <p:spTgt spid="143365"/>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43366"/>
                                        </p:tgtEl>
                                        <p:attrNameLst>
                                          <p:attrName>style.visibility</p:attrName>
                                        </p:attrNameLst>
                                      </p:cBhvr>
                                      <p:to>
                                        <p:strVal val="visible"/>
                                      </p:to>
                                    </p:set>
                                    <p:anim calcmode="lin" valueType="num">
                                      <p:cBhvr additive="base">
                                        <p:cTn id="29" dur="500" fill="hold"/>
                                        <p:tgtEl>
                                          <p:spTgt spid="143366"/>
                                        </p:tgtEl>
                                        <p:attrNameLst>
                                          <p:attrName>ppt_x</p:attrName>
                                        </p:attrNameLst>
                                      </p:cBhvr>
                                      <p:tavLst>
                                        <p:tav tm="0">
                                          <p:val>
                                            <p:strVal val="#ppt_x"/>
                                          </p:val>
                                        </p:tav>
                                        <p:tav tm="100000">
                                          <p:val>
                                            <p:strVal val="#ppt_x"/>
                                          </p:val>
                                        </p:tav>
                                      </p:tavLst>
                                    </p:anim>
                                    <p:anim calcmode="lin" valueType="num">
                                      <p:cBhvr additive="base">
                                        <p:cTn id="30" dur="500" fill="hold"/>
                                        <p:tgtEl>
                                          <p:spTgt spid="143366"/>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3" presetClass="entr" presetSubtype="10" fill="hold" nodeType="clickEffect">
                                  <p:stCondLst>
                                    <p:cond delay="0"/>
                                  </p:stCondLst>
                                  <p:childTnLst>
                                    <p:set>
                                      <p:cBhvr>
                                        <p:cTn id="34" dur="1" fill="hold">
                                          <p:stCondLst>
                                            <p:cond delay="0"/>
                                          </p:stCondLst>
                                        </p:cTn>
                                        <p:tgtEl>
                                          <p:spTgt spid="143367">
                                            <p:txEl>
                                              <p:pRg st="0" end="0"/>
                                            </p:txEl>
                                          </p:spTgt>
                                        </p:tgtEl>
                                        <p:attrNameLst>
                                          <p:attrName>style.visibility</p:attrName>
                                        </p:attrNameLst>
                                      </p:cBhvr>
                                      <p:to>
                                        <p:strVal val="visible"/>
                                      </p:to>
                                    </p:set>
                                    <p:animEffect transition="in" filter="blinds(horizontal)">
                                      <p:cBhvr>
                                        <p:cTn id="35" dur="500"/>
                                        <p:tgtEl>
                                          <p:spTgt spid="143367">
                                            <p:txEl>
                                              <p:pRg st="0" end="0"/>
                                            </p:txEl>
                                          </p:spTgt>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4" presetClass="entr" presetSubtype="16" fill="hold" grpId="0" nodeType="clickEffect">
                                  <p:stCondLst>
                                    <p:cond delay="0"/>
                                  </p:stCondLst>
                                  <p:childTnLst>
                                    <p:set>
                                      <p:cBhvr>
                                        <p:cTn id="39" dur="1" fill="hold">
                                          <p:stCondLst>
                                            <p:cond delay="0"/>
                                          </p:stCondLst>
                                        </p:cTn>
                                        <p:tgtEl>
                                          <p:spTgt spid="143368"/>
                                        </p:tgtEl>
                                        <p:attrNameLst>
                                          <p:attrName>style.visibility</p:attrName>
                                        </p:attrNameLst>
                                      </p:cBhvr>
                                      <p:to>
                                        <p:strVal val="visible"/>
                                      </p:to>
                                    </p:set>
                                    <p:animEffect transition="in" filter="box(in)">
                                      <p:cBhvr>
                                        <p:cTn id="40" dur="500"/>
                                        <p:tgtEl>
                                          <p:spTgt spid="1433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p:bldP spid="143363" grpId="0"/>
      <p:bldP spid="143364" grpId="0"/>
      <p:bldP spid="143365" grpId="0"/>
      <p:bldP spid="143366" grpId="0"/>
      <p:bldP spid="14336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7650" name="Text Box 2">
            <a:extLst>
              <a:ext uri="{FF2B5EF4-FFF2-40B4-BE49-F238E27FC236}">
                <a16:creationId xmlns="" xmlns:a16="http://schemas.microsoft.com/office/drawing/2014/main" id="{90E67574-A175-4EA0-9580-3FAD55A76F33}"/>
              </a:ext>
            </a:extLst>
          </p:cNvPr>
          <p:cNvSpPr txBox="1">
            <a:spLocks noChangeArrowheads="1"/>
          </p:cNvSpPr>
          <p:nvPr/>
        </p:nvSpPr>
        <p:spPr bwMode="auto">
          <a:xfrm>
            <a:off x="1298575" y="1676400"/>
            <a:ext cx="9594850" cy="4164013"/>
          </a:xfrm>
          <a:prstGeom prst="rect">
            <a:avLst/>
          </a:prstGeom>
          <a:noFill/>
          <a:ln w="9525">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a:lnSpc>
                <a:spcPct val="150000"/>
              </a:lnSpc>
              <a:spcBef>
                <a:spcPct val="0"/>
              </a:spcBef>
              <a:buFontTx/>
              <a:buNone/>
            </a:pPr>
            <a:r>
              <a:rPr lang="en-US" altLang="en-US" sz="3000">
                <a:solidFill>
                  <a:srgbClr val="000099"/>
                </a:solidFill>
                <a:latin typeface="Times New Roman" panose="02020603050405020304" pitchFamily="18" charset="0"/>
                <a:cs typeface="Times New Roman" panose="02020603050405020304" pitchFamily="18" charset="0"/>
              </a:rPr>
              <a:t>   Cuối thế kỉ III TCN, nước Âu Lạc tiếp nối nước Văn Lang. Nông nghiệp tiếp tục được phát triển. Kĩ  thuật chế tạo ra nỏ bắn được nhiều mũi tên và việc xây dựng thành Cổ Loa là những thành tựu đặc sắc về quốc phòng của người dân Âu Lạc.</a:t>
            </a:r>
          </a:p>
          <a:p>
            <a:pPr algn="just">
              <a:lnSpc>
                <a:spcPct val="150000"/>
              </a:lnSpc>
              <a:spcBef>
                <a:spcPct val="0"/>
              </a:spcBef>
              <a:buFontTx/>
              <a:buNone/>
            </a:pPr>
            <a:r>
              <a:rPr lang="en-US" altLang="en-US" sz="3000">
                <a:solidFill>
                  <a:srgbClr val="000099"/>
                </a:solidFill>
                <a:latin typeface="Times New Roman" panose="02020603050405020304" pitchFamily="18" charset="0"/>
                <a:cs typeface="Times New Roman" panose="02020603050405020304" pitchFamily="18" charset="0"/>
              </a:rPr>
              <a:t>    Năm 179 TCN, quân Triệu Đà đã chiếm được Âu Lạc.</a:t>
            </a:r>
          </a:p>
        </p:txBody>
      </p:sp>
      <p:sp>
        <p:nvSpPr>
          <p:cNvPr id="27651" name="Text Box 3">
            <a:extLst>
              <a:ext uri="{FF2B5EF4-FFF2-40B4-BE49-F238E27FC236}">
                <a16:creationId xmlns="" xmlns:a16="http://schemas.microsoft.com/office/drawing/2014/main" id="{0C1C012B-7073-4764-B202-AFEC6CA8CFD3}"/>
              </a:ext>
            </a:extLst>
          </p:cNvPr>
          <p:cNvSpPr txBox="1">
            <a:spLocks noChangeArrowheads="1"/>
          </p:cNvSpPr>
          <p:nvPr/>
        </p:nvSpPr>
        <p:spPr bwMode="auto">
          <a:xfrm>
            <a:off x="4800600" y="663574"/>
            <a:ext cx="1993900"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4000" b="1" dirty="0" err="1">
                <a:solidFill>
                  <a:srgbClr val="FF0000"/>
                </a:solidFill>
                <a:latin typeface="Times New Roman" panose="02020603050405020304" pitchFamily="18" charset="0"/>
                <a:cs typeface="Times New Roman" panose="02020603050405020304" pitchFamily="18" charset="0"/>
              </a:rPr>
              <a:t>Ghi</a:t>
            </a:r>
            <a:r>
              <a:rPr lang="en-US" altLang="en-US" sz="4000" b="1" dirty="0">
                <a:solidFill>
                  <a:srgbClr val="FF0000"/>
                </a:solidFill>
                <a:latin typeface="Times New Roman" panose="02020603050405020304" pitchFamily="18" charset="0"/>
                <a:cs typeface="Times New Roman" panose="02020603050405020304" pitchFamily="18" charset="0"/>
              </a:rPr>
              <a:t> </a:t>
            </a:r>
            <a:r>
              <a:rPr lang="en-US" altLang="en-US" sz="4000" b="1" dirty="0" err="1">
                <a:solidFill>
                  <a:srgbClr val="FF0000"/>
                </a:solidFill>
                <a:latin typeface="Times New Roman" panose="02020603050405020304" pitchFamily="18" charset="0"/>
                <a:cs typeface="Times New Roman" panose="02020603050405020304" pitchFamily="18" charset="0"/>
              </a:rPr>
              <a:t>nhớ</a:t>
            </a:r>
            <a:endParaRPr lang="en-US" altLang="en-US" sz="40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39267" name="Rectangle 3">
            <a:extLst>
              <a:ext uri="{FF2B5EF4-FFF2-40B4-BE49-F238E27FC236}">
                <a16:creationId xmlns="" xmlns:a16="http://schemas.microsoft.com/office/drawing/2014/main" id="{DCFA25FC-7BD6-47F8-A2AC-65F19D4D0A2B}"/>
              </a:ext>
            </a:extLst>
          </p:cNvPr>
          <p:cNvSpPr>
            <a:spLocks noGrp="1" noChangeArrowheads="1"/>
          </p:cNvSpPr>
          <p:nvPr>
            <p:ph type="body" idx="1"/>
          </p:nvPr>
        </p:nvSpPr>
        <p:spPr>
          <a:xfrm>
            <a:off x="1524000" y="1828800"/>
            <a:ext cx="9144000" cy="1751013"/>
          </a:xfrm>
        </p:spPr>
        <p:txBody>
          <a:bodyPr/>
          <a:lstStyle/>
          <a:p>
            <a:pPr eaLnBrk="1" hangingPunct="1">
              <a:buFontTx/>
              <a:buNone/>
            </a:pPr>
            <a:r>
              <a:rPr lang="vi-VN" altLang="en-US" sz="3600">
                <a:latin typeface="Times New Roman" panose="02020603050405020304" pitchFamily="18" charset="0"/>
                <a:cs typeface="Times New Roman" panose="02020603050405020304" pitchFamily="18" charset="0"/>
              </a:rPr>
              <a:t>1. Nước Văn Lang ra đời vào thời gian nào? Ở khu vực nào trên đất nước ta</a:t>
            </a:r>
            <a:r>
              <a:rPr lang="en-ZA" altLang="en-US" sz="3600">
                <a:latin typeface="Times New Roman" panose="02020603050405020304" pitchFamily="18" charset="0"/>
                <a:cs typeface="Times New Roman" panose="02020603050405020304" pitchFamily="18" charset="0"/>
              </a:rPr>
              <a:t> ?</a:t>
            </a:r>
            <a:endParaRPr lang="vi-VN" altLang="en-US" sz="3600">
              <a:latin typeface="Times New Roman" panose="02020603050405020304" pitchFamily="18" charset="0"/>
              <a:cs typeface="Times New Roman" panose="02020603050405020304" pitchFamily="18" charset="0"/>
            </a:endParaRPr>
          </a:p>
        </p:txBody>
      </p:sp>
      <p:sp>
        <p:nvSpPr>
          <p:cNvPr id="139268" name="Rectangle 4">
            <a:extLst>
              <a:ext uri="{FF2B5EF4-FFF2-40B4-BE49-F238E27FC236}">
                <a16:creationId xmlns="" xmlns:a16="http://schemas.microsoft.com/office/drawing/2014/main" id="{F4DE4C1C-B780-4C03-B524-42AFB26710FE}"/>
              </a:ext>
            </a:extLst>
          </p:cNvPr>
          <p:cNvSpPr>
            <a:spLocks noChangeArrowheads="1"/>
          </p:cNvSpPr>
          <p:nvPr/>
        </p:nvSpPr>
        <p:spPr bwMode="auto">
          <a:xfrm>
            <a:off x="1371600" y="3429000"/>
            <a:ext cx="914400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buFontTx/>
              <a:buNone/>
            </a:pPr>
            <a:r>
              <a:rPr lang="vi-VN" altLang="en-US" sz="3600">
                <a:latin typeface="Times New Roman" panose="02020603050405020304" pitchFamily="18" charset="0"/>
                <a:cs typeface="Times New Roman" panose="02020603050405020304" pitchFamily="18" charset="0"/>
              </a:rPr>
              <a:t>2. Em hãy mô tả một số nét về cuộc sống của người Lạc Việt</a:t>
            </a:r>
            <a:r>
              <a:rPr lang="en-ZA" altLang="en-US" sz="3600">
                <a:latin typeface="Times New Roman" panose="02020603050405020304" pitchFamily="18" charset="0"/>
                <a:cs typeface="Times New Roman" panose="02020603050405020304" pitchFamily="18" charset="0"/>
              </a:rPr>
              <a:t> ?</a:t>
            </a:r>
            <a:endParaRPr lang="vi-VN" altLang="en-US" sz="3600">
              <a:latin typeface="Times New Roman" panose="02020603050405020304" pitchFamily="18" charset="0"/>
              <a:cs typeface="Times New Roman" panose="02020603050405020304" pitchFamily="18" charset="0"/>
            </a:endParaRPr>
          </a:p>
        </p:txBody>
      </p:sp>
      <p:sp>
        <p:nvSpPr>
          <p:cNvPr id="2" name="Rectangle: Rounded Corners 1">
            <a:extLst>
              <a:ext uri="{FF2B5EF4-FFF2-40B4-BE49-F238E27FC236}">
                <a16:creationId xmlns="" xmlns:a16="http://schemas.microsoft.com/office/drawing/2014/main" id="{DDE97A43-773A-46D7-9D6F-ACA1174D3A59}"/>
              </a:ext>
            </a:extLst>
          </p:cNvPr>
          <p:cNvSpPr/>
          <p:nvPr/>
        </p:nvSpPr>
        <p:spPr>
          <a:xfrm>
            <a:off x="1295400" y="152400"/>
            <a:ext cx="2667000" cy="609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dirty="0">
                <a:solidFill>
                  <a:srgbClr val="FF0000"/>
                </a:solidFill>
                <a:latin typeface="Times New Roman" panose="02020603050405020304" pitchFamily="18" charset="0"/>
                <a:cs typeface="Times New Roman" panose="02020603050405020304" pitchFamily="18" charset="0"/>
              </a:rPr>
              <a:t>KHỞI ĐỘNG</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39267">
                                            <p:txEl>
                                              <p:pRg st="0" end="0"/>
                                            </p:txEl>
                                          </p:spTgt>
                                        </p:tgtEl>
                                        <p:attrNameLst>
                                          <p:attrName>style.visibility</p:attrName>
                                        </p:attrNameLst>
                                      </p:cBhvr>
                                      <p:to>
                                        <p:strVal val="visible"/>
                                      </p:to>
                                    </p:set>
                                    <p:animEffect transition="in" filter="box(in)">
                                      <p:cBhvr>
                                        <p:cTn id="7" dur="500"/>
                                        <p:tgtEl>
                                          <p:spTgt spid="13926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39268"/>
                                        </p:tgtEl>
                                        <p:attrNameLst>
                                          <p:attrName>style.visibility</p:attrName>
                                        </p:attrNameLst>
                                      </p:cBhvr>
                                      <p:to>
                                        <p:strVal val="visible"/>
                                      </p:to>
                                    </p:set>
                                    <p:animEffect transition="in" filter="box(in)">
                                      <p:cBhvr>
                                        <p:cTn id="12" dur="500"/>
                                        <p:tgtEl>
                                          <p:spTgt spid="1392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267" grpId="0" build="p"/>
      <p:bldP spid="13926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Rectangle 3">
            <a:extLst>
              <a:ext uri="{FF2B5EF4-FFF2-40B4-BE49-F238E27FC236}">
                <a16:creationId xmlns="" xmlns:a16="http://schemas.microsoft.com/office/drawing/2014/main" id="{0A9FDC53-4590-44F2-9996-D95E1C867981}"/>
              </a:ext>
            </a:extLst>
          </p:cNvPr>
          <p:cNvSpPr txBox="1">
            <a:spLocks noChangeArrowheads="1"/>
          </p:cNvSpPr>
          <p:nvPr/>
        </p:nvSpPr>
        <p:spPr>
          <a:xfrm>
            <a:off x="1676400" y="1600200"/>
            <a:ext cx="8229600" cy="304800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algn="ctr" eaLnBrk="1" hangingPunct="1">
              <a:lnSpc>
                <a:spcPct val="150000"/>
              </a:lnSpc>
              <a:buFontTx/>
              <a:buNone/>
              <a:defRPr/>
            </a:pPr>
            <a:r>
              <a:rPr lang="en-US" altLang="en-US" sz="4000" b="1" kern="0" dirty="0" err="1">
                <a:solidFill>
                  <a:schemeClr val="tx2"/>
                </a:solidFill>
                <a:latin typeface="HP001 4 hàng" panose="020B0603050302020204" pitchFamily="34" charset="0"/>
                <a:cs typeface="Times New Roman" panose="02020603050405020304" pitchFamily="18" charset="0"/>
              </a:rPr>
              <a:t>Thứ</a:t>
            </a:r>
            <a:r>
              <a:rPr lang="en-US" altLang="en-US" sz="4000" b="1" kern="0" dirty="0">
                <a:solidFill>
                  <a:schemeClr val="tx2"/>
                </a:solidFill>
                <a:latin typeface="HP001 4 hàng" panose="020B0603050302020204" pitchFamily="34" charset="0"/>
                <a:cs typeface="Times New Roman" panose="02020603050405020304" pitchFamily="18" charset="0"/>
              </a:rPr>
              <a:t> …</a:t>
            </a:r>
            <a:r>
              <a:rPr lang="en-US" altLang="en-US" sz="4000" b="1" kern="0" dirty="0" err="1">
                <a:solidFill>
                  <a:schemeClr val="tx2"/>
                </a:solidFill>
                <a:latin typeface="HP001 4 hàng" panose="020B0603050302020204" pitchFamily="34" charset="0"/>
                <a:cs typeface="Times New Roman" panose="02020603050405020304" pitchFamily="18" charset="0"/>
              </a:rPr>
              <a:t>ngày</a:t>
            </a:r>
            <a:r>
              <a:rPr lang="en-US" altLang="en-US" sz="4000" b="1" kern="0" dirty="0">
                <a:solidFill>
                  <a:schemeClr val="tx2"/>
                </a:solidFill>
                <a:latin typeface="HP001 4 hàng" panose="020B0603050302020204" pitchFamily="34" charset="0"/>
                <a:cs typeface="Times New Roman" panose="02020603050405020304" pitchFamily="18" charset="0"/>
              </a:rPr>
              <a:t>….</a:t>
            </a:r>
            <a:r>
              <a:rPr lang="en-US" altLang="en-US" sz="4000" b="1" kern="0" dirty="0" err="1">
                <a:solidFill>
                  <a:schemeClr val="tx2"/>
                </a:solidFill>
                <a:latin typeface="HP001 4 hàng" panose="020B0603050302020204" pitchFamily="34" charset="0"/>
                <a:cs typeface="Times New Roman" panose="02020603050405020304" pitchFamily="18" charset="0"/>
              </a:rPr>
              <a:t>tháng</a:t>
            </a:r>
            <a:r>
              <a:rPr lang="en-US" altLang="en-US" sz="4000" b="1" kern="0" dirty="0">
                <a:solidFill>
                  <a:schemeClr val="tx2"/>
                </a:solidFill>
                <a:latin typeface="HP001 4 hàng" panose="020B0603050302020204" pitchFamily="34" charset="0"/>
                <a:cs typeface="Times New Roman" panose="02020603050405020304" pitchFamily="18" charset="0"/>
              </a:rPr>
              <a:t>…</a:t>
            </a:r>
            <a:r>
              <a:rPr lang="en-US" altLang="en-US" sz="4000" b="1" kern="0" dirty="0" err="1">
                <a:solidFill>
                  <a:schemeClr val="tx2"/>
                </a:solidFill>
                <a:latin typeface="HP001 4 hàng" panose="020B0603050302020204" pitchFamily="34" charset="0"/>
                <a:cs typeface="Times New Roman" panose="02020603050405020304" pitchFamily="18" charset="0"/>
              </a:rPr>
              <a:t>năm</a:t>
            </a:r>
            <a:r>
              <a:rPr lang="en-US" altLang="en-US" sz="4000" b="1" kern="0" dirty="0">
                <a:solidFill>
                  <a:schemeClr val="tx2"/>
                </a:solidFill>
                <a:latin typeface="HP001 4 hàng" panose="020B0603050302020204" pitchFamily="34" charset="0"/>
                <a:cs typeface="Times New Roman" panose="02020603050405020304" pitchFamily="18" charset="0"/>
              </a:rPr>
              <a:t> 2021</a:t>
            </a:r>
          </a:p>
          <a:p>
            <a:pPr algn="ctr" eaLnBrk="1" hangingPunct="1">
              <a:lnSpc>
                <a:spcPct val="150000"/>
              </a:lnSpc>
              <a:buFontTx/>
              <a:buNone/>
              <a:defRPr/>
            </a:pPr>
            <a:r>
              <a:rPr lang="en-US" altLang="en-US" sz="4000" b="1" kern="0" dirty="0" err="1">
                <a:solidFill>
                  <a:schemeClr val="tx2"/>
                </a:solidFill>
                <a:latin typeface="HP001 4 hàng" panose="020B0603050302020204" pitchFamily="34" charset="0"/>
                <a:cs typeface="Times New Roman" panose="02020603050405020304" pitchFamily="18" charset="0"/>
              </a:rPr>
              <a:t>Lịch</a:t>
            </a:r>
            <a:r>
              <a:rPr lang="en-US" altLang="en-US" sz="4000" b="1" kern="0" dirty="0">
                <a:solidFill>
                  <a:schemeClr val="tx2"/>
                </a:solidFill>
                <a:latin typeface="HP001 4 hàng" panose="020B0603050302020204" pitchFamily="34" charset="0"/>
                <a:cs typeface="Times New Roman" panose="02020603050405020304" pitchFamily="18" charset="0"/>
              </a:rPr>
              <a:t> </a:t>
            </a:r>
            <a:r>
              <a:rPr lang="en-US" altLang="en-US" sz="4000" b="1" kern="0" dirty="0" err="1">
                <a:solidFill>
                  <a:schemeClr val="tx2"/>
                </a:solidFill>
                <a:latin typeface="HP001 4 hàng" panose="020B0603050302020204" pitchFamily="34" charset="0"/>
                <a:cs typeface="Times New Roman" panose="02020603050405020304" pitchFamily="18" charset="0"/>
              </a:rPr>
              <a:t>sử</a:t>
            </a:r>
            <a:endParaRPr lang="en-US" altLang="en-US" sz="4000" b="1" kern="0" dirty="0">
              <a:solidFill>
                <a:schemeClr val="tx2"/>
              </a:solidFill>
              <a:latin typeface="HP001 4 hàng" panose="020B0603050302020204" pitchFamily="34" charset="0"/>
              <a:cs typeface="Times New Roman" panose="02020603050405020304" pitchFamily="18" charset="0"/>
            </a:endParaRPr>
          </a:p>
          <a:p>
            <a:pPr algn="ctr" eaLnBrk="1" hangingPunct="1">
              <a:lnSpc>
                <a:spcPct val="150000"/>
              </a:lnSpc>
              <a:buFontTx/>
              <a:buNone/>
              <a:defRPr/>
            </a:pPr>
            <a:r>
              <a:rPr lang="en-US" altLang="en-US" sz="4000" b="1" kern="0" dirty="0" err="1">
                <a:solidFill>
                  <a:schemeClr val="tx2"/>
                </a:solidFill>
                <a:latin typeface="HP001 4 hàng" panose="020B0603050302020204" pitchFamily="34" charset="0"/>
                <a:cs typeface="Times New Roman" panose="02020603050405020304" pitchFamily="18" charset="0"/>
              </a:rPr>
              <a:t>Nước</a:t>
            </a:r>
            <a:r>
              <a:rPr lang="en-US" altLang="en-US" sz="4000" b="1" kern="0" dirty="0">
                <a:solidFill>
                  <a:schemeClr val="tx2"/>
                </a:solidFill>
                <a:latin typeface="HP001 4 hàng" panose="020B0603050302020204" pitchFamily="34" charset="0"/>
                <a:cs typeface="Times New Roman" panose="02020603050405020304" pitchFamily="18" charset="0"/>
              </a:rPr>
              <a:t> </a:t>
            </a:r>
            <a:r>
              <a:rPr lang="en-US" altLang="en-US" sz="4000" b="1" kern="0" dirty="0" err="1">
                <a:solidFill>
                  <a:schemeClr val="tx2"/>
                </a:solidFill>
                <a:latin typeface="HP001 4 hàng" panose="020B0603050302020204" pitchFamily="34" charset="0"/>
                <a:cs typeface="Times New Roman" panose="02020603050405020304" pitchFamily="18" charset="0"/>
              </a:rPr>
              <a:t>Âu</a:t>
            </a:r>
            <a:r>
              <a:rPr lang="en-US" altLang="en-US" sz="4000" b="1" kern="0" dirty="0">
                <a:solidFill>
                  <a:schemeClr val="tx2"/>
                </a:solidFill>
                <a:latin typeface="HP001 4 hàng" panose="020B0603050302020204" pitchFamily="34" charset="0"/>
                <a:cs typeface="Times New Roman" panose="02020603050405020304" pitchFamily="18" charset="0"/>
              </a:rPr>
              <a:t> </a:t>
            </a:r>
            <a:r>
              <a:rPr lang="en-US" altLang="en-US" sz="4000" b="1" kern="0" dirty="0" err="1">
                <a:solidFill>
                  <a:schemeClr val="tx2"/>
                </a:solidFill>
                <a:latin typeface="HP001 4 hàng" panose="020B0603050302020204" pitchFamily="34" charset="0"/>
                <a:cs typeface="Times New Roman" panose="02020603050405020304" pitchFamily="18" charset="0"/>
              </a:rPr>
              <a:t>Lạc</a:t>
            </a:r>
            <a:endParaRPr lang="vi-VN" altLang="en-US" sz="4000" b="1" kern="0" dirty="0">
              <a:solidFill>
                <a:schemeClr val="tx2"/>
              </a:solidFill>
              <a:latin typeface="HP001 4 hàng" panose="020B0603050302020204" pitchFamily="34"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76804" name="图片 76803" descr="PPT素材-03">
            <a:extLst>
              <a:ext uri="{FF2B5EF4-FFF2-40B4-BE49-F238E27FC236}">
                <a16:creationId xmlns="" xmlns:a16="http://schemas.microsoft.com/office/drawing/2014/main" id="{B98E7863-5618-415A-8A8A-9123FB34F9B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5800" y="-33338"/>
            <a:ext cx="10647363" cy="646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extBox 1">
            <a:extLst>
              <a:ext uri="{FF2B5EF4-FFF2-40B4-BE49-F238E27FC236}">
                <a16:creationId xmlns="" xmlns:a16="http://schemas.microsoft.com/office/drawing/2014/main" id="{C080302E-6EDF-4244-B693-8AEB1EA3DF7F}"/>
              </a:ext>
            </a:extLst>
          </p:cNvPr>
          <p:cNvSpPr txBox="1">
            <a:spLocks noChangeArrowheads="1"/>
          </p:cNvSpPr>
          <p:nvPr/>
        </p:nvSpPr>
        <p:spPr bwMode="auto">
          <a:xfrm rot="-2132312">
            <a:off x="1943100" y="1273175"/>
            <a:ext cx="1752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400" b="1">
                <a:solidFill>
                  <a:srgbClr val="222267"/>
                </a:solidFill>
                <a:latin typeface="Times New Roman" panose="02020603050405020304" pitchFamily="18" charset="0"/>
                <a:ea typeface="SimSun" panose="02010600030101010101" pitchFamily="2" charset="-122"/>
                <a:cs typeface="Times New Roman" panose="02020603050405020304" pitchFamily="18" charset="0"/>
              </a:rPr>
              <a:t>MỤC TIÊU</a:t>
            </a:r>
            <a:endParaRPr lang="vi-VN" altLang="en-US" sz="2400" b="1">
              <a:solidFill>
                <a:srgbClr val="222267"/>
              </a:solidFill>
              <a:latin typeface="Times New Roman" panose="02020603050405020304" pitchFamily="18" charset="0"/>
              <a:ea typeface="SimSun" panose="02010600030101010101" pitchFamily="2" charset="-122"/>
              <a:cs typeface="Times New Roman" panose="02020603050405020304" pitchFamily="18" charset="0"/>
            </a:endParaRPr>
          </a:p>
        </p:txBody>
      </p:sp>
      <p:sp>
        <p:nvSpPr>
          <p:cNvPr id="7172" name="TextBox 5">
            <a:extLst>
              <a:ext uri="{FF2B5EF4-FFF2-40B4-BE49-F238E27FC236}">
                <a16:creationId xmlns="" xmlns:a16="http://schemas.microsoft.com/office/drawing/2014/main" id="{3047BE63-C440-49C3-949C-D4A9D4424E6C}"/>
              </a:ext>
            </a:extLst>
          </p:cNvPr>
          <p:cNvSpPr txBox="1">
            <a:spLocks noChangeArrowheads="1"/>
          </p:cNvSpPr>
          <p:nvPr/>
        </p:nvSpPr>
        <p:spPr bwMode="auto">
          <a:xfrm>
            <a:off x="2285601" y="2201462"/>
            <a:ext cx="7934325" cy="289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Nắm</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được</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sơ</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lược</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cuộc</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kháng</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chiến</a:t>
            </a:r>
            <a:r>
              <a:rPr lang="en-US" altLang="en-US" sz="3000" dirty="0">
                <a:latin typeface="Times New Roman" panose="02020603050405020304" pitchFamily="18" charset="0"/>
                <a:cs typeface="Times New Roman" panose="02020603050405020304" pitchFamily="18" charset="0"/>
              </a:rPr>
              <a:t> </a:t>
            </a:r>
            <a:r>
              <a:rPr lang="nl-NL" altLang="en-US" sz="3000" dirty="0">
                <a:latin typeface="Times New Roman" panose="02020603050405020304" pitchFamily="18" charset="0"/>
                <a:cs typeface="Times New Roman" panose="02020603050405020304" pitchFamily="18" charset="0"/>
              </a:rPr>
              <a:t>chống  Triệu Đà của nhân dân Âu Lạc.</a:t>
            </a:r>
            <a:endParaRPr lang="en-US" altLang="en-US" sz="3000" dirty="0">
              <a:latin typeface="Times New Roman" panose="02020603050405020304" pitchFamily="18" charset="0"/>
              <a:cs typeface="Times New Roman" panose="02020603050405020304" pitchFamily="18" charset="0"/>
            </a:endParaRPr>
          </a:p>
          <a:p>
            <a:pPr>
              <a:spcBef>
                <a:spcPct val="0"/>
              </a:spcBef>
              <a:buFontTx/>
              <a:buNone/>
            </a:pPr>
            <a:r>
              <a:rPr lang="nl-NL" altLang="en-US" sz="3000" dirty="0">
                <a:latin typeface="Times New Roman" panose="02020603050405020304" pitchFamily="18" charset="0"/>
                <a:cs typeface="Times New Roman" panose="02020603050405020304" pitchFamily="18" charset="0"/>
              </a:rPr>
              <a:t>- Biết những điểm giống nhau của người Lạc Việt và Âu Việt.</a:t>
            </a:r>
            <a:endParaRPr lang="en-US" altLang="en-US" sz="3000" dirty="0">
              <a:latin typeface="Times New Roman" panose="02020603050405020304" pitchFamily="18" charset="0"/>
              <a:cs typeface="Times New Roman" panose="02020603050405020304" pitchFamily="18" charset="0"/>
            </a:endParaRPr>
          </a:p>
          <a:p>
            <a:pPr>
              <a:spcBef>
                <a:spcPct val="0"/>
              </a:spcBef>
              <a:buFontTx/>
              <a:buNone/>
            </a:pPr>
            <a:r>
              <a:rPr lang="nl-NL" altLang="en-US" sz="3000" dirty="0">
                <a:latin typeface="Times New Roman" panose="02020603050405020304" pitchFamily="18" charset="0"/>
                <a:cs typeface="Times New Roman" panose="02020603050405020304" pitchFamily="18" charset="0"/>
              </a:rPr>
              <a:t>- Biết sự phát triển về quân sự của nước Âu Lạc</a:t>
            </a:r>
            <a:endParaRPr lang="en-US" altLang="en-US" sz="3000" dirty="0">
              <a:latin typeface="Times New Roman" panose="02020603050405020304" pitchFamily="18" charset="0"/>
              <a:cs typeface="Times New Roman" panose="02020603050405020304" pitchFamily="18" charset="0"/>
            </a:endParaRPr>
          </a:p>
          <a:p>
            <a:pPr algn="just">
              <a:spcBef>
                <a:spcPct val="0"/>
              </a:spcBef>
              <a:buFontTx/>
              <a:buNone/>
            </a:pPr>
            <a:endParaRPr lang="en-US" altLang="en-US" dirty="0">
              <a:latin typeface="Times New Roman" panose="02020603050405020304" pitchFamily="18" charset="0"/>
              <a:cs typeface="Times New Roman" panose="02020603050405020304" pitchFamily="18" charset="0"/>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nodeType="withEffect">
                                  <p:stCondLst>
                                    <p:cond delay="0"/>
                                  </p:stCondLst>
                                  <p:childTnLst>
                                    <p:set>
                                      <p:cBhvr>
                                        <p:cTn id="6" dur="1" fill="hold">
                                          <p:stCondLst>
                                            <p:cond delay="0"/>
                                          </p:stCondLst>
                                        </p:cTn>
                                        <p:tgtEl>
                                          <p:spTgt spid="76804"/>
                                        </p:tgtEl>
                                        <p:attrNameLst>
                                          <p:attrName>style.visibility</p:attrName>
                                        </p:attrNameLst>
                                      </p:cBhvr>
                                      <p:to>
                                        <p:strVal val="visible"/>
                                      </p:to>
                                    </p:set>
                                    <p:animEffect transition="in" filter="barn(outVertical)">
                                      <p:cBhvr>
                                        <p:cTn id="7" dur="500"/>
                                        <p:tgtEl>
                                          <p:spTgt spid="768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23F44064-2CC0-41D0-8E85-F15C13CC2FC6}"/>
              </a:ext>
            </a:extLst>
          </p:cNvPr>
          <p:cNvSpPr/>
          <p:nvPr/>
        </p:nvSpPr>
        <p:spPr>
          <a:xfrm>
            <a:off x="3947804" y="3124200"/>
            <a:ext cx="5160387" cy="1200329"/>
          </a:xfrm>
          <a:prstGeom prst="rect">
            <a:avLst/>
          </a:prstGeom>
          <a:noFill/>
        </p:spPr>
        <p:txBody>
          <a:bodyPr wrap="none">
            <a:spAutoFit/>
          </a:bodyPr>
          <a:lstStyle/>
          <a:p>
            <a:pPr algn="ctr">
              <a:defRPr/>
            </a:pPr>
            <a:r>
              <a:rPr lang="en-US" sz="7200" b="1" dirty="0">
                <a:ln w="22225">
                  <a:solidFill>
                    <a:schemeClr val="accent2"/>
                  </a:solidFill>
                  <a:prstDash val="solid"/>
                </a:ln>
                <a:solidFill>
                  <a:schemeClr val="accent2">
                    <a:lumMod val="40000"/>
                    <a:lumOff val="60000"/>
                  </a:schemeClr>
                </a:solidFill>
              </a:rPr>
              <a:t>KHÁM PHÁ</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50531" name="Rectangle 3">
            <a:extLst>
              <a:ext uri="{FF2B5EF4-FFF2-40B4-BE49-F238E27FC236}">
                <a16:creationId xmlns="" xmlns:a16="http://schemas.microsoft.com/office/drawing/2014/main" id="{DEE1BB42-F065-4D8F-93B1-4D2ECBA8187D}"/>
              </a:ext>
            </a:extLst>
          </p:cNvPr>
          <p:cNvSpPr>
            <a:spLocks noGrp="1" noChangeArrowheads="1"/>
          </p:cNvSpPr>
          <p:nvPr>
            <p:ph type="body" idx="1"/>
          </p:nvPr>
        </p:nvSpPr>
        <p:spPr>
          <a:xfrm>
            <a:off x="1219200" y="1333500"/>
            <a:ext cx="10744200" cy="4191000"/>
          </a:xfrm>
        </p:spPr>
        <p:txBody>
          <a:bodyPr/>
          <a:lstStyle/>
          <a:p>
            <a:pPr marL="0" indent="0" eaLnBrk="1" hangingPunct="1">
              <a:buFontTx/>
              <a:buNone/>
            </a:pPr>
            <a:r>
              <a:rPr lang="vi-VN" altLang="en-US" dirty="0">
                <a:latin typeface="Times New Roman" panose="02020603050405020304" pitchFamily="18" charset="0"/>
                <a:cs typeface="Times New Roman" panose="02020603050405020304" pitchFamily="18" charset="0"/>
              </a:rPr>
              <a:t> </a:t>
            </a:r>
            <a:r>
              <a:rPr lang="vi-VN" altLang="en-US" sz="3000" i="1" dirty="0">
                <a:latin typeface="Times New Roman" panose="02020603050405020304" pitchFamily="18" charset="0"/>
                <a:cs typeface="Times New Roman" panose="02020603050405020304" pitchFamily="18" charset="0"/>
              </a:rPr>
              <a:t>Hãy đọc thầm phần chữ nhỏ trang 15 từ “Ở vùng núi . . . hòa hợp với nhau.”</a:t>
            </a:r>
            <a:endParaRPr lang="en-US" altLang="en-US" sz="3000" i="1" dirty="0">
              <a:latin typeface="Times New Roman" panose="02020603050405020304" pitchFamily="18" charset="0"/>
              <a:cs typeface="Times New Roman" panose="02020603050405020304" pitchFamily="18" charset="0"/>
            </a:endParaRPr>
          </a:p>
          <a:p>
            <a:pPr marL="0" indent="0" eaLnBrk="1" hangingPunct="1">
              <a:buFontTx/>
              <a:buNone/>
            </a:pPr>
            <a:r>
              <a:rPr lang="en-US" altLang="en-US" b="1" i="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Trả</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lời</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câu</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hỏi</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sau</a:t>
            </a:r>
            <a:r>
              <a:rPr lang="en-US" altLang="en-US" b="1" dirty="0">
                <a:latin typeface="Times New Roman" panose="02020603050405020304" pitchFamily="18" charset="0"/>
                <a:cs typeface="Times New Roman" panose="02020603050405020304" pitchFamily="18" charset="0"/>
              </a:rPr>
              <a:t>:</a:t>
            </a:r>
            <a:endParaRPr lang="vi-VN" altLang="en-US" b="1" dirty="0">
              <a:latin typeface="Times New Roman" panose="02020603050405020304" pitchFamily="18" charset="0"/>
              <a:cs typeface="Times New Roman" panose="02020603050405020304" pitchFamily="18" charset="0"/>
            </a:endParaRPr>
          </a:p>
          <a:p>
            <a:pPr marL="0" indent="0" eaLnBrk="1" hangingPunct="1">
              <a:buFontTx/>
              <a:buNone/>
            </a:pPr>
            <a:r>
              <a:rPr lang="vi-VN" altLang="en-US" dirty="0">
                <a:latin typeface="Times New Roman" panose="02020603050405020304" pitchFamily="18" charset="0"/>
                <a:cs typeface="Times New Roman" panose="02020603050405020304" pitchFamily="18" charset="0"/>
              </a:rPr>
              <a:t>+ Người Âu Việt sống ở đâu?</a:t>
            </a:r>
          </a:p>
          <a:p>
            <a:pPr marL="0" indent="0" eaLnBrk="1" hangingPunct="1">
              <a:buFontTx/>
              <a:buNone/>
            </a:pPr>
            <a:r>
              <a:rPr lang="vi-VN" altLang="en-US" dirty="0">
                <a:latin typeface="Times New Roman" panose="02020603050405020304" pitchFamily="18" charset="0"/>
                <a:cs typeface="Times New Roman" panose="02020603050405020304" pitchFamily="18" charset="0"/>
              </a:rPr>
              <a:t>+ Đời sống của người Âu Việt có những điểm g</a:t>
            </a:r>
            <a:r>
              <a:rPr lang="en-US" altLang="en-US" dirty="0">
                <a:latin typeface="Times New Roman" panose="02020603050405020304" pitchFamily="18" charset="0"/>
                <a:cs typeface="Times New Roman" panose="02020603050405020304" pitchFamily="18" charset="0"/>
              </a:rPr>
              <a:t>ì</a:t>
            </a:r>
            <a:r>
              <a:rPr lang="vi-VN" altLang="en-US" dirty="0">
                <a:latin typeface="Times New Roman" panose="02020603050405020304" pitchFamily="18" charset="0"/>
                <a:cs typeface="Times New Roman" panose="02020603050405020304" pitchFamily="18" charset="0"/>
              </a:rPr>
              <a:t> giống với đời sống của người Lạc Việt?</a:t>
            </a:r>
          </a:p>
          <a:p>
            <a:pPr marL="0" indent="0" eaLnBrk="1" hangingPunct="1">
              <a:buFontTx/>
              <a:buNone/>
            </a:pPr>
            <a:r>
              <a:rPr lang="vi-VN" altLang="en-US" dirty="0">
                <a:latin typeface="Times New Roman" panose="02020603050405020304" pitchFamily="18" charset="0"/>
                <a:cs typeface="Times New Roman" panose="02020603050405020304" pitchFamily="18" charset="0"/>
              </a:rPr>
              <a:t>+ Người dân Âu Việt và Lạc Việt sống với nhau như thế nào?</a:t>
            </a:r>
            <a:endParaRPr lang="en-US" altLang="en-US"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 xmlns:a16="http://schemas.microsoft.com/office/drawing/2014/main" id="{7D0AD987-637D-4983-B038-34C6F51AFC70}"/>
              </a:ext>
            </a:extLst>
          </p:cNvPr>
          <p:cNvSpPr txBox="1"/>
          <p:nvPr/>
        </p:nvSpPr>
        <p:spPr>
          <a:xfrm>
            <a:off x="457200" y="406400"/>
            <a:ext cx="10744200" cy="584200"/>
          </a:xfrm>
          <a:prstGeom prst="rect">
            <a:avLst/>
          </a:prstGeom>
          <a:solidFill>
            <a:srgbClr val="92D050"/>
          </a:solidFill>
        </p:spPr>
        <p:style>
          <a:lnRef idx="1">
            <a:schemeClr val="accent2"/>
          </a:lnRef>
          <a:fillRef idx="3">
            <a:schemeClr val="accent2"/>
          </a:fillRef>
          <a:effectRef idx="2">
            <a:schemeClr val="accent2"/>
          </a:effectRef>
          <a:fontRef idx="minor">
            <a:schemeClr val="lt1"/>
          </a:fontRef>
        </p:style>
        <p:txBody>
          <a:bodyPr>
            <a:spAutoFit/>
          </a:bodyPr>
          <a:lstStyle/>
          <a:p>
            <a:pPr>
              <a:defRPr/>
            </a:pPr>
            <a:r>
              <a:rPr lang="vi-VN" altLang="en-US" sz="3200" b="1" dirty="0">
                <a:latin typeface="Times New Roman" pitchFamily="18" charset="0"/>
                <a:cs typeface="Times New Roman" pitchFamily="18" charset="0"/>
              </a:rPr>
              <a:t>Hoạt động1:</a:t>
            </a:r>
            <a:r>
              <a:rPr lang="en-US" altLang="en-US" sz="3200" b="1" dirty="0">
                <a:latin typeface="Times New Roman" pitchFamily="18" charset="0"/>
                <a:cs typeface="Times New Roman" pitchFamily="18" charset="0"/>
              </a:rPr>
              <a:t> </a:t>
            </a:r>
            <a:r>
              <a:rPr lang="vi-VN" altLang="en-US" sz="3200" b="1" dirty="0">
                <a:latin typeface="Times New Roman" pitchFamily="18" charset="0"/>
                <a:cs typeface="Times New Roman" pitchFamily="18" charset="0"/>
              </a:rPr>
              <a:t>Cuộc sống của người Lạc Việt và người Âu Việt</a:t>
            </a:r>
            <a:endParaRPr lang="en-US" sz="3200" dirty="0"/>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8" presetClass="entr" presetSubtype="16" fill="hold" nodeType="clickEffect">
                                  <p:stCondLst>
                                    <p:cond delay="0"/>
                                  </p:stCondLst>
                                  <p:childTnLst>
                                    <p:set>
                                      <p:cBhvr>
                                        <p:cTn id="13" dur="1" fill="hold">
                                          <p:stCondLst>
                                            <p:cond delay="0"/>
                                          </p:stCondLst>
                                        </p:cTn>
                                        <p:tgtEl>
                                          <p:spTgt spid="150531">
                                            <p:txEl>
                                              <p:pRg st="0" end="0"/>
                                            </p:txEl>
                                          </p:spTgt>
                                        </p:tgtEl>
                                        <p:attrNameLst>
                                          <p:attrName>style.visibility</p:attrName>
                                        </p:attrNameLst>
                                      </p:cBhvr>
                                      <p:to>
                                        <p:strVal val="visible"/>
                                      </p:to>
                                    </p:set>
                                    <p:animEffect transition="in" filter="diamond(in)">
                                      <p:cBhvr>
                                        <p:cTn id="14" dur="1000"/>
                                        <p:tgtEl>
                                          <p:spTgt spid="150531">
                                            <p:txEl>
                                              <p:pRg st="0" end="0"/>
                                            </p:txEl>
                                          </p:spTgt>
                                        </p:tgtEl>
                                      </p:cBhvr>
                                    </p:animEffect>
                                  </p:childTnLst>
                                </p:cTn>
                              </p:par>
                              <p:par>
                                <p:cTn id="15" presetID="8" presetClass="entr" presetSubtype="16" fill="hold" nodeType="withEffect">
                                  <p:stCondLst>
                                    <p:cond delay="0"/>
                                  </p:stCondLst>
                                  <p:childTnLst>
                                    <p:set>
                                      <p:cBhvr>
                                        <p:cTn id="16" dur="1" fill="hold">
                                          <p:stCondLst>
                                            <p:cond delay="0"/>
                                          </p:stCondLst>
                                        </p:cTn>
                                        <p:tgtEl>
                                          <p:spTgt spid="150531">
                                            <p:txEl>
                                              <p:pRg st="1" end="1"/>
                                            </p:txEl>
                                          </p:spTgt>
                                        </p:tgtEl>
                                        <p:attrNameLst>
                                          <p:attrName>style.visibility</p:attrName>
                                        </p:attrNameLst>
                                      </p:cBhvr>
                                      <p:to>
                                        <p:strVal val="visible"/>
                                      </p:to>
                                    </p:set>
                                    <p:animEffect transition="in" filter="diamond(in)">
                                      <p:cBhvr>
                                        <p:cTn id="17" dur="1000"/>
                                        <p:tgtEl>
                                          <p:spTgt spid="150531">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8" presetClass="entr" presetSubtype="16" fill="hold" nodeType="clickEffect">
                                  <p:stCondLst>
                                    <p:cond delay="0"/>
                                  </p:stCondLst>
                                  <p:childTnLst>
                                    <p:set>
                                      <p:cBhvr>
                                        <p:cTn id="21" dur="1" fill="hold">
                                          <p:stCondLst>
                                            <p:cond delay="0"/>
                                          </p:stCondLst>
                                        </p:cTn>
                                        <p:tgtEl>
                                          <p:spTgt spid="150531">
                                            <p:txEl>
                                              <p:pRg st="2" end="2"/>
                                            </p:txEl>
                                          </p:spTgt>
                                        </p:tgtEl>
                                        <p:attrNameLst>
                                          <p:attrName>style.visibility</p:attrName>
                                        </p:attrNameLst>
                                      </p:cBhvr>
                                      <p:to>
                                        <p:strVal val="visible"/>
                                      </p:to>
                                    </p:set>
                                    <p:animEffect transition="in" filter="diamond(in)">
                                      <p:cBhvr>
                                        <p:cTn id="22" dur="1000"/>
                                        <p:tgtEl>
                                          <p:spTgt spid="150531">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8" presetClass="entr" presetSubtype="16" fill="hold" nodeType="clickEffect">
                                  <p:stCondLst>
                                    <p:cond delay="0"/>
                                  </p:stCondLst>
                                  <p:childTnLst>
                                    <p:set>
                                      <p:cBhvr>
                                        <p:cTn id="26" dur="1" fill="hold">
                                          <p:stCondLst>
                                            <p:cond delay="0"/>
                                          </p:stCondLst>
                                        </p:cTn>
                                        <p:tgtEl>
                                          <p:spTgt spid="150531">
                                            <p:txEl>
                                              <p:pRg st="3" end="3"/>
                                            </p:txEl>
                                          </p:spTgt>
                                        </p:tgtEl>
                                        <p:attrNameLst>
                                          <p:attrName>style.visibility</p:attrName>
                                        </p:attrNameLst>
                                      </p:cBhvr>
                                      <p:to>
                                        <p:strVal val="visible"/>
                                      </p:to>
                                    </p:set>
                                    <p:animEffect transition="in" filter="diamond(in)">
                                      <p:cBhvr>
                                        <p:cTn id="27" dur="1000"/>
                                        <p:tgtEl>
                                          <p:spTgt spid="150531">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8" presetClass="entr" presetSubtype="16" fill="hold" nodeType="clickEffect">
                                  <p:stCondLst>
                                    <p:cond delay="0"/>
                                  </p:stCondLst>
                                  <p:childTnLst>
                                    <p:set>
                                      <p:cBhvr>
                                        <p:cTn id="31" dur="1" fill="hold">
                                          <p:stCondLst>
                                            <p:cond delay="0"/>
                                          </p:stCondLst>
                                        </p:cTn>
                                        <p:tgtEl>
                                          <p:spTgt spid="150531">
                                            <p:txEl>
                                              <p:pRg st="4" end="4"/>
                                            </p:txEl>
                                          </p:spTgt>
                                        </p:tgtEl>
                                        <p:attrNameLst>
                                          <p:attrName>style.visibility</p:attrName>
                                        </p:attrNameLst>
                                      </p:cBhvr>
                                      <p:to>
                                        <p:strVal val="visible"/>
                                      </p:to>
                                    </p:set>
                                    <p:animEffect transition="in" filter="diamond(in)">
                                      <p:cBhvr>
                                        <p:cTn id="32" dur="1000"/>
                                        <p:tgtEl>
                                          <p:spTgt spid="15053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10242" name="Picture 2" descr="Trang_9">
            <a:hlinkClick r:id="rId3" action="ppaction://hlinksldjump"/>
            <a:extLst>
              <a:ext uri="{FF2B5EF4-FFF2-40B4-BE49-F238E27FC236}">
                <a16:creationId xmlns="" xmlns:a16="http://schemas.microsoft.com/office/drawing/2014/main" id="{9DA14498-0B51-46C6-AD93-EFA932C53B1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0"/>
            <a:ext cx="8458200" cy="6324600"/>
          </a:xfrm>
          <a:prstGeom prst="rect">
            <a:avLst/>
          </a:prstGeom>
          <a:noFill/>
          <a:ln w="9525">
            <a:solidFill>
              <a:srgbClr val="3333FF"/>
            </a:solidFill>
            <a:miter lim="800000"/>
            <a:headEnd/>
            <a:tailEnd/>
          </a:ln>
          <a:extLst>
            <a:ext uri="{909E8E84-426E-40DD-AFC4-6F175D3DCCD1}">
              <a14:hiddenFill xmlns:a14="http://schemas.microsoft.com/office/drawing/2010/main">
                <a:solidFill>
                  <a:srgbClr val="FFFFFF"/>
                </a:solidFill>
              </a14:hiddenFill>
            </a:ext>
          </a:extLst>
        </p:spPr>
      </p:pic>
      <p:sp>
        <p:nvSpPr>
          <p:cNvPr id="50179" name="Freeform 3">
            <a:extLst>
              <a:ext uri="{FF2B5EF4-FFF2-40B4-BE49-F238E27FC236}">
                <a16:creationId xmlns="" xmlns:a16="http://schemas.microsoft.com/office/drawing/2014/main" id="{010AABC8-0E9B-478D-B4CD-52CDD5693561}"/>
              </a:ext>
            </a:extLst>
          </p:cNvPr>
          <p:cNvSpPr>
            <a:spLocks/>
          </p:cNvSpPr>
          <p:nvPr/>
        </p:nvSpPr>
        <p:spPr bwMode="auto">
          <a:xfrm>
            <a:off x="6553200" y="1524000"/>
            <a:ext cx="2362200" cy="1600200"/>
          </a:xfrm>
          <a:custGeom>
            <a:avLst/>
            <a:gdLst>
              <a:gd name="T0" fmla="*/ 2147483646 w 1086"/>
              <a:gd name="T1" fmla="*/ 2147483646 h 814"/>
              <a:gd name="T2" fmla="*/ 2147483646 w 1086"/>
              <a:gd name="T3" fmla="*/ 2147483646 h 814"/>
              <a:gd name="T4" fmla="*/ 2147483646 w 1086"/>
              <a:gd name="T5" fmla="*/ 2147483646 h 814"/>
              <a:gd name="T6" fmla="*/ 2147483646 w 1086"/>
              <a:gd name="T7" fmla="*/ 2147483646 h 814"/>
              <a:gd name="T8" fmla="*/ 2147483646 w 1086"/>
              <a:gd name="T9" fmla="*/ 2147483646 h 814"/>
              <a:gd name="T10" fmla="*/ 2147483646 w 1086"/>
              <a:gd name="T11" fmla="*/ 2147483646 h 814"/>
              <a:gd name="T12" fmla="*/ 2147483646 w 1086"/>
              <a:gd name="T13" fmla="*/ 2147483646 h 814"/>
              <a:gd name="T14" fmla="*/ 2147483646 w 1086"/>
              <a:gd name="T15" fmla="*/ 2147483646 h 814"/>
              <a:gd name="T16" fmla="*/ 2147483646 w 1086"/>
              <a:gd name="T17" fmla="*/ 2147483646 h 814"/>
              <a:gd name="T18" fmla="*/ 2147483646 w 1086"/>
              <a:gd name="T19" fmla="*/ 2147483646 h 814"/>
              <a:gd name="T20" fmla="*/ 2147483646 w 1086"/>
              <a:gd name="T21" fmla="*/ 2147483646 h 814"/>
              <a:gd name="T22" fmla="*/ 2147483646 w 1086"/>
              <a:gd name="T23" fmla="*/ 2147483646 h 814"/>
              <a:gd name="T24" fmla="*/ 2147483646 w 1086"/>
              <a:gd name="T25" fmla="*/ 2147483646 h 814"/>
              <a:gd name="T26" fmla="*/ 2147483646 w 1086"/>
              <a:gd name="T27" fmla="*/ 2147483646 h 814"/>
              <a:gd name="T28" fmla="*/ 2147483646 w 1086"/>
              <a:gd name="T29" fmla="*/ 2147483646 h 814"/>
              <a:gd name="T30" fmla="*/ 2147483646 w 1086"/>
              <a:gd name="T31" fmla="*/ 2147483646 h 814"/>
              <a:gd name="T32" fmla="*/ 2147483646 w 1086"/>
              <a:gd name="T33" fmla="*/ 2147483646 h 814"/>
              <a:gd name="T34" fmla="*/ 2147483646 w 1086"/>
              <a:gd name="T35" fmla="*/ 2147483646 h 814"/>
              <a:gd name="T36" fmla="*/ 2147483646 w 1086"/>
              <a:gd name="T37" fmla="*/ 2147483646 h 814"/>
              <a:gd name="T38" fmla="*/ 2147483646 w 1086"/>
              <a:gd name="T39" fmla="*/ 0 h 814"/>
              <a:gd name="T40" fmla="*/ 2147483646 w 1086"/>
              <a:gd name="T41" fmla="*/ 2147483646 h 814"/>
              <a:gd name="T42" fmla="*/ 2147483646 w 1086"/>
              <a:gd name="T43" fmla="*/ 2147483646 h 814"/>
              <a:gd name="T44" fmla="*/ 2147483646 w 1086"/>
              <a:gd name="T45" fmla="*/ 2147483646 h 814"/>
              <a:gd name="T46" fmla="*/ 2147483646 w 1086"/>
              <a:gd name="T47" fmla="*/ 2147483646 h 814"/>
              <a:gd name="T48" fmla="*/ 2147483646 w 1086"/>
              <a:gd name="T49" fmla="*/ 2147483646 h 814"/>
              <a:gd name="T50" fmla="*/ 2147483646 w 1086"/>
              <a:gd name="T51" fmla="*/ 2147483646 h 814"/>
              <a:gd name="T52" fmla="*/ 2147483646 w 1086"/>
              <a:gd name="T53" fmla="*/ 2147483646 h 814"/>
              <a:gd name="T54" fmla="*/ 2147483646 w 1086"/>
              <a:gd name="T55" fmla="*/ 2147483646 h 814"/>
              <a:gd name="T56" fmla="*/ 2147483646 w 1086"/>
              <a:gd name="T57" fmla="*/ 2147483646 h 814"/>
              <a:gd name="T58" fmla="*/ 2147483646 w 1086"/>
              <a:gd name="T59" fmla="*/ 2147483646 h 814"/>
              <a:gd name="T60" fmla="*/ 2147483646 w 1086"/>
              <a:gd name="T61" fmla="*/ 2147483646 h 814"/>
              <a:gd name="T62" fmla="*/ 2147483646 w 1086"/>
              <a:gd name="T63" fmla="*/ 2147483646 h 814"/>
              <a:gd name="T64" fmla="*/ 2147483646 w 1086"/>
              <a:gd name="T65" fmla="*/ 2147483646 h 814"/>
              <a:gd name="T66" fmla="*/ 2147483646 w 1086"/>
              <a:gd name="T67" fmla="*/ 2147483646 h 814"/>
              <a:gd name="T68" fmla="*/ 2147483646 w 1086"/>
              <a:gd name="T69" fmla="*/ 2147483646 h 814"/>
              <a:gd name="T70" fmla="*/ 2147483646 w 1086"/>
              <a:gd name="T71" fmla="*/ 2147483646 h 814"/>
              <a:gd name="T72" fmla="*/ 2147483646 w 1086"/>
              <a:gd name="T73" fmla="*/ 2147483646 h 814"/>
              <a:gd name="T74" fmla="*/ 2147483646 w 1086"/>
              <a:gd name="T75" fmla="*/ 2147483646 h 814"/>
              <a:gd name="T76" fmla="*/ 2147483646 w 1086"/>
              <a:gd name="T77" fmla="*/ 2147483646 h 814"/>
              <a:gd name="T78" fmla="*/ 2147483646 w 1086"/>
              <a:gd name="T79" fmla="*/ 2147483646 h 814"/>
              <a:gd name="T80" fmla="*/ 2147483646 w 1086"/>
              <a:gd name="T81" fmla="*/ 2147483646 h 814"/>
              <a:gd name="T82" fmla="*/ 2147483646 w 1086"/>
              <a:gd name="T83" fmla="*/ 2147483646 h 814"/>
              <a:gd name="T84" fmla="*/ 2147483646 w 1086"/>
              <a:gd name="T85" fmla="*/ 2147483646 h 814"/>
              <a:gd name="T86" fmla="*/ 2147483646 w 1086"/>
              <a:gd name="T87" fmla="*/ 2147483646 h 814"/>
              <a:gd name="T88" fmla="*/ 2147483646 w 1086"/>
              <a:gd name="T89" fmla="*/ 2147483646 h 814"/>
              <a:gd name="T90" fmla="*/ 2147483646 w 1086"/>
              <a:gd name="T91" fmla="*/ 2147483646 h 81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086" h="814">
                <a:moveTo>
                  <a:pt x="574" y="814"/>
                </a:moveTo>
                <a:cubicBezTo>
                  <a:pt x="519" y="775"/>
                  <a:pt x="518" y="771"/>
                  <a:pt x="446" y="759"/>
                </a:cubicBezTo>
                <a:cubicBezTo>
                  <a:pt x="416" y="739"/>
                  <a:pt x="394" y="715"/>
                  <a:pt x="364" y="695"/>
                </a:cubicBezTo>
                <a:cubicBezTo>
                  <a:pt x="344" y="665"/>
                  <a:pt x="330" y="651"/>
                  <a:pt x="300" y="631"/>
                </a:cubicBezTo>
                <a:cubicBezTo>
                  <a:pt x="303" y="622"/>
                  <a:pt x="300" y="607"/>
                  <a:pt x="309" y="603"/>
                </a:cubicBezTo>
                <a:cubicBezTo>
                  <a:pt x="318" y="599"/>
                  <a:pt x="327" y="610"/>
                  <a:pt x="336" y="613"/>
                </a:cubicBezTo>
                <a:cubicBezTo>
                  <a:pt x="345" y="616"/>
                  <a:pt x="355" y="619"/>
                  <a:pt x="364" y="622"/>
                </a:cubicBezTo>
                <a:cubicBezTo>
                  <a:pt x="388" y="548"/>
                  <a:pt x="346" y="649"/>
                  <a:pt x="428" y="585"/>
                </a:cubicBezTo>
                <a:cubicBezTo>
                  <a:pt x="448" y="569"/>
                  <a:pt x="378" y="524"/>
                  <a:pt x="373" y="521"/>
                </a:cubicBezTo>
                <a:cubicBezTo>
                  <a:pt x="370" y="512"/>
                  <a:pt x="369" y="502"/>
                  <a:pt x="364" y="494"/>
                </a:cubicBezTo>
                <a:cubicBezTo>
                  <a:pt x="360" y="486"/>
                  <a:pt x="350" y="483"/>
                  <a:pt x="346" y="475"/>
                </a:cubicBezTo>
                <a:cubicBezTo>
                  <a:pt x="321" y="426"/>
                  <a:pt x="357" y="446"/>
                  <a:pt x="309" y="430"/>
                </a:cubicBezTo>
                <a:cubicBezTo>
                  <a:pt x="279" y="399"/>
                  <a:pt x="298" y="389"/>
                  <a:pt x="254" y="375"/>
                </a:cubicBezTo>
                <a:cubicBezTo>
                  <a:pt x="219" y="352"/>
                  <a:pt x="195" y="325"/>
                  <a:pt x="154" y="311"/>
                </a:cubicBezTo>
                <a:cubicBezTo>
                  <a:pt x="123" y="282"/>
                  <a:pt x="84" y="275"/>
                  <a:pt x="44" y="265"/>
                </a:cubicBezTo>
                <a:cubicBezTo>
                  <a:pt x="0" y="236"/>
                  <a:pt x="11" y="256"/>
                  <a:pt x="26" y="183"/>
                </a:cubicBezTo>
                <a:cubicBezTo>
                  <a:pt x="28" y="173"/>
                  <a:pt x="27" y="161"/>
                  <a:pt x="35" y="155"/>
                </a:cubicBezTo>
                <a:cubicBezTo>
                  <a:pt x="51" y="144"/>
                  <a:pt x="90" y="137"/>
                  <a:pt x="90" y="137"/>
                </a:cubicBezTo>
                <a:cubicBezTo>
                  <a:pt x="79" y="99"/>
                  <a:pt x="65" y="87"/>
                  <a:pt x="44" y="55"/>
                </a:cubicBezTo>
                <a:cubicBezTo>
                  <a:pt x="70" y="38"/>
                  <a:pt x="91" y="17"/>
                  <a:pt x="117" y="0"/>
                </a:cubicBezTo>
                <a:cubicBezTo>
                  <a:pt x="155" y="58"/>
                  <a:pt x="244" y="37"/>
                  <a:pt x="309" y="46"/>
                </a:cubicBezTo>
                <a:cubicBezTo>
                  <a:pt x="361" y="63"/>
                  <a:pt x="413" y="54"/>
                  <a:pt x="464" y="37"/>
                </a:cubicBezTo>
                <a:cubicBezTo>
                  <a:pt x="535" y="60"/>
                  <a:pt x="450" y="26"/>
                  <a:pt x="510" y="73"/>
                </a:cubicBezTo>
                <a:cubicBezTo>
                  <a:pt x="516" y="77"/>
                  <a:pt x="572" y="90"/>
                  <a:pt x="574" y="91"/>
                </a:cubicBezTo>
                <a:cubicBezTo>
                  <a:pt x="593" y="97"/>
                  <a:pt x="629" y="110"/>
                  <a:pt x="629" y="110"/>
                </a:cubicBezTo>
                <a:cubicBezTo>
                  <a:pt x="653" y="107"/>
                  <a:pt x="678" y="106"/>
                  <a:pt x="702" y="101"/>
                </a:cubicBezTo>
                <a:cubicBezTo>
                  <a:pt x="721" y="97"/>
                  <a:pt x="757" y="82"/>
                  <a:pt x="757" y="82"/>
                </a:cubicBezTo>
                <a:cubicBezTo>
                  <a:pt x="769" y="85"/>
                  <a:pt x="787" y="80"/>
                  <a:pt x="794" y="91"/>
                </a:cubicBezTo>
                <a:cubicBezTo>
                  <a:pt x="799" y="99"/>
                  <a:pt x="775" y="101"/>
                  <a:pt x="775" y="110"/>
                </a:cubicBezTo>
                <a:cubicBezTo>
                  <a:pt x="775" y="119"/>
                  <a:pt x="788" y="122"/>
                  <a:pt x="794" y="128"/>
                </a:cubicBezTo>
                <a:cubicBezTo>
                  <a:pt x="797" y="143"/>
                  <a:pt x="788" y="169"/>
                  <a:pt x="803" y="174"/>
                </a:cubicBezTo>
                <a:cubicBezTo>
                  <a:pt x="832" y="185"/>
                  <a:pt x="864" y="165"/>
                  <a:pt x="894" y="165"/>
                </a:cubicBezTo>
                <a:cubicBezTo>
                  <a:pt x="907" y="165"/>
                  <a:pt x="919" y="171"/>
                  <a:pt x="931" y="174"/>
                </a:cubicBezTo>
                <a:cubicBezTo>
                  <a:pt x="887" y="188"/>
                  <a:pt x="906" y="198"/>
                  <a:pt x="876" y="229"/>
                </a:cubicBezTo>
                <a:cubicBezTo>
                  <a:pt x="847" y="316"/>
                  <a:pt x="943" y="319"/>
                  <a:pt x="1004" y="329"/>
                </a:cubicBezTo>
                <a:cubicBezTo>
                  <a:pt x="1013" y="332"/>
                  <a:pt x="1023" y="333"/>
                  <a:pt x="1031" y="338"/>
                </a:cubicBezTo>
                <a:cubicBezTo>
                  <a:pt x="1086" y="371"/>
                  <a:pt x="1009" y="396"/>
                  <a:pt x="986" y="411"/>
                </a:cubicBezTo>
                <a:cubicBezTo>
                  <a:pt x="980" y="405"/>
                  <a:pt x="976" y="393"/>
                  <a:pt x="967" y="393"/>
                </a:cubicBezTo>
                <a:cubicBezTo>
                  <a:pt x="956" y="393"/>
                  <a:pt x="947" y="403"/>
                  <a:pt x="940" y="411"/>
                </a:cubicBezTo>
                <a:cubicBezTo>
                  <a:pt x="919" y="437"/>
                  <a:pt x="909" y="468"/>
                  <a:pt x="885" y="494"/>
                </a:cubicBezTo>
                <a:cubicBezTo>
                  <a:pt x="864" y="557"/>
                  <a:pt x="881" y="536"/>
                  <a:pt x="848" y="567"/>
                </a:cubicBezTo>
                <a:cubicBezTo>
                  <a:pt x="834" y="610"/>
                  <a:pt x="785" y="680"/>
                  <a:pt x="739" y="695"/>
                </a:cubicBezTo>
                <a:cubicBezTo>
                  <a:pt x="721" y="701"/>
                  <a:pt x="702" y="701"/>
                  <a:pt x="684" y="704"/>
                </a:cubicBezTo>
                <a:cubicBezTo>
                  <a:pt x="648" y="727"/>
                  <a:pt x="610" y="736"/>
                  <a:pt x="574" y="759"/>
                </a:cubicBezTo>
                <a:cubicBezTo>
                  <a:pt x="571" y="771"/>
                  <a:pt x="573" y="785"/>
                  <a:pt x="565" y="795"/>
                </a:cubicBezTo>
                <a:cubicBezTo>
                  <a:pt x="554" y="809"/>
                  <a:pt x="510" y="795"/>
                  <a:pt x="510" y="795"/>
                </a:cubicBezTo>
              </a:path>
            </a:pathLst>
          </a:custGeom>
          <a:noFill/>
          <a:ln w="34925" cap="rnd" cmpd="sng">
            <a:solidFill>
              <a:srgbClr val="FF0000"/>
            </a:solidFill>
            <a:prstDash val="solid"/>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0182" name="Text Box 6">
            <a:extLst>
              <a:ext uri="{FF2B5EF4-FFF2-40B4-BE49-F238E27FC236}">
                <a16:creationId xmlns="" xmlns:a16="http://schemas.microsoft.com/office/drawing/2014/main" id="{243F358C-9C15-4379-9C4E-5937BF9148E9}"/>
              </a:ext>
            </a:extLst>
          </p:cNvPr>
          <p:cNvSpPr txBox="1">
            <a:spLocks noChangeArrowheads="1"/>
          </p:cNvSpPr>
          <p:nvPr/>
        </p:nvSpPr>
        <p:spPr bwMode="auto">
          <a:xfrm>
            <a:off x="3657600" y="6294438"/>
            <a:ext cx="4876800" cy="5794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buFontTx/>
              <a:buNone/>
            </a:pPr>
            <a:r>
              <a:rPr lang="en-US" altLang="en-US" b="1">
                <a:solidFill>
                  <a:srgbClr val="3333FF"/>
                </a:solidFill>
                <a:latin typeface="Times New Roman" panose="02020603050405020304" pitchFamily="18" charset="0"/>
              </a:rPr>
              <a:t>Lược đồ Bắc Bộ ngày nay</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50179"/>
                                        </p:tgtEl>
                                        <p:attrNameLst>
                                          <p:attrName>style.visibility</p:attrName>
                                        </p:attrNameLst>
                                      </p:cBhvr>
                                      <p:to>
                                        <p:strVal val="visible"/>
                                      </p:to>
                                    </p:set>
                                    <p:animEffect transition="in" filter="box(in)">
                                      <p:cBhvr>
                                        <p:cTn id="7" dur="500"/>
                                        <p:tgtEl>
                                          <p:spTgt spid="50179"/>
                                        </p:tgtEl>
                                      </p:cBhvr>
                                    </p:animEffect>
                                  </p:childTnLst>
                                </p:cTn>
                              </p:par>
                              <p:par>
                                <p:cTn id="8" presetID="35" presetClass="emph" presetSubtype="0" repeatCount="indefinite" fill="hold" nodeType="withEffect">
                                  <p:stCondLst>
                                    <p:cond delay="0"/>
                                  </p:stCondLst>
                                  <p:childTnLst>
                                    <p:anim calcmode="discrete" valueType="str">
                                      <p:cBhvr>
                                        <p:cTn id="9" dur="1000" fill="hold"/>
                                        <p:tgtEl>
                                          <p:spTgt spid="50179"/>
                                        </p:tgtEl>
                                        <p:attrNameLst>
                                          <p:attrName>style.visibility</p:attrName>
                                        </p:attrNameLst>
                                      </p:cBhvr>
                                      <p:tavLst>
                                        <p:tav tm="0">
                                          <p:val>
                                            <p:strVal val="hidden"/>
                                          </p:val>
                                        </p:tav>
                                        <p:tav tm="50000">
                                          <p:val>
                                            <p:strVal val="visible"/>
                                          </p:val>
                                        </p:tav>
                                      </p:tavLst>
                                    </p:anim>
                                  </p:childTnLst>
                                </p:cTn>
                              </p:par>
                              <p:par>
                                <p:cTn id="10" presetID="8" presetClass="entr" presetSubtype="16" fill="hold" nodeType="withEffect">
                                  <p:stCondLst>
                                    <p:cond delay="0"/>
                                  </p:stCondLst>
                                  <p:childTnLst>
                                    <p:set>
                                      <p:cBhvr>
                                        <p:cTn id="11" dur="1" fill="hold">
                                          <p:stCondLst>
                                            <p:cond delay="0"/>
                                          </p:stCondLst>
                                        </p:cTn>
                                        <p:tgtEl>
                                          <p:spTgt spid="50179"/>
                                        </p:tgtEl>
                                        <p:attrNameLst>
                                          <p:attrName>style.visibility</p:attrName>
                                        </p:attrNameLst>
                                      </p:cBhvr>
                                      <p:to>
                                        <p:strVal val="visible"/>
                                      </p:to>
                                    </p:set>
                                    <p:animEffect transition="in" filter="diamond(in)">
                                      <p:cBhvr>
                                        <p:cTn id="12" dur="5000"/>
                                        <p:tgtEl>
                                          <p:spTgt spid="5017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50182"/>
                                        </p:tgtEl>
                                        <p:attrNameLst>
                                          <p:attrName>style.visibility</p:attrName>
                                        </p:attrNameLst>
                                      </p:cBhvr>
                                      <p:to>
                                        <p:strVal val="visible"/>
                                      </p:to>
                                    </p:set>
                                    <p:animEffect transition="in" filter="box(in)">
                                      <p:cBhvr>
                                        <p:cTn id="17" dur="500"/>
                                        <p:tgtEl>
                                          <p:spTgt spid="50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48483" name="Rectangle 3">
            <a:extLst>
              <a:ext uri="{FF2B5EF4-FFF2-40B4-BE49-F238E27FC236}">
                <a16:creationId xmlns="" xmlns:a16="http://schemas.microsoft.com/office/drawing/2014/main" id="{1A98DF17-83AF-4D69-A359-343BE600C256}"/>
              </a:ext>
            </a:extLst>
          </p:cNvPr>
          <p:cNvSpPr>
            <a:spLocks noGrp="1" noChangeArrowheads="1"/>
          </p:cNvSpPr>
          <p:nvPr>
            <p:ph type="body" idx="1"/>
          </p:nvPr>
        </p:nvSpPr>
        <p:spPr>
          <a:xfrm>
            <a:off x="1485900" y="1165225"/>
            <a:ext cx="9220200" cy="4525963"/>
          </a:xfrm>
        </p:spPr>
        <p:txBody>
          <a:bodyPr/>
          <a:lstStyle/>
          <a:p>
            <a:pPr marL="0" indent="0" algn="ctr" eaLnBrk="1" hangingPunct="1">
              <a:buFontTx/>
              <a:buNone/>
            </a:pPr>
            <a:r>
              <a:rPr lang="en-US" altLang="en-US" sz="4400" b="1" i="1">
                <a:solidFill>
                  <a:srgbClr val="FF0000"/>
                </a:solidFill>
                <a:latin typeface="Times New Roman" panose="02020603050405020304" pitchFamily="18" charset="0"/>
                <a:cs typeface="Times New Roman" panose="02020603050405020304" pitchFamily="18" charset="0"/>
              </a:rPr>
              <a:t>Kết luận:</a:t>
            </a:r>
          </a:p>
          <a:p>
            <a:pPr marL="0" indent="0" algn="just" eaLnBrk="1" hangingPunct="1">
              <a:buFontTx/>
              <a:buNone/>
            </a:pPr>
            <a:r>
              <a:rPr lang="en-US" altLang="en-US">
                <a:latin typeface="Times New Roman" panose="02020603050405020304" pitchFamily="18" charset="0"/>
                <a:cs typeface="Times New Roman" panose="02020603050405020304" pitchFamily="18" charset="0"/>
              </a:rPr>
              <a:t>	</a:t>
            </a:r>
            <a:r>
              <a:rPr lang="vi-VN" altLang="en-US" b="1">
                <a:latin typeface="Times New Roman" panose="02020603050405020304" pitchFamily="18" charset="0"/>
                <a:cs typeface="Times New Roman" panose="02020603050405020304" pitchFamily="18" charset="0"/>
              </a:rPr>
              <a:t>Người Âu Việt sống ở mạn </a:t>
            </a:r>
            <a:r>
              <a:rPr lang="en-US" altLang="en-US" b="1">
                <a:latin typeface="Times New Roman" panose="02020603050405020304" pitchFamily="18" charset="0"/>
                <a:cs typeface="Times New Roman" panose="02020603050405020304" pitchFamily="18" charset="0"/>
              </a:rPr>
              <a:t>T</a:t>
            </a:r>
            <a:r>
              <a:rPr lang="vi-VN" altLang="en-US" b="1">
                <a:latin typeface="Times New Roman" panose="02020603050405020304" pitchFamily="18" charset="0"/>
                <a:cs typeface="Times New Roman" panose="02020603050405020304" pitchFamily="18" charset="0"/>
              </a:rPr>
              <a:t>ây </a:t>
            </a:r>
            <a:r>
              <a:rPr lang="en-US" altLang="en-US" b="1">
                <a:latin typeface="Times New Roman" panose="02020603050405020304" pitchFamily="18" charset="0"/>
                <a:cs typeface="Times New Roman" panose="02020603050405020304" pitchFamily="18" charset="0"/>
              </a:rPr>
              <a:t>B</a:t>
            </a:r>
            <a:r>
              <a:rPr lang="vi-VN" altLang="en-US" b="1">
                <a:latin typeface="Times New Roman" panose="02020603050405020304" pitchFamily="18" charset="0"/>
                <a:cs typeface="Times New Roman" panose="02020603050405020304" pitchFamily="18" charset="0"/>
              </a:rPr>
              <a:t>ắc của nước Văn Lang, cuộc sống của họ có nhiều nét tương đồng với cuộc sống của người Lạc Việt, Người Âu Việt và người Lạc Vi</a:t>
            </a:r>
            <a:r>
              <a:rPr lang="en-US" altLang="en-US" b="1">
                <a:latin typeface="Times New Roman" panose="02020603050405020304" pitchFamily="18" charset="0"/>
                <a:cs typeface="Times New Roman" panose="02020603050405020304" pitchFamily="18" charset="0"/>
              </a:rPr>
              <a:t>ệ</a:t>
            </a:r>
            <a:r>
              <a:rPr lang="vi-VN" altLang="en-US" b="1">
                <a:latin typeface="Times New Roman" panose="02020603050405020304" pitchFamily="18" charset="0"/>
                <a:cs typeface="Times New Roman" panose="02020603050405020304" pitchFamily="18" charset="0"/>
              </a:rPr>
              <a:t>t sống hòa hợp với nhau.</a:t>
            </a:r>
            <a:endParaRPr lang="en-US" altLang="en-US" b="1">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8483">
                                            <p:txEl>
                                              <p:pRg st="0" end="0"/>
                                            </p:txEl>
                                          </p:spTgt>
                                        </p:tgtEl>
                                        <p:attrNameLst>
                                          <p:attrName>style.visibility</p:attrName>
                                        </p:attrNameLst>
                                      </p:cBhvr>
                                      <p:to>
                                        <p:strVal val="visible"/>
                                      </p:to>
                                    </p:set>
                                    <p:anim calcmode="lin" valueType="num">
                                      <p:cBhvr additive="base">
                                        <p:cTn id="7" dur="500" fill="hold"/>
                                        <p:tgtEl>
                                          <p:spTgt spid="14848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848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8483">
                                            <p:txEl>
                                              <p:pRg st="1" end="1"/>
                                            </p:txEl>
                                          </p:spTgt>
                                        </p:tgtEl>
                                        <p:attrNameLst>
                                          <p:attrName>style.visibility</p:attrName>
                                        </p:attrNameLst>
                                      </p:cBhvr>
                                      <p:to>
                                        <p:strVal val="visible"/>
                                      </p:to>
                                    </p:set>
                                    <p:anim calcmode="lin" valueType="num">
                                      <p:cBhvr additive="base">
                                        <p:cTn id="13" dur="500" fill="hold"/>
                                        <p:tgtEl>
                                          <p:spTgt spid="14848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848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483"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2&quot; unique_id=&quot;10002&quot;&gt;&lt;object type=&quot;3&quot; unique_id=&quot;10004&quot;&gt;&lt;property id=&quot;20148&quot; value=&quot;5&quot;/&gt;&lt;property id=&quot;20300&quot; value=&quot;Slide 2&quot;/&gt;&lt;property id=&quot;20307&quot; value=&quot;336&quot;/&gt;&lt;/object&gt;&lt;object type=&quot;3&quot; unique_id=&quot;10005&quot;&gt;&lt;property id=&quot;20148&quot; value=&quot;5&quot;/&gt;&lt;property id=&quot;20300&quot; value=&quot;Slide 3 - &amp;quot;&amp;#x0D;&amp;#x0A;Lịch sử&amp;quot;&quot;/&gt;&lt;property id=&quot;20307&quot; value=&quot;322&quot;/&gt;&lt;/object&gt;&lt;object type=&quot;3&quot; unique_id=&quot;10006&quot;&gt;&lt;property id=&quot;20148&quot; value=&quot;5&quot;/&gt;&lt;property id=&quot;20300&quot; value=&quot;Slide 4&quot;/&gt;&lt;property id=&quot;20307&quot; value=&quot;346&quot;/&gt;&lt;/object&gt;&lt;object type=&quot;3&quot; unique_id=&quot;10007&quot;&gt;&lt;property id=&quot;20148&quot; value=&quot;5&quot;/&gt;&lt;property id=&quot;20300&quot; value=&quot;Slide 5&quot;/&gt;&lt;property id=&quot;20307&quot; value=&quot;284&quot;/&gt;&lt;/object&gt;&lt;object type=&quot;3&quot; unique_id=&quot;10008&quot;&gt;&lt;property id=&quot;20148&quot; value=&quot;5&quot;/&gt;&lt;property id=&quot;20300&quot; value=&quot;Slide 6&quot;/&gt;&lt;property id=&quot;20307&quot; value=&quot;344&quot;/&gt;&lt;/object&gt;&lt;object type=&quot;3&quot; unique_id=&quot;10009&quot;&gt;&lt;property id=&quot;20148&quot; value=&quot;5&quot;/&gt;&lt;property id=&quot;20300&quot; value=&quot;Slide 7&quot;/&gt;&lt;property id=&quot;20307&quot; value=&quot;347&quot;/&gt;&lt;/object&gt;&lt;object type=&quot;3&quot; unique_id=&quot;10010&quot;&gt;&lt;property id=&quot;20148&quot; value=&quot;5&quot;/&gt;&lt;property id=&quot;20300&quot; value=&quot;Slide 8&quot;/&gt;&lt;property id=&quot;20307&quot; value=&quot;348&quot;/&gt;&lt;/object&gt;&lt;object type=&quot;3&quot; unique_id=&quot;10011&quot;&gt;&lt;property id=&quot;20148&quot; value=&quot;5&quot;/&gt;&lt;property id=&quot;20300&quot; value=&quot;Slide 9&quot;/&gt;&lt;property id=&quot;20307&quot; value=&quot;326&quot;/&gt;&lt;/object&gt;&lt;object type=&quot;3&quot; unique_id=&quot;10012&quot;&gt;&lt;property id=&quot;20148&quot; value=&quot;5&quot;/&gt;&lt;property id=&quot;20300&quot; value=&quot;Slide 11&quot;/&gt;&lt;property id=&quot;20307&quot; value=&quot;297&quot;/&gt;&lt;/object&gt;&lt;object type=&quot;3&quot; unique_id=&quot;10013&quot;&gt;&lt;property id=&quot;20148&quot; value=&quot;5&quot;/&gt;&lt;property id=&quot;20300&quot; value=&quot;Slide 12&quot;/&gt;&lt;property id=&quot;20307&quot; value=&quot;328&quot;/&gt;&lt;/object&gt;&lt;object type=&quot;3&quot; unique_id=&quot;10014&quot;&gt;&lt;property id=&quot;20148&quot; value=&quot;5&quot;/&gt;&lt;property id=&quot;20300&quot; value=&quot;Slide 13&quot;/&gt;&lt;property id=&quot;20307&quot; value=&quot;332&quot;/&gt;&lt;/object&gt;&lt;object type=&quot;3&quot; unique_id=&quot;10015&quot;&gt;&lt;property id=&quot;20148&quot; value=&quot;5&quot;/&gt;&lt;property id=&quot;20300&quot; value=&quot;Slide 14&quot;/&gt;&lt;property id=&quot;20307&quot; value=&quot;301&quot;/&gt;&lt;/object&gt;&lt;object type=&quot;3&quot; unique_id=&quot;10016&quot;&gt;&lt;property id=&quot;20148&quot; value=&quot;5&quot;/&gt;&lt;property id=&quot;20300&quot; value=&quot;Slide 15&quot;/&gt;&lt;property id=&quot;20307&quot; value=&quot;305&quot;/&gt;&lt;/object&gt;&lt;object type=&quot;3&quot; unique_id=&quot;10017&quot;&gt;&lt;property id=&quot;20148&quot; value=&quot;5&quot;/&gt;&lt;property id=&quot;20300&quot; value=&quot;Slide 16&quot;/&gt;&lt;property id=&quot;20307&quot; value=&quot;307&quot;/&gt;&lt;/object&gt;&lt;object type=&quot;3&quot; unique_id=&quot;10018&quot;&gt;&lt;property id=&quot;20148&quot; value=&quot;5&quot;/&gt;&lt;property id=&quot;20300&quot; value=&quot;Slide 17&quot;/&gt;&lt;property id=&quot;20307&quot; value=&quot;309&quot;/&gt;&lt;/object&gt;&lt;object type=&quot;3&quot; unique_id=&quot;10019&quot;&gt;&lt;property id=&quot;20148&quot; value=&quot;5&quot;/&gt;&lt;property id=&quot;20300&quot; value=&quot;Slide 18&quot;/&gt;&lt;property id=&quot;20307&quot; value=&quot;311&quot;/&gt;&lt;/object&gt;&lt;object type=&quot;3&quot; unique_id=&quot;10020&quot;&gt;&lt;property id=&quot;20148&quot; value=&quot;5&quot;/&gt;&lt;property id=&quot;20300&quot; value=&quot;Slide 19&quot;/&gt;&lt;property id=&quot;20307&quot; value=&quot;340&quot;/&gt;&lt;/object&gt;&lt;object type=&quot;3&quot; unique_id=&quot;10021&quot;&gt;&lt;property id=&quot;20148&quot; value=&quot;5&quot;/&gt;&lt;property id=&quot;20300&quot; value=&quot;Slide 20&quot;/&gt;&lt;property id=&quot;20307&quot; value=&quot;315&quot;/&gt;&lt;/object&gt;&lt;object type=&quot;3&quot; unique_id=&quot;10022&quot;&gt;&lt;property id=&quot;20148&quot; value=&quot;5&quot;/&gt;&lt;property id=&quot;20300&quot; value=&quot;Slide 21&quot;/&gt;&lt;property id=&quot;20307&quot; value=&quot;317&quot;/&gt;&lt;/object&gt;&lt;object type=&quot;3&quot; unique_id=&quot;10023&quot;&gt;&lt;property id=&quot;20148&quot; value=&quot;5&quot;/&gt;&lt;property id=&quot;20300&quot; value=&quot;Slide 22&quot;/&gt;&lt;property id=&quot;20307&quot; value=&quot;319&quot;/&gt;&lt;/object&gt;&lt;object type=&quot;3&quot; unique_id=&quot;10024&quot;&gt;&lt;property id=&quot;20148&quot; value=&quot;5&quot;/&gt;&lt;property id=&quot;20300&quot; value=&quot;Slide 23&quot;/&gt;&lt;property id=&quot;20307&quot; value=&quot;339&quot;/&gt;&lt;/object&gt;&lt;object type=&quot;3&quot; unique_id=&quot;10025&quot;&gt;&lt;property id=&quot;20148&quot; value=&quot;5&quot;/&gt;&lt;property id=&quot;20300&quot; value=&quot;Slide 24&quot;/&gt;&lt;property id=&quot;20307&quot; value=&quot;341&quot;/&gt;&lt;/object&gt;&lt;object type=&quot;3&quot; unique_id=&quot;10026&quot;&gt;&lt;property id=&quot;20148&quot; value=&quot;5&quot;/&gt;&lt;property id=&quot;20300&quot; value=&quot;Slide 26 - &amp;quot;NHẬN XÉT - DẶN DÒ&amp;quot;&quot;/&gt;&lt;property id=&quot;20307&quot; value=&quot;373&quot;/&gt;&lt;/object&gt;&lt;object type=&quot;3&quot; unique_id=&quot;27969&quot;&gt;&lt;property id=&quot;20148&quot; value=&quot;5&quot;/&gt;&lt;property id=&quot;20300&quot; value=&quot;Slide 1&quot;/&gt;&lt;property id=&quot;20307&quot; value=&quot;374&quot;/&gt;&lt;/object&gt;&lt;object type=&quot;3&quot; unique_id=&quot;27970&quot;&gt;&lt;property id=&quot;20148&quot; value=&quot;5&quot;/&gt;&lt;property id=&quot;20300&quot; value=&quot;Slide 27&quot;/&gt;&lt;property id=&quot;20307&quot; value=&quot;375&quot;/&gt;&lt;/object&gt;&lt;object type=&quot;3&quot; unique_id=&quot;27999&quot;&gt;&lt;property id=&quot;20148&quot; value=&quot;5&quot;/&gt;&lt;property id=&quot;20300&quot; value=&quot;Slide 10&quot;/&gt;&lt;property id=&quot;20307&quot; value=&quot;376&quot;/&gt;&lt;/object&gt;&lt;object type=&quot;3&quot; unique_id=&quot;28000&quot;&gt;&lt;property id=&quot;20148&quot; value=&quot;5&quot;/&gt;&lt;property id=&quot;20300&quot; value=&quot;Slide 25&quot;/&gt;&lt;property id=&quot;20307&quot; value=&quot;377&quot;/&gt;&lt;/object&gt;&lt;/object&gt;&lt;object type=&quot;8&quot; unique_id=&quot;10052&quot;&gt;&lt;/object&gt;&lt;/object&gt;&lt;/database&gt;"/>
  <p:tag name="SECTOMILLISECCONVERTED" val="1"/>
  <p:tag name="INKNOELEADERBOARD" val="-1734252890"/>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1315</TotalTime>
  <Words>871</Words>
  <Application>Microsoft Office PowerPoint</Application>
  <PresentationFormat>Widescreen</PresentationFormat>
  <Paragraphs>95</Paragraphs>
  <Slides>27</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27</vt:i4>
      </vt:variant>
    </vt:vector>
  </HeadingPairs>
  <TitlesOfParts>
    <vt:vector size="37" baseType="lpstr">
      <vt:lpstr>SimSun</vt:lpstr>
      <vt:lpstr>.VnTime</vt:lpstr>
      <vt:lpstr>Arial</vt:lpstr>
      <vt:lpstr>Calibri</vt:lpstr>
      <vt:lpstr>HP001 4 hàng</vt:lpstr>
      <vt:lpstr>Times New Roman</vt:lpstr>
      <vt:lpstr>Wide Latin</vt:lpstr>
      <vt:lpstr>Wingdings</vt:lpstr>
      <vt:lpstr>Wingdings 3</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Quang An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Ngo Gia Khang</dc:creator>
  <cp:lastModifiedBy>HT81</cp:lastModifiedBy>
  <cp:revision>108</cp:revision>
  <dcterms:created xsi:type="dcterms:W3CDTF">2005-12-22T21:49:47Z</dcterms:created>
  <dcterms:modified xsi:type="dcterms:W3CDTF">2021-09-29T09:00:25Z</dcterms:modified>
</cp:coreProperties>
</file>