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04" r:id="rId2"/>
    <p:sldId id="288" r:id="rId3"/>
    <p:sldId id="263" r:id="rId4"/>
    <p:sldId id="257" r:id="rId5"/>
    <p:sldId id="258" r:id="rId6"/>
    <p:sldId id="259" r:id="rId7"/>
    <p:sldId id="302" r:id="rId8"/>
    <p:sldId id="306" r:id="rId9"/>
    <p:sldId id="356" r:id="rId10"/>
    <p:sldId id="349" r:id="rId11"/>
    <p:sldId id="351" r:id="rId12"/>
    <p:sldId id="352" r:id="rId13"/>
    <p:sldId id="331" r:id="rId14"/>
    <p:sldId id="323" r:id="rId15"/>
    <p:sldId id="326" r:id="rId16"/>
    <p:sldId id="353" r:id="rId17"/>
    <p:sldId id="354" r:id="rId18"/>
    <p:sldId id="329" r:id="rId19"/>
    <p:sldId id="355" r:id="rId20"/>
    <p:sldId id="264" r:id="rId21"/>
    <p:sldId id="281" r:id="rId22"/>
    <p:sldId id="261" r:id="rId23"/>
    <p:sldId id="262" r:id="rId24"/>
    <p:sldId id="268" r:id="rId25"/>
    <p:sldId id="291" r:id="rId26"/>
    <p:sldId id="293" r:id="rId27"/>
    <p:sldId id="269" r:id="rId28"/>
    <p:sldId id="271" r:id="rId29"/>
    <p:sldId id="283" r:id="rId30"/>
    <p:sldId id="297" r:id="rId31"/>
    <p:sldId id="290" r:id="rId32"/>
    <p:sldId id="298" r:id="rId33"/>
    <p:sldId id="357" r:id="rId34"/>
    <p:sldId id="286" r:id="rId35"/>
    <p:sldId id="303" r:id="rId36"/>
  </p:sldIdLst>
  <p:sldSz cx="12344400" cy="6858000"/>
  <p:notesSz cx="6858000" cy="9144000"/>
  <p:custDataLst>
    <p:tags r:id="rId38"/>
  </p:custDataLst>
  <p:defaultTex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8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FF0000"/>
    <a:srgbClr val="6600CC"/>
    <a:srgbClr val="009900"/>
    <a:srgbClr val="CCCCFF"/>
    <a:srgbClr val="FFFFCC"/>
    <a:srgbClr val="FF99FF"/>
    <a:srgbClr val="99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772" autoAdjust="0"/>
    <p:restoredTop sz="94595" autoAdjust="0"/>
  </p:normalViewPr>
  <p:slideViewPr>
    <p:cSldViewPr>
      <p:cViewPr varScale="1">
        <p:scale>
          <a:sx n="68" d="100"/>
          <a:sy n="68" d="100"/>
        </p:scale>
        <p:origin x="834" y="72"/>
      </p:cViewPr>
      <p:guideLst>
        <p:guide orient="horz" pos="2160"/>
        <p:guide pos="388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defRPr sz="1200" b="0"/>
            </a:lvl1pPr>
          </a:lstStyle>
          <a:p>
            <a:pPr>
              <a:defRPr/>
            </a:pPr>
            <a:endParaRPr lang="en-US"/>
          </a:p>
        </p:txBody>
      </p:sp>
      <p:sp>
        <p:nvSpPr>
          <p:cNvPr id="10243" name="Rectangle 3"/>
          <p:cNvSpPr>
            <a:spLocks noGrp="1" noChangeArrowheads="1"/>
          </p:cNvSpPr>
          <p:nvPr>
            <p:ph type="dt"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200" b="0"/>
            </a:lvl1pPr>
          </a:lstStyle>
          <a:p>
            <a:pPr>
              <a:defRPr/>
            </a:pPr>
            <a:endParaRPr lang="en-US"/>
          </a:p>
        </p:txBody>
      </p:sp>
      <p:sp>
        <p:nvSpPr>
          <p:cNvPr id="24580" name="Rectangle 4"/>
          <p:cNvSpPr>
            <a:spLocks noGrp="1" noRot="1" noChangeAspect="1" noChangeArrowheads="1" noTextEdit="1"/>
          </p:cNvSpPr>
          <p:nvPr>
            <p:ph type="sldImg" idx="2"/>
          </p:nvPr>
        </p:nvSpPr>
        <p:spPr bwMode="auto">
          <a:xfrm>
            <a:off x="342900" y="685800"/>
            <a:ext cx="6172200" cy="3429000"/>
          </a:xfrm>
          <a:prstGeom prst="rect">
            <a:avLst/>
          </a:prstGeom>
          <a:noFill/>
          <a:ln w="9525">
            <a:solidFill>
              <a:srgbClr val="000000"/>
            </a:solidFill>
            <a:miter lim="800000"/>
            <a:headEnd/>
            <a:tailEnd/>
          </a:ln>
        </p:spPr>
      </p:sp>
      <p:sp>
        <p:nvSpPr>
          <p:cNvPr id="10245" name="Rectangle 5"/>
          <p:cNvSpPr>
            <a:spLocks noGrp="1" noChangeArrowheads="1"/>
          </p:cNvSpPr>
          <p:nvPr>
            <p:ph type="body" sz="quarter" idx="3"/>
          </p:nvPr>
        </p:nvSpPr>
        <p:spPr bwMode="auto">
          <a:xfrm>
            <a:off x="685800" y="4343400"/>
            <a:ext cx="54864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246" name="Rectangle 6"/>
          <p:cNvSpPr>
            <a:spLocks noGrp="1" noChangeArrowheads="1"/>
          </p:cNvSpPr>
          <p:nvPr>
            <p:ph type="ftr" sz="quarter" idx="4"/>
          </p:nvPr>
        </p:nvSpPr>
        <p:spPr bwMode="auto">
          <a:xfrm>
            <a:off x="0"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defRPr sz="1200" b="0"/>
            </a:lvl1pPr>
          </a:lstStyle>
          <a:p>
            <a:pPr>
              <a:defRPr/>
            </a:pPr>
            <a:endParaRPr lang="en-US"/>
          </a:p>
        </p:txBody>
      </p:sp>
      <p:sp>
        <p:nvSpPr>
          <p:cNvPr id="10247" name="Rectangle 7"/>
          <p:cNvSpPr>
            <a:spLocks noGrp="1" noChangeArrowheads="1"/>
          </p:cNvSpPr>
          <p:nvPr>
            <p:ph type="sldNum" sz="quarter" idx="5"/>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a:defRPr sz="1200" b="0"/>
            </a:lvl1pPr>
          </a:lstStyle>
          <a:p>
            <a:pPr>
              <a:defRPr/>
            </a:pPr>
            <a:fld id="{425ADC2A-3A0C-432A-82ED-15DF3DEC5731}" type="slidenum">
              <a:rPr lang="en-US"/>
              <a:pPr>
                <a:defRPr/>
              </a:pPr>
              <a:t>‹#›</a:t>
            </a:fld>
            <a:endParaRPr lang="en-US"/>
          </a:p>
        </p:txBody>
      </p:sp>
    </p:spTree>
    <p:extLst>
      <p:ext uri="{BB962C8B-B14F-4D97-AF65-F5344CB8AC3E}">
        <p14:creationId xmlns:p14="http://schemas.microsoft.com/office/powerpoint/2010/main" val="146117863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ơi giữ chỗ cho Hình ảnh của Bản chiếu 1"/>
          <p:cNvSpPr>
            <a:spLocks noGrp="1" noRot="1" noChangeAspect="1"/>
          </p:cNvSpPr>
          <p:nvPr>
            <p:ph type="sldImg"/>
          </p:nvPr>
        </p:nvSpPr>
        <p:spPr>
          <a:xfrm>
            <a:off x="342900" y="685800"/>
            <a:ext cx="6172200" cy="3429000"/>
          </a:xfrm>
        </p:spPr>
      </p:sp>
      <p:sp>
        <p:nvSpPr>
          <p:cNvPr id="3" name="Nơi giữ chỗ cho Ghi chú 2"/>
          <p:cNvSpPr>
            <a:spLocks noGrp="1"/>
          </p:cNvSpPr>
          <p:nvPr>
            <p:ph type="body" idx="1"/>
          </p:nvPr>
        </p:nvSpPr>
        <p:spPr/>
        <p:txBody>
          <a:bodyPr>
            <a:normAutofit/>
          </a:bodyPr>
          <a:lstStyle/>
          <a:p>
            <a:endParaRPr lang="en-US"/>
          </a:p>
        </p:txBody>
      </p:sp>
      <p:sp>
        <p:nvSpPr>
          <p:cNvPr id="4" name="Nơi giữ chỗ cho Số hiệu Bản chiếu 3"/>
          <p:cNvSpPr>
            <a:spLocks noGrp="1"/>
          </p:cNvSpPr>
          <p:nvPr>
            <p:ph type="sldNum" sz="quarter" idx="10"/>
          </p:nvPr>
        </p:nvSpPr>
        <p:spPr/>
        <p:txBody>
          <a:bodyPr/>
          <a:lstStyle/>
          <a:p>
            <a:pPr>
              <a:defRPr/>
            </a:pPr>
            <a:fld id="{425ADC2A-3A0C-432A-82ED-15DF3DEC5731}" type="slidenum">
              <a:rPr lang="en-US" smtClean="0"/>
              <a:pPr>
                <a:defRPr/>
              </a:pPr>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幻灯片图像占位符 84993"/>
          <p:cNvSpPr>
            <a:spLocks noGrp="1" noRot="1" noChangeAspect="1" noTextEdit="1"/>
          </p:cNvSpPr>
          <p:nvPr>
            <p:ph type="sldImg"/>
          </p:nvPr>
        </p:nvSpPr>
        <p:spPr/>
      </p:sp>
      <p:sp>
        <p:nvSpPr>
          <p:cNvPr id="84995" name="文本占位符 84994"/>
          <p:cNvSpPr>
            <a:spLocks noGrp="1"/>
          </p:cNvSpPr>
          <p:nvPr>
            <p:ph type="body" idx="1"/>
          </p:nvPr>
        </p:nvSpPr>
        <p:spPr/>
        <p:txBody>
          <a:bodyPr/>
          <a:lstStyle/>
          <a:p>
            <a:pPr lvl="0"/>
            <a:endParaRPr dirty="0"/>
          </a:p>
        </p:txBody>
      </p:sp>
      <p:sp>
        <p:nvSpPr>
          <p:cNvPr id="2" name="灯片编号占位符 1"/>
          <p:cNvSpPr>
            <a:spLocks noGrp="1"/>
          </p:cNvSpPr>
          <p:nvPr>
            <p:ph type="sldNum" sz="quarter" idx="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srgbClr val="000000"/>
                </a:solidFill>
                <a:effectLst/>
                <a:uLnTx/>
                <a:uFillTx/>
                <a:latin typeface="Arial" panose="020B0604020202020204" pitchFamily="34" charset="0"/>
                <a:ea typeface="SimSun"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zh-CN" altLang="en-US" sz="1200" b="0" i="0" u="none" strike="noStrike" kern="1200" cap="none" spc="0" normalizeH="0" baseline="0" noProof="0" dirty="0">
              <a:ln>
                <a:noFill/>
              </a:ln>
              <a:solidFill>
                <a:srgbClr val="000000"/>
              </a:solidFill>
              <a:effectLst/>
              <a:uLnTx/>
              <a:uFillTx/>
              <a:latin typeface="Arial" panose="020B0604020202020204" pitchFamily="34" charset="0"/>
              <a:ea typeface="SimSun" panose="02010600030101010101" pitchFamily="2"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25830" y="2130426"/>
            <a:ext cx="10492740" cy="1470025"/>
          </a:xfrm>
        </p:spPr>
        <p:txBody>
          <a:bodyPr/>
          <a:lstStyle/>
          <a:p>
            <a:r>
              <a:rPr lang="en-US"/>
              <a:t>Click to edit Master title style</a:t>
            </a:r>
          </a:p>
        </p:txBody>
      </p:sp>
      <p:sp>
        <p:nvSpPr>
          <p:cNvPr id="3" name="Subtitle 2"/>
          <p:cNvSpPr>
            <a:spLocks noGrp="1"/>
          </p:cNvSpPr>
          <p:nvPr>
            <p:ph type="subTitle" idx="1"/>
          </p:nvPr>
        </p:nvSpPr>
        <p:spPr>
          <a:xfrm>
            <a:off x="1851660" y="3886200"/>
            <a:ext cx="864108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0055E8C-A529-4D2C-840E-2C3B7F1D21A6}" type="slidenum">
              <a:rPr lang="en-US"/>
              <a:pPr>
                <a:defRPr/>
              </a:pPr>
              <a:t>‹#›</a:t>
            </a:fld>
            <a:endParaRPr lang="en-US"/>
          </a:p>
        </p:txBody>
      </p:sp>
    </p:spTree>
  </p:cSld>
  <p:clrMapOvr>
    <a:masterClrMapping/>
  </p:clrMapOvr>
  <p:transition spd="med">
    <p:checke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25830" y="2130426"/>
            <a:ext cx="10492740" cy="1470025"/>
          </a:xfrm>
        </p:spPr>
        <p:txBody>
          <a:bodyPr/>
          <a:lstStyle/>
          <a:p>
            <a:r>
              <a:rPr lang="en-US"/>
              <a:t>Click to edit Master title style</a:t>
            </a:r>
          </a:p>
        </p:txBody>
      </p:sp>
      <p:sp>
        <p:nvSpPr>
          <p:cNvPr id="3" name="Subtitle 2"/>
          <p:cNvSpPr>
            <a:spLocks noGrp="1"/>
          </p:cNvSpPr>
          <p:nvPr>
            <p:ph type="subTitle" idx="1"/>
          </p:nvPr>
        </p:nvSpPr>
        <p:spPr>
          <a:xfrm>
            <a:off x="1851660" y="3886200"/>
            <a:ext cx="864108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0055E8C-A529-4D2C-840E-2C3B7F1D21A6}" type="slidenum">
              <a:rPr lang="en-US"/>
              <a:pPr>
                <a:defRPr/>
              </a:pPr>
              <a:t>‹#›</a:t>
            </a:fld>
            <a:endParaRPr lang="en-US"/>
          </a:p>
        </p:txBody>
      </p:sp>
    </p:spTree>
    <p:extLst>
      <p:ext uri="{BB962C8B-B14F-4D97-AF65-F5344CB8AC3E}">
        <p14:creationId xmlns:p14="http://schemas.microsoft.com/office/powerpoint/2010/main" val="1868937921"/>
      </p:ext>
    </p:extLst>
  </p:cSld>
  <p:clrMapOvr>
    <a:masterClrMapping/>
  </p:clrMapOvr>
  <p:transition spd="med">
    <p:checke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0F0385E-817C-4EE0-A292-473135C35AB9}" type="slidenum">
              <a:rPr lang="en-US"/>
              <a:pPr>
                <a:defRPr/>
              </a:pPr>
              <a:t>‹#›</a:t>
            </a:fld>
            <a:endParaRPr lang="en-US"/>
          </a:p>
        </p:txBody>
      </p:sp>
    </p:spTree>
  </p:cSld>
  <p:clrMapOvr>
    <a:masterClrMapping/>
  </p:clrMapOvr>
  <p:transition spd="med">
    <p:checke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 preserve="1">
  <p:cSld name="2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0F0385E-817C-4EE0-A292-473135C35AB9}" type="slidenum">
              <a:rPr lang="en-US"/>
              <a:pPr>
                <a:defRPr/>
              </a:pPr>
              <a:t>‹#›</a:t>
            </a:fld>
            <a:endParaRPr lang="en-US"/>
          </a:p>
        </p:txBody>
      </p:sp>
    </p:spTree>
    <p:extLst>
      <p:ext uri="{BB962C8B-B14F-4D97-AF65-F5344CB8AC3E}">
        <p14:creationId xmlns:p14="http://schemas.microsoft.com/office/powerpoint/2010/main" val="324761804"/>
      </p:ext>
    </p:extLst>
  </p:cSld>
  <p:clrMapOvr>
    <a:masterClrMapping/>
  </p:clrMapOvr>
  <p:transition spd="med">
    <p:checke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2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0F0385E-817C-4EE0-A292-473135C35AB9}" type="slidenum">
              <a:rPr lang="en-US"/>
              <a:pPr>
                <a:defRPr/>
              </a:pPr>
              <a:t>‹#›</a:t>
            </a:fld>
            <a:endParaRPr lang="en-US"/>
          </a:p>
        </p:txBody>
      </p:sp>
    </p:spTree>
    <p:extLst>
      <p:ext uri="{BB962C8B-B14F-4D97-AF65-F5344CB8AC3E}">
        <p14:creationId xmlns:p14="http://schemas.microsoft.com/office/powerpoint/2010/main" val="2559651918"/>
      </p:ext>
    </p:extLst>
  </p:cSld>
  <p:clrMapOvr>
    <a:masterClrMapping/>
  </p:clrMapOvr>
  <p:transition spd="med">
    <p:checke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 preserve="1">
  <p:cSld name="2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0F0385E-817C-4EE0-A292-473135C35AB9}" type="slidenum">
              <a:rPr lang="en-US"/>
              <a:pPr>
                <a:defRPr/>
              </a:pPr>
              <a:t>‹#›</a:t>
            </a:fld>
            <a:endParaRPr lang="en-US"/>
          </a:p>
        </p:txBody>
      </p:sp>
    </p:spTree>
    <p:extLst>
      <p:ext uri="{BB962C8B-B14F-4D97-AF65-F5344CB8AC3E}">
        <p14:creationId xmlns:p14="http://schemas.microsoft.com/office/powerpoint/2010/main" val="2047991267"/>
      </p:ext>
    </p:extLst>
  </p:cSld>
  <p:clrMapOvr>
    <a:masterClrMapping/>
  </p:clrMapOvr>
  <p:transition spd="med">
    <p:checke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 preserve="1">
  <p:cSld name="2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0F0385E-817C-4EE0-A292-473135C35AB9}" type="slidenum">
              <a:rPr lang="en-US"/>
              <a:pPr>
                <a:defRPr/>
              </a:pPr>
              <a:t>‹#›</a:t>
            </a:fld>
            <a:endParaRPr lang="en-US"/>
          </a:p>
        </p:txBody>
      </p:sp>
    </p:spTree>
    <p:extLst>
      <p:ext uri="{BB962C8B-B14F-4D97-AF65-F5344CB8AC3E}">
        <p14:creationId xmlns:p14="http://schemas.microsoft.com/office/powerpoint/2010/main" val="609867126"/>
      </p:ext>
    </p:extLst>
  </p:cSld>
  <p:clrMapOvr>
    <a:masterClrMapping/>
  </p:clrMapOvr>
  <p:transition spd="med">
    <p:checke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obj" preserve="1">
  <p:cSld name="2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0F0385E-817C-4EE0-A292-473135C35AB9}" type="slidenum">
              <a:rPr lang="en-US"/>
              <a:pPr>
                <a:defRPr/>
              </a:pPr>
              <a:t>‹#›</a:t>
            </a:fld>
            <a:endParaRPr lang="en-US"/>
          </a:p>
        </p:txBody>
      </p:sp>
    </p:spTree>
    <p:extLst>
      <p:ext uri="{BB962C8B-B14F-4D97-AF65-F5344CB8AC3E}">
        <p14:creationId xmlns:p14="http://schemas.microsoft.com/office/powerpoint/2010/main" val="3273265649"/>
      </p:ext>
    </p:extLst>
  </p:cSld>
  <p:clrMapOvr>
    <a:masterClrMapping/>
  </p:clrMapOvr>
  <p:transition spd="med">
    <p:checke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obj" preserve="1">
  <p:cSld name="2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0F0385E-817C-4EE0-A292-473135C35AB9}" type="slidenum">
              <a:rPr lang="en-US"/>
              <a:pPr>
                <a:defRPr/>
              </a:pPr>
              <a:t>‹#›</a:t>
            </a:fld>
            <a:endParaRPr lang="en-US"/>
          </a:p>
        </p:txBody>
      </p:sp>
    </p:spTree>
    <p:extLst>
      <p:ext uri="{BB962C8B-B14F-4D97-AF65-F5344CB8AC3E}">
        <p14:creationId xmlns:p14="http://schemas.microsoft.com/office/powerpoint/2010/main" val="407795791"/>
      </p:ext>
    </p:extLst>
  </p:cSld>
  <p:clrMapOvr>
    <a:masterClrMapping/>
  </p:clrMapOvr>
  <p:transition spd="med">
    <p:checke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obj" preserve="1">
  <p:cSld name="2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0F0385E-817C-4EE0-A292-473135C35AB9}" type="slidenum">
              <a:rPr lang="en-US"/>
              <a:pPr>
                <a:defRPr/>
              </a:pPr>
              <a:t>‹#›</a:t>
            </a:fld>
            <a:endParaRPr lang="en-US"/>
          </a:p>
        </p:txBody>
      </p:sp>
    </p:spTree>
    <p:extLst>
      <p:ext uri="{BB962C8B-B14F-4D97-AF65-F5344CB8AC3E}">
        <p14:creationId xmlns:p14="http://schemas.microsoft.com/office/powerpoint/2010/main" val="1700773242"/>
      </p:ext>
    </p:extLst>
  </p:cSld>
  <p:clrMapOvr>
    <a:masterClrMapping/>
  </p:clrMapOvr>
  <p:transition spd="med">
    <p:checke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 preserve="1">
  <p:cSld name="2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0F0385E-817C-4EE0-A292-473135C35AB9}" type="slidenum">
              <a:rPr lang="en-US"/>
              <a:pPr>
                <a:defRPr/>
              </a:pPr>
              <a:t>‹#›</a:t>
            </a:fld>
            <a:endParaRPr lang="en-US"/>
          </a:p>
        </p:txBody>
      </p:sp>
    </p:spTree>
    <p:extLst>
      <p:ext uri="{BB962C8B-B14F-4D97-AF65-F5344CB8AC3E}">
        <p14:creationId xmlns:p14="http://schemas.microsoft.com/office/powerpoint/2010/main" val="4143925282"/>
      </p:ext>
    </p:extLst>
  </p:cSld>
  <p:clrMapOvr>
    <a:masterClrMapping/>
  </p:clrMapOvr>
  <p:transition spd="med">
    <p:checke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25830" y="2130426"/>
            <a:ext cx="10492740" cy="1470025"/>
          </a:xfrm>
        </p:spPr>
        <p:txBody>
          <a:bodyPr/>
          <a:lstStyle/>
          <a:p>
            <a:r>
              <a:rPr lang="en-US"/>
              <a:t>Click to edit Master title style</a:t>
            </a:r>
          </a:p>
        </p:txBody>
      </p:sp>
      <p:sp>
        <p:nvSpPr>
          <p:cNvPr id="3" name="Subtitle 2"/>
          <p:cNvSpPr>
            <a:spLocks noGrp="1"/>
          </p:cNvSpPr>
          <p:nvPr>
            <p:ph type="subTitle" idx="1"/>
          </p:nvPr>
        </p:nvSpPr>
        <p:spPr>
          <a:xfrm>
            <a:off x="1851660" y="3886200"/>
            <a:ext cx="864108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0055E8C-A529-4D2C-840E-2C3B7F1D21A6}" type="slidenum">
              <a:rPr lang="en-US"/>
              <a:pPr>
                <a:defRPr/>
              </a:pPr>
              <a:t>‹#›</a:t>
            </a:fld>
            <a:endParaRPr lang="en-US"/>
          </a:p>
        </p:txBody>
      </p:sp>
    </p:spTree>
    <p:extLst>
      <p:ext uri="{BB962C8B-B14F-4D97-AF65-F5344CB8AC3E}">
        <p14:creationId xmlns:p14="http://schemas.microsoft.com/office/powerpoint/2010/main" val="3528172742"/>
      </p:ext>
    </p:extLst>
  </p:cSld>
  <p:clrMapOvr>
    <a:masterClrMapping/>
  </p:clrMapOvr>
  <p:transition spd="med">
    <p:checke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 preserve="1">
  <p:cSld name="2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0F0385E-817C-4EE0-A292-473135C35AB9}" type="slidenum">
              <a:rPr lang="en-US"/>
              <a:pPr>
                <a:defRPr/>
              </a:pPr>
              <a:t>‹#›</a:t>
            </a:fld>
            <a:endParaRPr lang="en-US"/>
          </a:p>
        </p:txBody>
      </p:sp>
    </p:spTree>
    <p:extLst>
      <p:ext uri="{BB962C8B-B14F-4D97-AF65-F5344CB8AC3E}">
        <p14:creationId xmlns:p14="http://schemas.microsoft.com/office/powerpoint/2010/main" val="2461611940"/>
      </p:ext>
    </p:extLst>
  </p:cSld>
  <p:clrMapOvr>
    <a:masterClrMapping/>
  </p:clrMapOvr>
  <p:transition spd="med">
    <p:checke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obj" preserve="1">
  <p:cSld name="1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0F0385E-817C-4EE0-A292-473135C35AB9}" type="slidenum">
              <a:rPr lang="en-US"/>
              <a:pPr>
                <a:defRPr/>
              </a:pPr>
              <a:t>‹#›</a:t>
            </a:fld>
            <a:endParaRPr lang="en-US"/>
          </a:p>
        </p:txBody>
      </p:sp>
    </p:spTree>
    <p:extLst>
      <p:ext uri="{BB962C8B-B14F-4D97-AF65-F5344CB8AC3E}">
        <p14:creationId xmlns:p14="http://schemas.microsoft.com/office/powerpoint/2010/main" val="768563528"/>
      </p:ext>
    </p:extLst>
  </p:cSld>
  <p:clrMapOvr>
    <a:masterClrMapping/>
  </p:clrMapOvr>
  <p:transition spd="med">
    <p:checke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obj" preserve="1">
  <p:cSld name="1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0F0385E-817C-4EE0-A292-473135C35AB9}" type="slidenum">
              <a:rPr lang="en-US"/>
              <a:pPr>
                <a:defRPr/>
              </a:pPr>
              <a:t>‹#›</a:t>
            </a:fld>
            <a:endParaRPr lang="en-US"/>
          </a:p>
        </p:txBody>
      </p:sp>
    </p:spTree>
    <p:extLst>
      <p:ext uri="{BB962C8B-B14F-4D97-AF65-F5344CB8AC3E}">
        <p14:creationId xmlns:p14="http://schemas.microsoft.com/office/powerpoint/2010/main" val="1093910988"/>
      </p:ext>
    </p:extLst>
  </p:cSld>
  <p:clrMapOvr>
    <a:masterClrMapping/>
  </p:clrMapOvr>
  <p:transition spd="med">
    <p:checke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obj" preserve="1">
  <p:cSld name="1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0F0385E-817C-4EE0-A292-473135C35AB9}" type="slidenum">
              <a:rPr lang="en-US"/>
              <a:pPr>
                <a:defRPr/>
              </a:pPr>
              <a:t>‹#›</a:t>
            </a:fld>
            <a:endParaRPr lang="en-US"/>
          </a:p>
        </p:txBody>
      </p:sp>
    </p:spTree>
    <p:extLst>
      <p:ext uri="{BB962C8B-B14F-4D97-AF65-F5344CB8AC3E}">
        <p14:creationId xmlns:p14="http://schemas.microsoft.com/office/powerpoint/2010/main" val="2304013802"/>
      </p:ext>
    </p:extLst>
  </p:cSld>
  <p:clrMapOvr>
    <a:masterClrMapping/>
  </p:clrMapOvr>
  <p:transition spd="med">
    <p:checke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 preserve="1">
  <p:cSld name="1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0F0385E-817C-4EE0-A292-473135C35AB9}" type="slidenum">
              <a:rPr lang="en-US"/>
              <a:pPr>
                <a:defRPr/>
              </a:pPr>
              <a:t>‹#›</a:t>
            </a:fld>
            <a:endParaRPr lang="en-US"/>
          </a:p>
        </p:txBody>
      </p:sp>
    </p:spTree>
    <p:extLst>
      <p:ext uri="{BB962C8B-B14F-4D97-AF65-F5344CB8AC3E}">
        <p14:creationId xmlns:p14="http://schemas.microsoft.com/office/powerpoint/2010/main" val="828106137"/>
      </p:ext>
    </p:extLst>
  </p:cSld>
  <p:clrMapOvr>
    <a:masterClrMapping/>
  </p:clrMapOvr>
  <p:transition spd="med">
    <p:checke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obj" preserve="1">
  <p:cSld name="1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0F0385E-817C-4EE0-A292-473135C35AB9}" type="slidenum">
              <a:rPr lang="en-US"/>
              <a:pPr>
                <a:defRPr/>
              </a:pPr>
              <a:t>‹#›</a:t>
            </a:fld>
            <a:endParaRPr lang="en-US"/>
          </a:p>
        </p:txBody>
      </p:sp>
    </p:spTree>
    <p:extLst>
      <p:ext uri="{BB962C8B-B14F-4D97-AF65-F5344CB8AC3E}">
        <p14:creationId xmlns:p14="http://schemas.microsoft.com/office/powerpoint/2010/main" val="2980466278"/>
      </p:ext>
    </p:extLst>
  </p:cSld>
  <p:clrMapOvr>
    <a:masterClrMapping/>
  </p:clrMapOvr>
  <p:transition spd="med">
    <p:checke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obj" preserve="1">
  <p:cSld name="1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0F0385E-817C-4EE0-A292-473135C35AB9}" type="slidenum">
              <a:rPr lang="en-US"/>
              <a:pPr>
                <a:defRPr/>
              </a:pPr>
              <a:t>‹#›</a:t>
            </a:fld>
            <a:endParaRPr lang="en-US"/>
          </a:p>
        </p:txBody>
      </p:sp>
    </p:spTree>
    <p:extLst>
      <p:ext uri="{BB962C8B-B14F-4D97-AF65-F5344CB8AC3E}">
        <p14:creationId xmlns:p14="http://schemas.microsoft.com/office/powerpoint/2010/main" val="1801304599"/>
      </p:ext>
    </p:extLst>
  </p:cSld>
  <p:clrMapOvr>
    <a:masterClrMapping/>
  </p:clrMapOvr>
  <p:transition spd="med">
    <p:checke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obj" preserve="1">
  <p:cSld name="1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0F0385E-817C-4EE0-A292-473135C35AB9}" type="slidenum">
              <a:rPr lang="en-US"/>
              <a:pPr>
                <a:defRPr/>
              </a:pPr>
              <a:t>‹#›</a:t>
            </a:fld>
            <a:endParaRPr lang="en-US"/>
          </a:p>
        </p:txBody>
      </p:sp>
    </p:spTree>
    <p:extLst>
      <p:ext uri="{BB962C8B-B14F-4D97-AF65-F5344CB8AC3E}">
        <p14:creationId xmlns:p14="http://schemas.microsoft.com/office/powerpoint/2010/main" val="2534547906"/>
      </p:ext>
    </p:extLst>
  </p:cSld>
  <p:clrMapOvr>
    <a:masterClrMapping/>
  </p:clrMapOvr>
  <p:transition spd="med">
    <p:checke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obj" preserve="1">
  <p:cSld name="1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0F0385E-817C-4EE0-A292-473135C35AB9}" type="slidenum">
              <a:rPr lang="en-US"/>
              <a:pPr>
                <a:defRPr/>
              </a:pPr>
              <a:t>‹#›</a:t>
            </a:fld>
            <a:endParaRPr lang="en-US"/>
          </a:p>
        </p:txBody>
      </p:sp>
    </p:spTree>
    <p:extLst>
      <p:ext uri="{BB962C8B-B14F-4D97-AF65-F5344CB8AC3E}">
        <p14:creationId xmlns:p14="http://schemas.microsoft.com/office/powerpoint/2010/main" val="4177188082"/>
      </p:ext>
    </p:extLst>
  </p:cSld>
  <p:clrMapOvr>
    <a:masterClrMapping/>
  </p:clrMapOvr>
  <p:transition spd="med">
    <p:checke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obj" preserve="1">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0F0385E-817C-4EE0-A292-473135C35AB9}" type="slidenum">
              <a:rPr lang="en-US"/>
              <a:pPr>
                <a:defRPr/>
              </a:pPr>
              <a:t>‹#›</a:t>
            </a:fld>
            <a:endParaRPr lang="en-US"/>
          </a:p>
        </p:txBody>
      </p:sp>
    </p:spTree>
    <p:extLst>
      <p:ext uri="{BB962C8B-B14F-4D97-AF65-F5344CB8AC3E}">
        <p14:creationId xmlns:p14="http://schemas.microsoft.com/office/powerpoint/2010/main" val="1842668103"/>
      </p:ext>
    </p:extLst>
  </p:cSld>
  <p:clrMapOvr>
    <a:masterClrMapping/>
  </p:clrMapOvr>
  <p:transition spd="med">
    <p:checke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25830" y="2130426"/>
            <a:ext cx="10492740" cy="1470025"/>
          </a:xfrm>
        </p:spPr>
        <p:txBody>
          <a:bodyPr/>
          <a:lstStyle/>
          <a:p>
            <a:r>
              <a:rPr lang="en-US"/>
              <a:t>Click to edit Master title style</a:t>
            </a:r>
          </a:p>
        </p:txBody>
      </p:sp>
      <p:sp>
        <p:nvSpPr>
          <p:cNvPr id="3" name="Subtitle 2"/>
          <p:cNvSpPr>
            <a:spLocks noGrp="1"/>
          </p:cNvSpPr>
          <p:nvPr>
            <p:ph type="subTitle" idx="1"/>
          </p:nvPr>
        </p:nvSpPr>
        <p:spPr>
          <a:xfrm>
            <a:off x="1851660" y="3886200"/>
            <a:ext cx="864108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0055E8C-A529-4D2C-840E-2C3B7F1D21A6}" type="slidenum">
              <a:rPr lang="en-US"/>
              <a:pPr>
                <a:defRPr/>
              </a:pPr>
              <a:t>‹#›</a:t>
            </a:fld>
            <a:endParaRPr lang="en-US"/>
          </a:p>
        </p:txBody>
      </p:sp>
    </p:spTree>
    <p:extLst>
      <p:ext uri="{BB962C8B-B14F-4D97-AF65-F5344CB8AC3E}">
        <p14:creationId xmlns:p14="http://schemas.microsoft.com/office/powerpoint/2010/main" val="691768791"/>
      </p:ext>
    </p:extLst>
  </p:cSld>
  <p:clrMapOvr>
    <a:masterClrMapping/>
  </p:clrMapOvr>
  <p:transition spd="med">
    <p:checke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 preserve="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0F0385E-817C-4EE0-A292-473135C35AB9}" type="slidenum">
              <a:rPr lang="en-US"/>
              <a:pPr>
                <a:defRPr/>
              </a:pPr>
              <a:t>‹#›</a:t>
            </a:fld>
            <a:endParaRPr lang="en-US"/>
          </a:p>
        </p:txBody>
      </p:sp>
    </p:spTree>
    <p:extLst>
      <p:ext uri="{BB962C8B-B14F-4D97-AF65-F5344CB8AC3E}">
        <p14:creationId xmlns:p14="http://schemas.microsoft.com/office/powerpoint/2010/main" val="1529692966"/>
      </p:ext>
    </p:extLst>
  </p:cSld>
  <p:clrMapOvr>
    <a:masterClrMapping/>
  </p:clrMapOvr>
  <p:transition spd="med">
    <p:checke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obj" preserve="1">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0F0385E-817C-4EE0-A292-473135C35AB9}" type="slidenum">
              <a:rPr lang="en-US"/>
              <a:pPr>
                <a:defRPr/>
              </a:pPr>
              <a:t>‹#›</a:t>
            </a:fld>
            <a:endParaRPr lang="en-US"/>
          </a:p>
        </p:txBody>
      </p:sp>
    </p:spTree>
    <p:extLst>
      <p:ext uri="{BB962C8B-B14F-4D97-AF65-F5344CB8AC3E}">
        <p14:creationId xmlns:p14="http://schemas.microsoft.com/office/powerpoint/2010/main" val="2585167796"/>
      </p:ext>
    </p:extLst>
  </p:cSld>
  <p:clrMapOvr>
    <a:masterClrMapping/>
  </p:clrMapOvr>
  <p:transition spd="med">
    <p:checke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obj" preserve="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0F0385E-817C-4EE0-A292-473135C35AB9}" type="slidenum">
              <a:rPr lang="en-US"/>
              <a:pPr>
                <a:defRPr/>
              </a:pPr>
              <a:t>‹#›</a:t>
            </a:fld>
            <a:endParaRPr lang="en-US"/>
          </a:p>
        </p:txBody>
      </p:sp>
    </p:spTree>
    <p:extLst>
      <p:ext uri="{BB962C8B-B14F-4D97-AF65-F5344CB8AC3E}">
        <p14:creationId xmlns:p14="http://schemas.microsoft.com/office/powerpoint/2010/main" val="1612490133"/>
      </p:ext>
    </p:extLst>
  </p:cSld>
  <p:clrMapOvr>
    <a:masterClrMapping/>
  </p:clrMapOvr>
  <p:transition spd="med">
    <p:checke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obj" preserve="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0F0385E-817C-4EE0-A292-473135C35AB9}" type="slidenum">
              <a:rPr lang="en-US"/>
              <a:pPr>
                <a:defRPr/>
              </a:pPr>
              <a:t>‹#›</a:t>
            </a:fld>
            <a:endParaRPr lang="en-US"/>
          </a:p>
        </p:txBody>
      </p:sp>
    </p:spTree>
    <p:extLst>
      <p:ext uri="{BB962C8B-B14F-4D97-AF65-F5344CB8AC3E}">
        <p14:creationId xmlns:p14="http://schemas.microsoft.com/office/powerpoint/2010/main" val="1907231314"/>
      </p:ext>
    </p:extLst>
  </p:cSld>
  <p:clrMapOvr>
    <a:masterClrMapping/>
  </p:clrMapOvr>
  <p:transition spd="med">
    <p:checke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obj" preserve="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0F0385E-817C-4EE0-A292-473135C35AB9}" type="slidenum">
              <a:rPr lang="en-US"/>
              <a:pPr>
                <a:defRPr/>
              </a:pPr>
              <a:t>‹#›</a:t>
            </a:fld>
            <a:endParaRPr lang="en-US"/>
          </a:p>
        </p:txBody>
      </p:sp>
    </p:spTree>
    <p:extLst>
      <p:ext uri="{BB962C8B-B14F-4D97-AF65-F5344CB8AC3E}">
        <p14:creationId xmlns:p14="http://schemas.microsoft.com/office/powerpoint/2010/main" val="1922412066"/>
      </p:ext>
    </p:extLst>
  </p:cSld>
  <p:clrMapOvr>
    <a:masterClrMapping/>
  </p:clrMapOvr>
  <p:transition spd="med">
    <p:checke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obj" preserve="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0F0385E-817C-4EE0-A292-473135C35AB9}" type="slidenum">
              <a:rPr lang="en-US"/>
              <a:pPr>
                <a:defRPr/>
              </a:pPr>
              <a:t>‹#›</a:t>
            </a:fld>
            <a:endParaRPr lang="en-US"/>
          </a:p>
        </p:txBody>
      </p:sp>
    </p:spTree>
    <p:extLst>
      <p:ext uri="{BB962C8B-B14F-4D97-AF65-F5344CB8AC3E}">
        <p14:creationId xmlns:p14="http://schemas.microsoft.com/office/powerpoint/2010/main" val="363327586"/>
      </p:ext>
    </p:extLst>
  </p:cSld>
  <p:clrMapOvr>
    <a:masterClrMapping/>
  </p:clrMapOvr>
  <p:transition spd="med">
    <p:checke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obj" preserve="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0F0385E-817C-4EE0-A292-473135C35AB9}" type="slidenum">
              <a:rPr lang="en-US"/>
              <a:pPr>
                <a:defRPr/>
              </a:pPr>
              <a:t>‹#›</a:t>
            </a:fld>
            <a:endParaRPr lang="en-US"/>
          </a:p>
        </p:txBody>
      </p:sp>
    </p:spTree>
    <p:extLst>
      <p:ext uri="{BB962C8B-B14F-4D97-AF65-F5344CB8AC3E}">
        <p14:creationId xmlns:p14="http://schemas.microsoft.com/office/powerpoint/2010/main" val="1898392316"/>
      </p:ext>
    </p:extLst>
  </p:cSld>
  <p:clrMapOvr>
    <a:masterClrMapping/>
  </p:clrMapOvr>
  <p:transition spd="med">
    <p:checke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0F0385E-817C-4EE0-A292-473135C35AB9}" type="slidenum">
              <a:rPr lang="en-US"/>
              <a:pPr>
                <a:defRPr/>
              </a:pPr>
              <a:t>‹#›</a:t>
            </a:fld>
            <a:endParaRPr lang="en-US"/>
          </a:p>
        </p:txBody>
      </p:sp>
    </p:spTree>
    <p:extLst>
      <p:ext uri="{BB962C8B-B14F-4D97-AF65-F5344CB8AC3E}">
        <p14:creationId xmlns:p14="http://schemas.microsoft.com/office/powerpoint/2010/main" val="618557435"/>
      </p:ext>
    </p:extLst>
  </p:cSld>
  <p:clrMapOvr>
    <a:masterClrMapping/>
  </p:clrMapOvr>
  <p:transition spd="med">
    <p:checke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0F0385E-817C-4EE0-A292-473135C35AB9}" type="slidenum">
              <a:rPr lang="en-US"/>
              <a:pPr>
                <a:defRPr/>
              </a:pPr>
              <a:t>‹#›</a:t>
            </a:fld>
            <a:endParaRPr lang="en-US"/>
          </a:p>
        </p:txBody>
      </p:sp>
    </p:spTree>
    <p:extLst>
      <p:ext uri="{BB962C8B-B14F-4D97-AF65-F5344CB8AC3E}">
        <p14:creationId xmlns:p14="http://schemas.microsoft.com/office/powerpoint/2010/main" val="1072347599"/>
      </p:ext>
    </p:extLst>
  </p:cSld>
  <p:clrMapOvr>
    <a:masterClrMapping/>
  </p:clrMapOvr>
  <p:transition spd="med">
    <p:checke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0F0385E-817C-4EE0-A292-473135C35AB9}" type="slidenum">
              <a:rPr lang="en-US"/>
              <a:pPr>
                <a:defRPr/>
              </a:pPr>
              <a:t>‹#›</a:t>
            </a:fld>
            <a:endParaRPr lang="en-US"/>
          </a:p>
        </p:txBody>
      </p:sp>
    </p:spTree>
    <p:extLst>
      <p:ext uri="{BB962C8B-B14F-4D97-AF65-F5344CB8AC3E}">
        <p14:creationId xmlns:p14="http://schemas.microsoft.com/office/powerpoint/2010/main" val="389234143"/>
      </p:ext>
    </p:extLst>
  </p:cSld>
  <p:clrMapOvr>
    <a:masterClrMapping/>
  </p:clrMapOvr>
  <p:transition spd="med">
    <p:checke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25830" y="2130426"/>
            <a:ext cx="10492740" cy="1470025"/>
          </a:xfrm>
        </p:spPr>
        <p:txBody>
          <a:bodyPr/>
          <a:lstStyle/>
          <a:p>
            <a:r>
              <a:rPr lang="en-US"/>
              <a:t>Click to edit Master title style</a:t>
            </a:r>
          </a:p>
        </p:txBody>
      </p:sp>
      <p:sp>
        <p:nvSpPr>
          <p:cNvPr id="3" name="Subtitle 2"/>
          <p:cNvSpPr>
            <a:spLocks noGrp="1"/>
          </p:cNvSpPr>
          <p:nvPr>
            <p:ph type="subTitle" idx="1"/>
          </p:nvPr>
        </p:nvSpPr>
        <p:spPr>
          <a:xfrm>
            <a:off x="1851660" y="3886200"/>
            <a:ext cx="864108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0055E8C-A529-4D2C-840E-2C3B7F1D21A6}" type="slidenum">
              <a:rPr lang="en-US"/>
              <a:pPr>
                <a:defRPr/>
              </a:pPr>
              <a:t>‹#›</a:t>
            </a:fld>
            <a:endParaRPr lang="en-US"/>
          </a:p>
        </p:txBody>
      </p:sp>
    </p:spTree>
    <p:extLst>
      <p:ext uri="{BB962C8B-B14F-4D97-AF65-F5344CB8AC3E}">
        <p14:creationId xmlns:p14="http://schemas.microsoft.com/office/powerpoint/2010/main" val="3105022347"/>
      </p:ext>
    </p:extLst>
  </p:cSld>
  <p:clrMapOvr>
    <a:masterClrMapping/>
  </p:clrMapOvr>
  <p:transition spd="med">
    <p:checke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75123" y="4406901"/>
            <a:ext cx="1049274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75123" y="2906713"/>
            <a:ext cx="1049274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779954E-8151-4A41-BBDD-6E48C2759FD8}" type="slidenum">
              <a:rPr lang="en-US"/>
              <a:pPr>
                <a:defRPr/>
              </a:pPr>
              <a:t>‹#›</a:t>
            </a:fld>
            <a:endParaRPr lang="en-US"/>
          </a:p>
        </p:txBody>
      </p:sp>
    </p:spTree>
  </p:cSld>
  <p:clrMapOvr>
    <a:masterClrMapping/>
  </p:clrMapOvr>
  <p:transition spd="med">
    <p:checke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17220" y="1600201"/>
            <a:ext cx="545211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75070" y="1600201"/>
            <a:ext cx="545211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ED8A25C-9A95-49DD-812A-203314EDE9D4}" type="slidenum">
              <a:rPr lang="en-US"/>
              <a:pPr>
                <a:defRPr/>
              </a:pPr>
              <a:t>‹#›</a:t>
            </a:fld>
            <a:endParaRPr lang="en-US"/>
          </a:p>
        </p:txBody>
      </p:sp>
    </p:spTree>
  </p:cSld>
  <p:clrMapOvr>
    <a:masterClrMapping/>
  </p:clrMapOvr>
  <p:transition spd="med">
    <p:checke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17220" y="1535113"/>
            <a:ext cx="545425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17220" y="2174875"/>
            <a:ext cx="545425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70785" y="1535113"/>
            <a:ext cx="545639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70785" y="2174875"/>
            <a:ext cx="545639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A54E549-D7AD-4E78-A581-630093972A30}" type="slidenum">
              <a:rPr lang="en-US"/>
              <a:pPr>
                <a:defRPr/>
              </a:pPr>
              <a:t>‹#›</a:t>
            </a:fld>
            <a:endParaRPr lang="en-US"/>
          </a:p>
        </p:txBody>
      </p:sp>
    </p:spTree>
  </p:cSld>
  <p:clrMapOvr>
    <a:masterClrMapping/>
  </p:clrMapOvr>
  <p:transition spd="med">
    <p:checke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D28FF83-2A43-45EE-832C-AD33DD3B4338}" type="slidenum">
              <a:rPr lang="en-US"/>
              <a:pPr>
                <a:defRPr/>
              </a:pPr>
              <a:t>‹#›</a:t>
            </a:fld>
            <a:endParaRPr lang="en-US"/>
          </a:p>
        </p:txBody>
      </p:sp>
    </p:spTree>
  </p:cSld>
  <p:clrMapOvr>
    <a:masterClrMapping/>
  </p:clrMapOvr>
  <p:transition spd="med">
    <p:checke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FFD1EAF-5CD4-48AA-8D0B-DB52629AEF99}" type="slidenum">
              <a:rPr lang="en-US"/>
              <a:pPr>
                <a:defRPr/>
              </a:pPr>
              <a:t>‹#›</a:t>
            </a:fld>
            <a:endParaRPr lang="en-US"/>
          </a:p>
        </p:txBody>
      </p:sp>
    </p:spTree>
  </p:cSld>
  <p:clrMapOvr>
    <a:masterClrMapping/>
  </p:clrMapOvr>
  <p:transition spd="med">
    <p:checke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blank" preserve="1">
  <p:cSld name="32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FFD1EAF-5CD4-48AA-8D0B-DB52629AEF99}" type="slidenum">
              <a:rPr lang="en-US"/>
              <a:pPr>
                <a:defRPr/>
              </a:pPr>
              <a:t>‹#›</a:t>
            </a:fld>
            <a:endParaRPr lang="en-US"/>
          </a:p>
        </p:txBody>
      </p:sp>
    </p:spTree>
    <p:extLst>
      <p:ext uri="{BB962C8B-B14F-4D97-AF65-F5344CB8AC3E}">
        <p14:creationId xmlns:p14="http://schemas.microsoft.com/office/powerpoint/2010/main" val="614570817"/>
      </p:ext>
    </p:extLst>
  </p:cSld>
  <p:clrMapOvr>
    <a:masterClrMapping/>
  </p:clrMapOvr>
  <p:transition spd="med">
    <p:checke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blank" preserve="1">
  <p:cSld name="31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FFD1EAF-5CD4-48AA-8D0B-DB52629AEF99}" type="slidenum">
              <a:rPr lang="en-US"/>
              <a:pPr>
                <a:defRPr/>
              </a:pPr>
              <a:t>‹#›</a:t>
            </a:fld>
            <a:endParaRPr lang="en-US"/>
          </a:p>
        </p:txBody>
      </p:sp>
    </p:spTree>
    <p:extLst>
      <p:ext uri="{BB962C8B-B14F-4D97-AF65-F5344CB8AC3E}">
        <p14:creationId xmlns:p14="http://schemas.microsoft.com/office/powerpoint/2010/main" val="2734272954"/>
      </p:ext>
    </p:extLst>
  </p:cSld>
  <p:clrMapOvr>
    <a:masterClrMapping/>
  </p:clrMapOvr>
  <p:transition spd="med">
    <p:checke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blank" preserve="1">
  <p:cSld name="30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FFD1EAF-5CD4-48AA-8D0B-DB52629AEF99}" type="slidenum">
              <a:rPr lang="en-US"/>
              <a:pPr>
                <a:defRPr/>
              </a:pPr>
              <a:t>‹#›</a:t>
            </a:fld>
            <a:endParaRPr lang="en-US"/>
          </a:p>
        </p:txBody>
      </p:sp>
    </p:spTree>
    <p:extLst>
      <p:ext uri="{BB962C8B-B14F-4D97-AF65-F5344CB8AC3E}">
        <p14:creationId xmlns:p14="http://schemas.microsoft.com/office/powerpoint/2010/main" val="2595940900"/>
      </p:ext>
    </p:extLst>
  </p:cSld>
  <p:clrMapOvr>
    <a:masterClrMapping/>
  </p:clrMapOvr>
  <p:transition spd="med">
    <p:checke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blank" preserve="1">
  <p:cSld name="29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FFD1EAF-5CD4-48AA-8D0B-DB52629AEF99}" type="slidenum">
              <a:rPr lang="en-US"/>
              <a:pPr>
                <a:defRPr/>
              </a:pPr>
              <a:t>‹#›</a:t>
            </a:fld>
            <a:endParaRPr lang="en-US"/>
          </a:p>
        </p:txBody>
      </p:sp>
    </p:spTree>
    <p:extLst>
      <p:ext uri="{BB962C8B-B14F-4D97-AF65-F5344CB8AC3E}">
        <p14:creationId xmlns:p14="http://schemas.microsoft.com/office/powerpoint/2010/main" val="2143593517"/>
      </p:ext>
    </p:extLst>
  </p:cSld>
  <p:clrMapOvr>
    <a:masterClrMapping/>
  </p:clrMapOvr>
  <p:transition spd="med">
    <p:checke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blank" preserve="1">
  <p:cSld name="28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FFD1EAF-5CD4-48AA-8D0B-DB52629AEF99}" type="slidenum">
              <a:rPr lang="en-US"/>
              <a:pPr>
                <a:defRPr/>
              </a:pPr>
              <a:t>‹#›</a:t>
            </a:fld>
            <a:endParaRPr lang="en-US"/>
          </a:p>
        </p:txBody>
      </p:sp>
    </p:spTree>
    <p:extLst>
      <p:ext uri="{BB962C8B-B14F-4D97-AF65-F5344CB8AC3E}">
        <p14:creationId xmlns:p14="http://schemas.microsoft.com/office/powerpoint/2010/main" val="2164068201"/>
      </p:ext>
    </p:extLst>
  </p:cSld>
  <p:clrMapOvr>
    <a:masterClrMapping/>
  </p:clrMapOvr>
  <p:transition spd="med">
    <p:checke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25830" y="2130426"/>
            <a:ext cx="10492740" cy="1470025"/>
          </a:xfrm>
        </p:spPr>
        <p:txBody>
          <a:bodyPr/>
          <a:lstStyle/>
          <a:p>
            <a:r>
              <a:rPr lang="en-US"/>
              <a:t>Click to edit Master title style</a:t>
            </a:r>
          </a:p>
        </p:txBody>
      </p:sp>
      <p:sp>
        <p:nvSpPr>
          <p:cNvPr id="3" name="Subtitle 2"/>
          <p:cNvSpPr>
            <a:spLocks noGrp="1"/>
          </p:cNvSpPr>
          <p:nvPr>
            <p:ph type="subTitle" idx="1"/>
          </p:nvPr>
        </p:nvSpPr>
        <p:spPr>
          <a:xfrm>
            <a:off x="1851660" y="3886200"/>
            <a:ext cx="864108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0055E8C-A529-4D2C-840E-2C3B7F1D21A6}" type="slidenum">
              <a:rPr lang="en-US"/>
              <a:pPr>
                <a:defRPr/>
              </a:pPr>
              <a:t>‹#›</a:t>
            </a:fld>
            <a:endParaRPr lang="en-US"/>
          </a:p>
        </p:txBody>
      </p:sp>
    </p:spTree>
    <p:extLst>
      <p:ext uri="{BB962C8B-B14F-4D97-AF65-F5344CB8AC3E}">
        <p14:creationId xmlns:p14="http://schemas.microsoft.com/office/powerpoint/2010/main" val="3768698136"/>
      </p:ext>
    </p:extLst>
  </p:cSld>
  <p:clrMapOvr>
    <a:masterClrMapping/>
  </p:clrMapOvr>
  <p:transition spd="med">
    <p:checke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blank" preserve="1">
  <p:cSld name="27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FFD1EAF-5CD4-48AA-8D0B-DB52629AEF99}" type="slidenum">
              <a:rPr lang="en-US"/>
              <a:pPr>
                <a:defRPr/>
              </a:pPr>
              <a:t>‹#›</a:t>
            </a:fld>
            <a:endParaRPr lang="en-US"/>
          </a:p>
        </p:txBody>
      </p:sp>
    </p:spTree>
    <p:extLst>
      <p:ext uri="{BB962C8B-B14F-4D97-AF65-F5344CB8AC3E}">
        <p14:creationId xmlns:p14="http://schemas.microsoft.com/office/powerpoint/2010/main" val="2481493041"/>
      </p:ext>
    </p:extLst>
  </p:cSld>
  <p:clrMapOvr>
    <a:masterClrMapping/>
  </p:clrMapOvr>
  <p:transition spd="med">
    <p:checke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blank" preserve="1">
  <p:cSld name="26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FFD1EAF-5CD4-48AA-8D0B-DB52629AEF99}" type="slidenum">
              <a:rPr lang="en-US"/>
              <a:pPr>
                <a:defRPr/>
              </a:pPr>
              <a:t>‹#›</a:t>
            </a:fld>
            <a:endParaRPr lang="en-US"/>
          </a:p>
        </p:txBody>
      </p:sp>
    </p:spTree>
    <p:extLst>
      <p:ext uri="{BB962C8B-B14F-4D97-AF65-F5344CB8AC3E}">
        <p14:creationId xmlns:p14="http://schemas.microsoft.com/office/powerpoint/2010/main" val="3836323788"/>
      </p:ext>
    </p:extLst>
  </p:cSld>
  <p:clrMapOvr>
    <a:masterClrMapping/>
  </p:clrMapOvr>
  <p:transition spd="med">
    <p:checke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blank" preserve="1">
  <p:cSld name="25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FFD1EAF-5CD4-48AA-8D0B-DB52629AEF99}" type="slidenum">
              <a:rPr lang="en-US"/>
              <a:pPr>
                <a:defRPr/>
              </a:pPr>
              <a:t>‹#›</a:t>
            </a:fld>
            <a:endParaRPr lang="en-US"/>
          </a:p>
        </p:txBody>
      </p:sp>
    </p:spTree>
    <p:extLst>
      <p:ext uri="{BB962C8B-B14F-4D97-AF65-F5344CB8AC3E}">
        <p14:creationId xmlns:p14="http://schemas.microsoft.com/office/powerpoint/2010/main" val="2796740815"/>
      </p:ext>
    </p:extLst>
  </p:cSld>
  <p:clrMapOvr>
    <a:masterClrMapping/>
  </p:clrMapOvr>
  <p:transition spd="med">
    <p:checke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blank" preserve="1">
  <p:cSld name="24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FFD1EAF-5CD4-48AA-8D0B-DB52629AEF99}" type="slidenum">
              <a:rPr lang="en-US"/>
              <a:pPr>
                <a:defRPr/>
              </a:pPr>
              <a:t>‹#›</a:t>
            </a:fld>
            <a:endParaRPr lang="en-US"/>
          </a:p>
        </p:txBody>
      </p:sp>
    </p:spTree>
    <p:extLst>
      <p:ext uri="{BB962C8B-B14F-4D97-AF65-F5344CB8AC3E}">
        <p14:creationId xmlns:p14="http://schemas.microsoft.com/office/powerpoint/2010/main" val="2883608340"/>
      </p:ext>
    </p:extLst>
  </p:cSld>
  <p:clrMapOvr>
    <a:masterClrMapping/>
  </p:clrMapOvr>
  <p:transition spd="med">
    <p:checke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blank" preserve="1">
  <p:cSld name="23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FFD1EAF-5CD4-48AA-8D0B-DB52629AEF99}" type="slidenum">
              <a:rPr lang="en-US"/>
              <a:pPr>
                <a:defRPr/>
              </a:pPr>
              <a:t>‹#›</a:t>
            </a:fld>
            <a:endParaRPr lang="en-US"/>
          </a:p>
        </p:txBody>
      </p:sp>
    </p:spTree>
    <p:extLst>
      <p:ext uri="{BB962C8B-B14F-4D97-AF65-F5344CB8AC3E}">
        <p14:creationId xmlns:p14="http://schemas.microsoft.com/office/powerpoint/2010/main" val="3445569286"/>
      </p:ext>
    </p:extLst>
  </p:cSld>
  <p:clrMapOvr>
    <a:masterClrMapping/>
  </p:clrMapOvr>
  <p:transition spd="med">
    <p:checke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blank" preserve="1">
  <p:cSld name="22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FFD1EAF-5CD4-48AA-8D0B-DB52629AEF99}" type="slidenum">
              <a:rPr lang="en-US"/>
              <a:pPr>
                <a:defRPr/>
              </a:pPr>
              <a:t>‹#›</a:t>
            </a:fld>
            <a:endParaRPr lang="en-US"/>
          </a:p>
        </p:txBody>
      </p:sp>
    </p:spTree>
    <p:extLst>
      <p:ext uri="{BB962C8B-B14F-4D97-AF65-F5344CB8AC3E}">
        <p14:creationId xmlns:p14="http://schemas.microsoft.com/office/powerpoint/2010/main" val="870788636"/>
      </p:ext>
    </p:extLst>
  </p:cSld>
  <p:clrMapOvr>
    <a:masterClrMapping/>
  </p:clrMapOvr>
  <p:transition spd="med">
    <p:checke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blank" preserve="1">
  <p:cSld name="21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FFD1EAF-5CD4-48AA-8D0B-DB52629AEF99}" type="slidenum">
              <a:rPr lang="en-US"/>
              <a:pPr>
                <a:defRPr/>
              </a:pPr>
              <a:t>‹#›</a:t>
            </a:fld>
            <a:endParaRPr lang="en-US"/>
          </a:p>
        </p:txBody>
      </p:sp>
    </p:spTree>
    <p:extLst>
      <p:ext uri="{BB962C8B-B14F-4D97-AF65-F5344CB8AC3E}">
        <p14:creationId xmlns:p14="http://schemas.microsoft.com/office/powerpoint/2010/main" val="1850279191"/>
      </p:ext>
    </p:extLst>
  </p:cSld>
  <p:clrMapOvr>
    <a:masterClrMapping/>
  </p:clrMapOvr>
  <p:transition spd="med">
    <p:checke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blank" preserve="1">
  <p:cSld name="20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FFD1EAF-5CD4-48AA-8D0B-DB52629AEF99}" type="slidenum">
              <a:rPr lang="en-US"/>
              <a:pPr>
                <a:defRPr/>
              </a:pPr>
              <a:t>‹#›</a:t>
            </a:fld>
            <a:endParaRPr lang="en-US"/>
          </a:p>
        </p:txBody>
      </p:sp>
    </p:spTree>
    <p:extLst>
      <p:ext uri="{BB962C8B-B14F-4D97-AF65-F5344CB8AC3E}">
        <p14:creationId xmlns:p14="http://schemas.microsoft.com/office/powerpoint/2010/main" val="634132756"/>
      </p:ext>
    </p:extLst>
  </p:cSld>
  <p:clrMapOvr>
    <a:masterClrMapping/>
  </p:clrMapOvr>
  <p:transition spd="med">
    <p:checke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blank" preserve="1">
  <p:cSld name="19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FFD1EAF-5CD4-48AA-8D0B-DB52629AEF99}" type="slidenum">
              <a:rPr lang="en-US"/>
              <a:pPr>
                <a:defRPr/>
              </a:pPr>
              <a:t>‹#›</a:t>
            </a:fld>
            <a:endParaRPr lang="en-US"/>
          </a:p>
        </p:txBody>
      </p:sp>
    </p:spTree>
    <p:extLst>
      <p:ext uri="{BB962C8B-B14F-4D97-AF65-F5344CB8AC3E}">
        <p14:creationId xmlns:p14="http://schemas.microsoft.com/office/powerpoint/2010/main" val="147680741"/>
      </p:ext>
    </p:extLst>
  </p:cSld>
  <p:clrMapOvr>
    <a:masterClrMapping/>
  </p:clrMapOvr>
  <p:transition spd="med">
    <p:checke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blank" preserve="1">
  <p:cSld name="18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FFD1EAF-5CD4-48AA-8D0B-DB52629AEF99}" type="slidenum">
              <a:rPr lang="en-US"/>
              <a:pPr>
                <a:defRPr/>
              </a:pPr>
              <a:t>‹#›</a:t>
            </a:fld>
            <a:endParaRPr lang="en-US"/>
          </a:p>
        </p:txBody>
      </p:sp>
    </p:spTree>
    <p:extLst>
      <p:ext uri="{BB962C8B-B14F-4D97-AF65-F5344CB8AC3E}">
        <p14:creationId xmlns:p14="http://schemas.microsoft.com/office/powerpoint/2010/main" val="3696942762"/>
      </p:ext>
    </p:extLst>
  </p:cSld>
  <p:clrMapOvr>
    <a:masterClrMapping/>
  </p:clrMapOvr>
  <p:transition spd="med">
    <p:checke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25830" y="2130426"/>
            <a:ext cx="10492740" cy="1470025"/>
          </a:xfrm>
        </p:spPr>
        <p:txBody>
          <a:bodyPr/>
          <a:lstStyle/>
          <a:p>
            <a:r>
              <a:rPr lang="en-US"/>
              <a:t>Click to edit Master title style</a:t>
            </a:r>
          </a:p>
        </p:txBody>
      </p:sp>
      <p:sp>
        <p:nvSpPr>
          <p:cNvPr id="3" name="Subtitle 2"/>
          <p:cNvSpPr>
            <a:spLocks noGrp="1"/>
          </p:cNvSpPr>
          <p:nvPr>
            <p:ph type="subTitle" idx="1"/>
          </p:nvPr>
        </p:nvSpPr>
        <p:spPr>
          <a:xfrm>
            <a:off x="1851660" y="3886200"/>
            <a:ext cx="864108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0055E8C-A529-4D2C-840E-2C3B7F1D21A6}" type="slidenum">
              <a:rPr lang="en-US"/>
              <a:pPr>
                <a:defRPr/>
              </a:pPr>
              <a:t>‹#›</a:t>
            </a:fld>
            <a:endParaRPr lang="en-US"/>
          </a:p>
        </p:txBody>
      </p:sp>
    </p:spTree>
    <p:extLst>
      <p:ext uri="{BB962C8B-B14F-4D97-AF65-F5344CB8AC3E}">
        <p14:creationId xmlns:p14="http://schemas.microsoft.com/office/powerpoint/2010/main" val="1187126830"/>
      </p:ext>
    </p:extLst>
  </p:cSld>
  <p:clrMapOvr>
    <a:masterClrMapping/>
  </p:clrMapOvr>
  <p:transition spd="med">
    <p:checke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blank" preserve="1">
  <p:cSld name="17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FFD1EAF-5CD4-48AA-8D0B-DB52629AEF99}" type="slidenum">
              <a:rPr lang="en-US"/>
              <a:pPr>
                <a:defRPr/>
              </a:pPr>
              <a:t>‹#›</a:t>
            </a:fld>
            <a:endParaRPr lang="en-US"/>
          </a:p>
        </p:txBody>
      </p:sp>
    </p:spTree>
    <p:extLst>
      <p:ext uri="{BB962C8B-B14F-4D97-AF65-F5344CB8AC3E}">
        <p14:creationId xmlns:p14="http://schemas.microsoft.com/office/powerpoint/2010/main" val="492862697"/>
      </p:ext>
    </p:extLst>
  </p:cSld>
  <p:clrMapOvr>
    <a:masterClrMapping/>
  </p:clrMapOvr>
  <p:transition spd="med">
    <p:checke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blank" preserve="1">
  <p:cSld name="16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FFD1EAF-5CD4-48AA-8D0B-DB52629AEF99}" type="slidenum">
              <a:rPr lang="en-US"/>
              <a:pPr>
                <a:defRPr/>
              </a:pPr>
              <a:t>‹#›</a:t>
            </a:fld>
            <a:endParaRPr lang="en-US"/>
          </a:p>
        </p:txBody>
      </p:sp>
    </p:spTree>
    <p:extLst>
      <p:ext uri="{BB962C8B-B14F-4D97-AF65-F5344CB8AC3E}">
        <p14:creationId xmlns:p14="http://schemas.microsoft.com/office/powerpoint/2010/main" val="2348430176"/>
      </p:ext>
    </p:extLst>
  </p:cSld>
  <p:clrMapOvr>
    <a:masterClrMapping/>
  </p:clrMapOvr>
  <p:transition spd="med">
    <p:checke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blank" preserve="1">
  <p:cSld name="15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FFD1EAF-5CD4-48AA-8D0B-DB52629AEF99}" type="slidenum">
              <a:rPr lang="en-US"/>
              <a:pPr>
                <a:defRPr/>
              </a:pPr>
              <a:t>‹#›</a:t>
            </a:fld>
            <a:endParaRPr lang="en-US"/>
          </a:p>
        </p:txBody>
      </p:sp>
    </p:spTree>
    <p:extLst>
      <p:ext uri="{BB962C8B-B14F-4D97-AF65-F5344CB8AC3E}">
        <p14:creationId xmlns:p14="http://schemas.microsoft.com/office/powerpoint/2010/main" val="1461209850"/>
      </p:ext>
    </p:extLst>
  </p:cSld>
  <p:clrMapOvr>
    <a:masterClrMapping/>
  </p:clrMapOvr>
  <p:transition spd="med">
    <p:checke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blank" preserve="1">
  <p:cSld name="14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FFD1EAF-5CD4-48AA-8D0B-DB52629AEF99}" type="slidenum">
              <a:rPr lang="en-US"/>
              <a:pPr>
                <a:defRPr/>
              </a:pPr>
              <a:t>‹#›</a:t>
            </a:fld>
            <a:endParaRPr lang="en-US"/>
          </a:p>
        </p:txBody>
      </p:sp>
    </p:spTree>
    <p:extLst>
      <p:ext uri="{BB962C8B-B14F-4D97-AF65-F5344CB8AC3E}">
        <p14:creationId xmlns:p14="http://schemas.microsoft.com/office/powerpoint/2010/main" val="3221681382"/>
      </p:ext>
    </p:extLst>
  </p:cSld>
  <p:clrMapOvr>
    <a:masterClrMapping/>
  </p:clrMapOvr>
  <p:transition spd="med">
    <p:checke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blank" preserve="1">
  <p:cSld name="13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FFD1EAF-5CD4-48AA-8D0B-DB52629AEF99}" type="slidenum">
              <a:rPr lang="en-US"/>
              <a:pPr>
                <a:defRPr/>
              </a:pPr>
              <a:t>‹#›</a:t>
            </a:fld>
            <a:endParaRPr lang="en-US"/>
          </a:p>
        </p:txBody>
      </p:sp>
    </p:spTree>
    <p:extLst>
      <p:ext uri="{BB962C8B-B14F-4D97-AF65-F5344CB8AC3E}">
        <p14:creationId xmlns:p14="http://schemas.microsoft.com/office/powerpoint/2010/main" val="3609748518"/>
      </p:ext>
    </p:extLst>
  </p:cSld>
  <p:clrMapOvr>
    <a:masterClrMapping/>
  </p:clrMapOvr>
  <p:transition spd="med">
    <p:checke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blank" preserve="1">
  <p:cSld name="12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FFD1EAF-5CD4-48AA-8D0B-DB52629AEF99}" type="slidenum">
              <a:rPr lang="en-US"/>
              <a:pPr>
                <a:defRPr/>
              </a:pPr>
              <a:t>‹#›</a:t>
            </a:fld>
            <a:endParaRPr lang="en-US"/>
          </a:p>
        </p:txBody>
      </p:sp>
    </p:spTree>
    <p:extLst>
      <p:ext uri="{BB962C8B-B14F-4D97-AF65-F5344CB8AC3E}">
        <p14:creationId xmlns:p14="http://schemas.microsoft.com/office/powerpoint/2010/main" val="2484851425"/>
      </p:ext>
    </p:extLst>
  </p:cSld>
  <p:clrMapOvr>
    <a:masterClrMapping/>
  </p:clrMapOvr>
  <p:transition spd="med">
    <p:checke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blank" preserve="1">
  <p:cSld name="11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FFD1EAF-5CD4-48AA-8D0B-DB52629AEF99}" type="slidenum">
              <a:rPr lang="en-US"/>
              <a:pPr>
                <a:defRPr/>
              </a:pPr>
              <a:t>‹#›</a:t>
            </a:fld>
            <a:endParaRPr lang="en-US"/>
          </a:p>
        </p:txBody>
      </p:sp>
    </p:spTree>
    <p:extLst>
      <p:ext uri="{BB962C8B-B14F-4D97-AF65-F5344CB8AC3E}">
        <p14:creationId xmlns:p14="http://schemas.microsoft.com/office/powerpoint/2010/main" val="1271641334"/>
      </p:ext>
    </p:extLst>
  </p:cSld>
  <p:clrMapOvr>
    <a:masterClrMapping/>
  </p:clrMapOvr>
  <p:transition spd="med">
    <p:checke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blank" preserve="1">
  <p:cSld name="10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FFD1EAF-5CD4-48AA-8D0B-DB52629AEF99}" type="slidenum">
              <a:rPr lang="en-US"/>
              <a:pPr>
                <a:defRPr/>
              </a:pPr>
              <a:t>‹#›</a:t>
            </a:fld>
            <a:endParaRPr lang="en-US"/>
          </a:p>
        </p:txBody>
      </p:sp>
    </p:spTree>
    <p:extLst>
      <p:ext uri="{BB962C8B-B14F-4D97-AF65-F5344CB8AC3E}">
        <p14:creationId xmlns:p14="http://schemas.microsoft.com/office/powerpoint/2010/main" val="2335115486"/>
      </p:ext>
    </p:extLst>
  </p:cSld>
  <p:clrMapOvr>
    <a:masterClrMapping/>
  </p:clrMapOvr>
  <p:transition spd="med">
    <p:checke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blank" preserve="1">
  <p:cSld name="9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FFD1EAF-5CD4-48AA-8D0B-DB52629AEF99}" type="slidenum">
              <a:rPr lang="en-US"/>
              <a:pPr>
                <a:defRPr/>
              </a:pPr>
              <a:t>‹#›</a:t>
            </a:fld>
            <a:endParaRPr lang="en-US"/>
          </a:p>
        </p:txBody>
      </p:sp>
    </p:spTree>
    <p:extLst>
      <p:ext uri="{BB962C8B-B14F-4D97-AF65-F5344CB8AC3E}">
        <p14:creationId xmlns:p14="http://schemas.microsoft.com/office/powerpoint/2010/main" val="923968465"/>
      </p:ext>
    </p:extLst>
  </p:cSld>
  <p:clrMapOvr>
    <a:masterClrMapping/>
  </p:clrMapOvr>
  <p:transition spd="med">
    <p:checke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blank" preserve="1">
  <p:cSld name="8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FFD1EAF-5CD4-48AA-8D0B-DB52629AEF99}" type="slidenum">
              <a:rPr lang="en-US"/>
              <a:pPr>
                <a:defRPr/>
              </a:pPr>
              <a:t>‹#›</a:t>
            </a:fld>
            <a:endParaRPr lang="en-US"/>
          </a:p>
        </p:txBody>
      </p:sp>
    </p:spTree>
    <p:extLst>
      <p:ext uri="{BB962C8B-B14F-4D97-AF65-F5344CB8AC3E}">
        <p14:creationId xmlns:p14="http://schemas.microsoft.com/office/powerpoint/2010/main" val="2350348524"/>
      </p:ext>
    </p:extLst>
  </p:cSld>
  <p:clrMapOvr>
    <a:masterClrMapping/>
  </p:clrMapOvr>
  <p:transition spd="med">
    <p:checke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4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25830" y="2130426"/>
            <a:ext cx="10492740" cy="1470025"/>
          </a:xfrm>
        </p:spPr>
        <p:txBody>
          <a:bodyPr/>
          <a:lstStyle/>
          <a:p>
            <a:r>
              <a:rPr lang="en-US"/>
              <a:t>Click to edit Master title style</a:t>
            </a:r>
          </a:p>
        </p:txBody>
      </p:sp>
      <p:sp>
        <p:nvSpPr>
          <p:cNvPr id="3" name="Subtitle 2"/>
          <p:cNvSpPr>
            <a:spLocks noGrp="1"/>
          </p:cNvSpPr>
          <p:nvPr>
            <p:ph type="subTitle" idx="1"/>
          </p:nvPr>
        </p:nvSpPr>
        <p:spPr>
          <a:xfrm>
            <a:off x="1851660" y="3886200"/>
            <a:ext cx="864108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0055E8C-A529-4D2C-840E-2C3B7F1D21A6}" type="slidenum">
              <a:rPr lang="en-US"/>
              <a:pPr>
                <a:defRPr/>
              </a:pPr>
              <a:t>‹#›</a:t>
            </a:fld>
            <a:endParaRPr lang="en-US"/>
          </a:p>
        </p:txBody>
      </p:sp>
    </p:spTree>
    <p:extLst>
      <p:ext uri="{BB962C8B-B14F-4D97-AF65-F5344CB8AC3E}">
        <p14:creationId xmlns:p14="http://schemas.microsoft.com/office/powerpoint/2010/main" val="3283570828"/>
      </p:ext>
    </p:extLst>
  </p:cSld>
  <p:clrMapOvr>
    <a:masterClrMapping/>
  </p:clrMapOvr>
  <p:transition spd="med">
    <p:checke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blank" preserve="1">
  <p:cSld name="7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FFD1EAF-5CD4-48AA-8D0B-DB52629AEF99}" type="slidenum">
              <a:rPr lang="en-US"/>
              <a:pPr>
                <a:defRPr/>
              </a:pPr>
              <a:t>‹#›</a:t>
            </a:fld>
            <a:endParaRPr lang="en-US"/>
          </a:p>
        </p:txBody>
      </p:sp>
    </p:spTree>
    <p:extLst>
      <p:ext uri="{BB962C8B-B14F-4D97-AF65-F5344CB8AC3E}">
        <p14:creationId xmlns:p14="http://schemas.microsoft.com/office/powerpoint/2010/main" val="3227536383"/>
      </p:ext>
    </p:extLst>
  </p:cSld>
  <p:clrMapOvr>
    <a:masterClrMapping/>
  </p:clrMapOvr>
  <p:transition spd="med">
    <p:checke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blank" preserve="1">
  <p:cSld name="6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FFD1EAF-5CD4-48AA-8D0B-DB52629AEF99}" type="slidenum">
              <a:rPr lang="en-US"/>
              <a:pPr>
                <a:defRPr/>
              </a:pPr>
              <a:t>‹#›</a:t>
            </a:fld>
            <a:endParaRPr lang="en-US"/>
          </a:p>
        </p:txBody>
      </p:sp>
    </p:spTree>
    <p:extLst>
      <p:ext uri="{BB962C8B-B14F-4D97-AF65-F5344CB8AC3E}">
        <p14:creationId xmlns:p14="http://schemas.microsoft.com/office/powerpoint/2010/main" val="1300971298"/>
      </p:ext>
    </p:extLst>
  </p:cSld>
  <p:clrMapOvr>
    <a:masterClrMapping/>
  </p:clrMapOvr>
  <p:transition spd="med">
    <p:checke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blank" preserve="1">
  <p:cSld name="5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FFD1EAF-5CD4-48AA-8D0B-DB52629AEF99}" type="slidenum">
              <a:rPr lang="en-US"/>
              <a:pPr>
                <a:defRPr/>
              </a:pPr>
              <a:t>‹#›</a:t>
            </a:fld>
            <a:endParaRPr lang="en-US"/>
          </a:p>
        </p:txBody>
      </p:sp>
    </p:spTree>
    <p:extLst>
      <p:ext uri="{BB962C8B-B14F-4D97-AF65-F5344CB8AC3E}">
        <p14:creationId xmlns:p14="http://schemas.microsoft.com/office/powerpoint/2010/main" val="1594563669"/>
      </p:ext>
    </p:extLst>
  </p:cSld>
  <p:clrMapOvr>
    <a:masterClrMapping/>
  </p:clrMapOvr>
  <p:transition spd="med">
    <p:checke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blank" preserve="1">
  <p:cSld name="4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FFD1EAF-5CD4-48AA-8D0B-DB52629AEF99}" type="slidenum">
              <a:rPr lang="en-US"/>
              <a:pPr>
                <a:defRPr/>
              </a:pPr>
              <a:t>‹#›</a:t>
            </a:fld>
            <a:endParaRPr lang="en-US"/>
          </a:p>
        </p:txBody>
      </p:sp>
    </p:spTree>
    <p:extLst>
      <p:ext uri="{BB962C8B-B14F-4D97-AF65-F5344CB8AC3E}">
        <p14:creationId xmlns:p14="http://schemas.microsoft.com/office/powerpoint/2010/main" val="164991286"/>
      </p:ext>
    </p:extLst>
  </p:cSld>
  <p:clrMapOvr>
    <a:masterClrMapping/>
  </p:clrMapOvr>
  <p:transition spd="med">
    <p:checke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blank" preserve="1">
  <p:cSld name="3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FFD1EAF-5CD4-48AA-8D0B-DB52629AEF99}" type="slidenum">
              <a:rPr lang="en-US"/>
              <a:pPr>
                <a:defRPr/>
              </a:pPr>
              <a:t>‹#›</a:t>
            </a:fld>
            <a:endParaRPr lang="en-US"/>
          </a:p>
        </p:txBody>
      </p:sp>
    </p:spTree>
    <p:extLst>
      <p:ext uri="{BB962C8B-B14F-4D97-AF65-F5344CB8AC3E}">
        <p14:creationId xmlns:p14="http://schemas.microsoft.com/office/powerpoint/2010/main" val="1825700693"/>
      </p:ext>
    </p:extLst>
  </p:cSld>
  <p:clrMapOvr>
    <a:masterClrMapping/>
  </p:clrMapOvr>
  <p:transition spd="med">
    <p:checke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blank" preserve="1">
  <p:cSld name="2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FFD1EAF-5CD4-48AA-8D0B-DB52629AEF99}" type="slidenum">
              <a:rPr lang="en-US"/>
              <a:pPr>
                <a:defRPr/>
              </a:pPr>
              <a:t>‹#›</a:t>
            </a:fld>
            <a:endParaRPr lang="en-US"/>
          </a:p>
        </p:txBody>
      </p:sp>
    </p:spTree>
    <p:extLst>
      <p:ext uri="{BB962C8B-B14F-4D97-AF65-F5344CB8AC3E}">
        <p14:creationId xmlns:p14="http://schemas.microsoft.com/office/powerpoint/2010/main" val="4173026098"/>
      </p:ext>
    </p:extLst>
  </p:cSld>
  <p:clrMapOvr>
    <a:masterClrMapping/>
  </p:clrMapOvr>
  <p:transition spd="med">
    <p:checke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blank" preserve="1">
  <p:cSld name="1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FFD1EAF-5CD4-48AA-8D0B-DB52629AEF99}" type="slidenum">
              <a:rPr lang="en-US"/>
              <a:pPr>
                <a:defRPr/>
              </a:pPr>
              <a:t>‹#›</a:t>
            </a:fld>
            <a:endParaRPr lang="en-US"/>
          </a:p>
        </p:txBody>
      </p:sp>
    </p:spTree>
    <p:extLst>
      <p:ext uri="{BB962C8B-B14F-4D97-AF65-F5344CB8AC3E}">
        <p14:creationId xmlns:p14="http://schemas.microsoft.com/office/powerpoint/2010/main" val="3048907754"/>
      </p:ext>
    </p:extLst>
  </p:cSld>
  <p:clrMapOvr>
    <a:masterClrMapping/>
  </p:clrMapOvr>
  <p:transition spd="med">
    <p:checke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17220" y="273050"/>
            <a:ext cx="406122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826317" y="273051"/>
            <a:ext cx="6900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17220" y="1435101"/>
            <a:ext cx="406122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2BDD563-7CD0-4D17-AA92-FC27CDA016B8}" type="slidenum">
              <a:rPr lang="en-US"/>
              <a:pPr>
                <a:defRPr/>
              </a:pPr>
              <a:t>‹#›</a:t>
            </a:fld>
            <a:endParaRPr lang="en-US"/>
          </a:p>
        </p:txBody>
      </p:sp>
    </p:spTree>
  </p:cSld>
  <p:clrMapOvr>
    <a:masterClrMapping/>
  </p:clrMapOvr>
  <p:transition spd="med">
    <p:checke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419589" y="4800600"/>
            <a:ext cx="740664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419589" y="612775"/>
            <a:ext cx="740664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419589" y="5367338"/>
            <a:ext cx="740664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95A1E32-375E-4267-8EC2-CD56BD161466}" type="slidenum">
              <a:rPr lang="en-US"/>
              <a:pPr>
                <a:defRPr/>
              </a:pPr>
              <a:t>‹#›</a:t>
            </a:fld>
            <a:endParaRPr lang="en-US"/>
          </a:p>
        </p:txBody>
      </p:sp>
    </p:spTree>
  </p:cSld>
  <p:clrMapOvr>
    <a:masterClrMapping/>
  </p:clrMapOvr>
  <p:transition spd="med">
    <p:checke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BF8C55A-5E1D-4657-A132-29B11D45BB3C}" type="slidenum">
              <a:rPr lang="en-US"/>
              <a:pPr>
                <a:defRPr/>
              </a:pPr>
              <a:t>‹#›</a:t>
            </a:fld>
            <a:endParaRPr lang="en-US"/>
          </a:p>
        </p:txBody>
      </p:sp>
    </p:spTree>
  </p:cSld>
  <p:clrMapOvr>
    <a:masterClrMapping/>
  </p:clrMapOvr>
  <p:transition spd="med">
    <p:checke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25830" y="2130426"/>
            <a:ext cx="10492740" cy="1470025"/>
          </a:xfrm>
        </p:spPr>
        <p:txBody>
          <a:bodyPr/>
          <a:lstStyle/>
          <a:p>
            <a:r>
              <a:rPr lang="en-US"/>
              <a:t>Click to edit Master title style</a:t>
            </a:r>
          </a:p>
        </p:txBody>
      </p:sp>
      <p:sp>
        <p:nvSpPr>
          <p:cNvPr id="3" name="Subtitle 2"/>
          <p:cNvSpPr>
            <a:spLocks noGrp="1"/>
          </p:cNvSpPr>
          <p:nvPr>
            <p:ph type="subTitle" idx="1"/>
          </p:nvPr>
        </p:nvSpPr>
        <p:spPr>
          <a:xfrm>
            <a:off x="1851660" y="3886200"/>
            <a:ext cx="864108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0055E8C-A529-4D2C-840E-2C3B7F1D21A6}" type="slidenum">
              <a:rPr lang="en-US"/>
              <a:pPr>
                <a:defRPr/>
              </a:pPr>
              <a:t>‹#›</a:t>
            </a:fld>
            <a:endParaRPr lang="en-US"/>
          </a:p>
        </p:txBody>
      </p:sp>
    </p:spTree>
    <p:extLst>
      <p:ext uri="{BB962C8B-B14F-4D97-AF65-F5344CB8AC3E}">
        <p14:creationId xmlns:p14="http://schemas.microsoft.com/office/powerpoint/2010/main" val="1954055001"/>
      </p:ext>
    </p:extLst>
  </p:cSld>
  <p:clrMapOvr>
    <a:masterClrMapping/>
  </p:clrMapOvr>
  <p:transition spd="med">
    <p:checke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49690" y="274639"/>
            <a:ext cx="277749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17220" y="274639"/>
            <a:ext cx="812673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A242831-4C2F-4511-AA2E-8629DB34FFD3}" type="slidenum">
              <a:rPr lang="en-US"/>
              <a:pPr>
                <a:defRPr/>
              </a:pPr>
              <a:t>‹#›</a:t>
            </a:fld>
            <a:endParaRPr lang="en-US"/>
          </a:p>
        </p:txBody>
      </p:sp>
    </p:spTree>
  </p:cSld>
  <p:clrMapOvr>
    <a:masterClrMapping/>
  </p:clrMapOvr>
  <p:transition spd="med">
    <p:checke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7220" y="274638"/>
            <a:ext cx="11109960" cy="1143000"/>
          </a:xfrm>
        </p:spPr>
        <p:txBody>
          <a:bodyPr/>
          <a:lstStyle/>
          <a:p>
            <a:r>
              <a:rPr lang="en-US"/>
              <a:t>Click to edit Master title style</a:t>
            </a:r>
          </a:p>
        </p:txBody>
      </p:sp>
      <p:sp>
        <p:nvSpPr>
          <p:cNvPr id="3" name="Text Placeholder 2"/>
          <p:cNvSpPr>
            <a:spLocks noGrp="1"/>
          </p:cNvSpPr>
          <p:nvPr>
            <p:ph type="body" sz="half" idx="1"/>
          </p:nvPr>
        </p:nvSpPr>
        <p:spPr>
          <a:xfrm>
            <a:off x="617220" y="1600201"/>
            <a:ext cx="545211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75070" y="1600201"/>
            <a:ext cx="545211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F4D3153-7147-4A4B-A608-393AE67570A2}" type="slidenum">
              <a:rPr lang="en-US"/>
              <a:pPr>
                <a:defRPr/>
              </a:pPr>
              <a:t>‹#›</a:t>
            </a:fld>
            <a:endParaRPr lang="en-US"/>
          </a:p>
        </p:txBody>
      </p:sp>
    </p:spTree>
  </p:cSld>
  <p:clrMapOvr>
    <a:masterClrMapping/>
  </p:clrMapOvr>
  <p:transition spd="med">
    <p:checke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txAndObj" preserve="1">
  <p:cSld name="5_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7220" y="274638"/>
            <a:ext cx="11109960" cy="1143000"/>
          </a:xfrm>
        </p:spPr>
        <p:txBody>
          <a:bodyPr/>
          <a:lstStyle/>
          <a:p>
            <a:r>
              <a:rPr lang="en-US"/>
              <a:t>Click to edit Master title style</a:t>
            </a:r>
          </a:p>
        </p:txBody>
      </p:sp>
      <p:sp>
        <p:nvSpPr>
          <p:cNvPr id="3" name="Text Placeholder 2"/>
          <p:cNvSpPr>
            <a:spLocks noGrp="1"/>
          </p:cNvSpPr>
          <p:nvPr>
            <p:ph type="body" sz="half" idx="1"/>
          </p:nvPr>
        </p:nvSpPr>
        <p:spPr>
          <a:xfrm>
            <a:off x="617220" y="1600201"/>
            <a:ext cx="545211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75070" y="1600201"/>
            <a:ext cx="545211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F4D3153-7147-4A4B-A608-393AE67570A2}" type="slidenum">
              <a:rPr lang="en-US"/>
              <a:pPr>
                <a:defRPr/>
              </a:pPr>
              <a:t>‹#›</a:t>
            </a:fld>
            <a:endParaRPr lang="en-US"/>
          </a:p>
        </p:txBody>
      </p:sp>
    </p:spTree>
    <p:extLst>
      <p:ext uri="{BB962C8B-B14F-4D97-AF65-F5344CB8AC3E}">
        <p14:creationId xmlns:p14="http://schemas.microsoft.com/office/powerpoint/2010/main" val="813481378"/>
      </p:ext>
    </p:extLst>
  </p:cSld>
  <p:clrMapOvr>
    <a:masterClrMapping/>
  </p:clrMapOvr>
  <p:transition spd="med">
    <p:checker/>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type="txAndObj" preserve="1">
  <p:cSld name="4_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7220" y="274638"/>
            <a:ext cx="11109960" cy="1143000"/>
          </a:xfrm>
        </p:spPr>
        <p:txBody>
          <a:bodyPr/>
          <a:lstStyle/>
          <a:p>
            <a:r>
              <a:rPr lang="en-US"/>
              <a:t>Click to edit Master title style</a:t>
            </a:r>
          </a:p>
        </p:txBody>
      </p:sp>
      <p:sp>
        <p:nvSpPr>
          <p:cNvPr id="3" name="Text Placeholder 2"/>
          <p:cNvSpPr>
            <a:spLocks noGrp="1"/>
          </p:cNvSpPr>
          <p:nvPr>
            <p:ph type="body" sz="half" idx="1"/>
          </p:nvPr>
        </p:nvSpPr>
        <p:spPr>
          <a:xfrm>
            <a:off x="617220" y="1600201"/>
            <a:ext cx="545211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75070" y="1600201"/>
            <a:ext cx="545211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F4D3153-7147-4A4B-A608-393AE67570A2}" type="slidenum">
              <a:rPr lang="en-US"/>
              <a:pPr>
                <a:defRPr/>
              </a:pPr>
              <a:t>‹#›</a:t>
            </a:fld>
            <a:endParaRPr lang="en-US"/>
          </a:p>
        </p:txBody>
      </p:sp>
    </p:spTree>
    <p:extLst>
      <p:ext uri="{BB962C8B-B14F-4D97-AF65-F5344CB8AC3E}">
        <p14:creationId xmlns:p14="http://schemas.microsoft.com/office/powerpoint/2010/main" val="3591292471"/>
      </p:ext>
    </p:extLst>
  </p:cSld>
  <p:clrMapOvr>
    <a:masterClrMapping/>
  </p:clrMapOvr>
  <p:transition spd="med">
    <p:checke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txAndObj" preserve="1">
  <p:cSld name="3_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7220" y="274638"/>
            <a:ext cx="11109960" cy="1143000"/>
          </a:xfrm>
        </p:spPr>
        <p:txBody>
          <a:bodyPr/>
          <a:lstStyle/>
          <a:p>
            <a:r>
              <a:rPr lang="en-US"/>
              <a:t>Click to edit Master title style</a:t>
            </a:r>
          </a:p>
        </p:txBody>
      </p:sp>
      <p:sp>
        <p:nvSpPr>
          <p:cNvPr id="3" name="Text Placeholder 2"/>
          <p:cNvSpPr>
            <a:spLocks noGrp="1"/>
          </p:cNvSpPr>
          <p:nvPr>
            <p:ph type="body" sz="half" idx="1"/>
          </p:nvPr>
        </p:nvSpPr>
        <p:spPr>
          <a:xfrm>
            <a:off x="617220" y="1600201"/>
            <a:ext cx="545211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75070" y="1600201"/>
            <a:ext cx="545211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F4D3153-7147-4A4B-A608-393AE67570A2}" type="slidenum">
              <a:rPr lang="en-US"/>
              <a:pPr>
                <a:defRPr/>
              </a:pPr>
              <a:t>‹#›</a:t>
            </a:fld>
            <a:endParaRPr lang="en-US"/>
          </a:p>
        </p:txBody>
      </p:sp>
    </p:spTree>
    <p:extLst>
      <p:ext uri="{BB962C8B-B14F-4D97-AF65-F5344CB8AC3E}">
        <p14:creationId xmlns:p14="http://schemas.microsoft.com/office/powerpoint/2010/main" val="1852642190"/>
      </p:ext>
    </p:extLst>
  </p:cSld>
  <p:clrMapOvr>
    <a:masterClrMapping/>
  </p:clrMapOvr>
  <p:transition spd="med">
    <p:checker/>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txAndObj" preserve="1">
  <p:cSld name="2_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7220" y="274638"/>
            <a:ext cx="11109960" cy="1143000"/>
          </a:xfrm>
        </p:spPr>
        <p:txBody>
          <a:bodyPr/>
          <a:lstStyle/>
          <a:p>
            <a:r>
              <a:rPr lang="en-US"/>
              <a:t>Click to edit Master title style</a:t>
            </a:r>
          </a:p>
        </p:txBody>
      </p:sp>
      <p:sp>
        <p:nvSpPr>
          <p:cNvPr id="3" name="Text Placeholder 2"/>
          <p:cNvSpPr>
            <a:spLocks noGrp="1"/>
          </p:cNvSpPr>
          <p:nvPr>
            <p:ph type="body" sz="half" idx="1"/>
          </p:nvPr>
        </p:nvSpPr>
        <p:spPr>
          <a:xfrm>
            <a:off x="617220" y="1600201"/>
            <a:ext cx="545211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75070" y="1600201"/>
            <a:ext cx="545211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F4D3153-7147-4A4B-A608-393AE67570A2}" type="slidenum">
              <a:rPr lang="en-US"/>
              <a:pPr>
                <a:defRPr/>
              </a:pPr>
              <a:t>‹#›</a:t>
            </a:fld>
            <a:endParaRPr lang="en-US"/>
          </a:p>
        </p:txBody>
      </p:sp>
    </p:spTree>
    <p:extLst>
      <p:ext uri="{BB962C8B-B14F-4D97-AF65-F5344CB8AC3E}">
        <p14:creationId xmlns:p14="http://schemas.microsoft.com/office/powerpoint/2010/main" val="591936962"/>
      </p:ext>
    </p:extLst>
  </p:cSld>
  <p:clrMapOvr>
    <a:masterClrMapping/>
  </p:clrMapOvr>
  <p:transition spd="med">
    <p:checker/>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txAndObj" preserve="1">
  <p:cSld name="1_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7220" y="274638"/>
            <a:ext cx="11109960" cy="1143000"/>
          </a:xfrm>
        </p:spPr>
        <p:txBody>
          <a:bodyPr/>
          <a:lstStyle/>
          <a:p>
            <a:r>
              <a:rPr lang="en-US"/>
              <a:t>Click to edit Master title style</a:t>
            </a:r>
          </a:p>
        </p:txBody>
      </p:sp>
      <p:sp>
        <p:nvSpPr>
          <p:cNvPr id="3" name="Text Placeholder 2"/>
          <p:cNvSpPr>
            <a:spLocks noGrp="1"/>
          </p:cNvSpPr>
          <p:nvPr>
            <p:ph type="body" sz="half" idx="1"/>
          </p:nvPr>
        </p:nvSpPr>
        <p:spPr>
          <a:xfrm>
            <a:off x="617220" y="1600201"/>
            <a:ext cx="545211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75070" y="1600201"/>
            <a:ext cx="545211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F4D3153-7147-4A4B-A608-393AE67570A2}" type="slidenum">
              <a:rPr lang="en-US"/>
              <a:pPr>
                <a:defRPr/>
              </a:pPr>
              <a:t>‹#›</a:t>
            </a:fld>
            <a:endParaRPr lang="en-US"/>
          </a:p>
        </p:txBody>
      </p:sp>
    </p:spTree>
    <p:extLst>
      <p:ext uri="{BB962C8B-B14F-4D97-AF65-F5344CB8AC3E}">
        <p14:creationId xmlns:p14="http://schemas.microsoft.com/office/powerpoint/2010/main" val="2932611882"/>
      </p:ext>
    </p:extLst>
  </p:cSld>
  <p:clrMapOvr>
    <a:masterClrMapping/>
  </p:clrMapOvr>
  <p:transition spd="med">
    <p:checker/>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17220" y="274638"/>
            <a:ext cx="11109960" cy="1143000"/>
          </a:xfrm>
        </p:spPr>
        <p:txBody>
          <a:bodyPr/>
          <a:lstStyle/>
          <a:p>
            <a:r>
              <a:rPr lang="en-US"/>
              <a:t>Click to edit Master title style</a:t>
            </a:r>
          </a:p>
        </p:txBody>
      </p:sp>
      <p:sp>
        <p:nvSpPr>
          <p:cNvPr id="3" name="Text Placeholder 2"/>
          <p:cNvSpPr>
            <a:spLocks noGrp="1"/>
          </p:cNvSpPr>
          <p:nvPr>
            <p:ph type="body" sz="half" idx="1"/>
          </p:nvPr>
        </p:nvSpPr>
        <p:spPr>
          <a:xfrm>
            <a:off x="617220" y="1600201"/>
            <a:ext cx="545211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275070" y="1600200"/>
            <a:ext cx="545211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275070" y="3938589"/>
            <a:ext cx="545211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5489F762-0D1B-4937-857D-46CCC563A1FB}" type="slidenum">
              <a:rPr lang="en-US"/>
              <a:pPr>
                <a:defRPr/>
              </a:pPr>
              <a:t>‹#›</a:t>
            </a:fld>
            <a:endParaRPr lang="en-US"/>
          </a:p>
        </p:txBody>
      </p:sp>
    </p:spTree>
  </p:cSld>
  <p:clrMapOvr>
    <a:masterClrMapping/>
  </p:clrMapOvr>
  <p:transition spd="med">
    <p:checker/>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17220" y="274639"/>
            <a:ext cx="1110996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2BC8D7F-29A2-46A0-9AC3-5E9F0B5336C7}" type="slidenum">
              <a:rPr lang="en-US"/>
              <a:pPr>
                <a:defRPr/>
              </a:pPr>
              <a:t>‹#›</a:t>
            </a:fld>
            <a:endParaRPr lang="en-US"/>
          </a:p>
        </p:txBody>
      </p:sp>
    </p:spTree>
  </p:cSld>
  <p:clrMapOvr>
    <a:masterClrMapping/>
  </p:clrMapOvr>
  <p:transition spd="med">
    <p:checker/>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objOnly" preserve="1">
  <p:cSld name="6_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17220" y="274639"/>
            <a:ext cx="1110996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2BC8D7F-29A2-46A0-9AC3-5E9F0B5336C7}" type="slidenum">
              <a:rPr lang="en-US"/>
              <a:pPr>
                <a:defRPr/>
              </a:pPr>
              <a:t>‹#›</a:t>
            </a:fld>
            <a:endParaRPr lang="en-US"/>
          </a:p>
        </p:txBody>
      </p:sp>
    </p:spTree>
    <p:extLst>
      <p:ext uri="{BB962C8B-B14F-4D97-AF65-F5344CB8AC3E}">
        <p14:creationId xmlns:p14="http://schemas.microsoft.com/office/powerpoint/2010/main" val="1308112279"/>
      </p:ext>
    </p:extLst>
  </p:cSld>
  <p:clrMapOvr>
    <a:masterClrMapping/>
  </p:clrMapOvr>
  <p:transition spd="med">
    <p:checke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25830" y="2130426"/>
            <a:ext cx="10492740" cy="1470025"/>
          </a:xfrm>
        </p:spPr>
        <p:txBody>
          <a:bodyPr/>
          <a:lstStyle/>
          <a:p>
            <a:r>
              <a:rPr lang="en-US"/>
              <a:t>Click to edit Master title style</a:t>
            </a:r>
          </a:p>
        </p:txBody>
      </p:sp>
      <p:sp>
        <p:nvSpPr>
          <p:cNvPr id="3" name="Subtitle 2"/>
          <p:cNvSpPr>
            <a:spLocks noGrp="1"/>
          </p:cNvSpPr>
          <p:nvPr>
            <p:ph type="subTitle" idx="1"/>
          </p:nvPr>
        </p:nvSpPr>
        <p:spPr>
          <a:xfrm>
            <a:off x="1851660" y="3886200"/>
            <a:ext cx="864108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0055E8C-A529-4D2C-840E-2C3B7F1D21A6}" type="slidenum">
              <a:rPr lang="en-US"/>
              <a:pPr>
                <a:defRPr/>
              </a:pPr>
              <a:t>‹#›</a:t>
            </a:fld>
            <a:endParaRPr lang="en-US"/>
          </a:p>
        </p:txBody>
      </p:sp>
    </p:spTree>
    <p:extLst>
      <p:ext uri="{BB962C8B-B14F-4D97-AF65-F5344CB8AC3E}">
        <p14:creationId xmlns:p14="http://schemas.microsoft.com/office/powerpoint/2010/main" val="748196840"/>
      </p:ext>
    </p:extLst>
  </p:cSld>
  <p:clrMapOvr>
    <a:masterClrMapping/>
  </p:clrMapOvr>
  <p:transition spd="med">
    <p:checker/>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type="objOnly" preserve="1">
  <p:cSld name="5_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17220" y="274639"/>
            <a:ext cx="1110996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2BC8D7F-29A2-46A0-9AC3-5E9F0B5336C7}" type="slidenum">
              <a:rPr lang="en-US"/>
              <a:pPr>
                <a:defRPr/>
              </a:pPr>
              <a:t>‹#›</a:t>
            </a:fld>
            <a:endParaRPr lang="en-US"/>
          </a:p>
        </p:txBody>
      </p:sp>
    </p:spTree>
    <p:extLst>
      <p:ext uri="{BB962C8B-B14F-4D97-AF65-F5344CB8AC3E}">
        <p14:creationId xmlns:p14="http://schemas.microsoft.com/office/powerpoint/2010/main" val="3266587375"/>
      </p:ext>
    </p:extLst>
  </p:cSld>
  <p:clrMapOvr>
    <a:masterClrMapping/>
  </p:clrMapOvr>
  <p:transition spd="med">
    <p:checker/>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objOnly" preserve="1">
  <p:cSld name="4_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17220" y="274639"/>
            <a:ext cx="1110996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2BC8D7F-29A2-46A0-9AC3-5E9F0B5336C7}" type="slidenum">
              <a:rPr lang="en-US"/>
              <a:pPr>
                <a:defRPr/>
              </a:pPr>
              <a:t>‹#›</a:t>
            </a:fld>
            <a:endParaRPr lang="en-US"/>
          </a:p>
        </p:txBody>
      </p:sp>
    </p:spTree>
    <p:extLst>
      <p:ext uri="{BB962C8B-B14F-4D97-AF65-F5344CB8AC3E}">
        <p14:creationId xmlns:p14="http://schemas.microsoft.com/office/powerpoint/2010/main" val="1917775854"/>
      </p:ext>
    </p:extLst>
  </p:cSld>
  <p:clrMapOvr>
    <a:masterClrMapping/>
  </p:clrMapOvr>
  <p:transition spd="med">
    <p:checker/>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objOnly" preserve="1">
  <p:cSld name="3_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17220" y="274639"/>
            <a:ext cx="1110996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2BC8D7F-29A2-46A0-9AC3-5E9F0B5336C7}" type="slidenum">
              <a:rPr lang="en-US"/>
              <a:pPr>
                <a:defRPr/>
              </a:pPr>
              <a:t>‹#›</a:t>
            </a:fld>
            <a:endParaRPr lang="en-US"/>
          </a:p>
        </p:txBody>
      </p:sp>
    </p:spTree>
    <p:extLst>
      <p:ext uri="{BB962C8B-B14F-4D97-AF65-F5344CB8AC3E}">
        <p14:creationId xmlns:p14="http://schemas.microsoft.com/office/powerpoint/2010/main" val="2090950108"/>
      </p:ext>
    </p:extLst>
  </p:cSld>
  <p:clrMapOvr>
    <a:masterClrMapping/>
  </p:clrMapOvr>
  <p:transition spd="med">
    <p:checker/>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type="objOnly" preserve="1">
  <p:cSld name="2_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17220" y="274639"/>
            <a:ext cx="1110996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2BC8D7F-29A2-46A0-9AC3-5E9F0B5336C7}" type="slidenum">
              <a:rPr lang="en-US"/>
              <a:pPr>
                <a:defRPr/>
              </a:pPr>
              <a:t>‹#›</a:t>
            </a:fld>
            <a:endParaRPr lang="en-US"/>
          </a:p>
        </p:txBody>
      </p:sp>
    </p:spTree>
    <p:extLst>
      <p:ext uri="{BB962C8B-B14F-4D97-AF65-F5344CB8AC3E}">
        <p14:creationId xmlns:p14="http://schemas.microsoft.com/office/powerpoint/2010/main" val="2452722206"/>
      </p:ext>
    </p:extLst>
  </p:cSld>
  <p:clrMapOvr>
    <a:masterClrMapping/>
  </p:clrMapOvr>
  <p:transition spd="med">
    <p:checker/>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type="objOnly" preserve="1">
  <p:cSld name="1_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17220" y="274639"/>
            <a:ext cx="1110996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2BC8D7F-29A2-46A0-9AC3-5E9F0B5336C7}" type="slidenum">
              <a:rPr lang="en-US"/>
              <a:pPr>
                <a:defRPr/>
              </a:pPr>
              <a:t>‹#›</a:t>
            </a:fld>
            <a:endParaRPr lang="en-US"/>
          </a:p>
        </p:txBody>
      </p:sp>
    </p:spTree>
    <p:extLst>
      <p:ext uri="{BB962C8B-B14F-4D97-AF65-F5344CB8AC3E}">
        <p14:creationId xmlns:p14="http://schemas.microsoft.com/office/powerpoint/2010/main" val="3077823267"/>
      </p:ext>
    </p:extLst>
  </p:cSld>
  <p:clrMapOvr>
    <a:masterClrMapping/>
  </p:clrMapOvr>
  <p:transition spd="med">
    <p:checker/>
  </p:transition>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6" Type="http://schemas.openxmlformats.org/officeDocument/2006/relationships/slideLayout" Target="../slideLayouts/slideLayout76.xml"/><Relationship Id="rId84" Type="http://schemas.openxmlformats.org/officeDocument/2006/relationships/slideLayout" Target="../slideLayouts/slideLayout84.xml"/><Relationship Id="rId89" Type="http://schemas.openxmlformats.org/officeDocument/2006/relationships/slideLayout" Target="../slideLayouts/slideLayout89.xml"/><Relationship Id="rId7" Type="http://schemas.openxmlformats.org/officeDocument/2006/relationships/slideLayout" Target="../slideLayouts/slideLayout7.xml"/><Relationship Id="rId71" Type="http://schemas.openxmlformats.org/officeDocument/2006/relationships/slideLayout" Target="../slideLayouts/slideLayout71.xml"/><Relationship Id="rId92" Type="http://schemas.openxmlformats.org/officeDocument/2006/relationships/slideLayout" Target="../slideLayouts/slideLayout92.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87" Type="http://schemas.openxmlformats.org/officeDocument/2006/relationships/slideLayout" Target="../slideLayouts/slideLayout87.xml"/><Relationship Id="rId5" Type="http://schemas.openxmlformats.org/officeDocument/2006/relationships/slideLayout" Target="../slideLayouts/slideLayout5.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90" Type="http://schemas.openxmlformats.org/officeDocument/2006/relationships/slideLayout" Target="../slideLayouts/slideLayout90.xml"/><Relationship Id="rId95" Type="http://schemas.openxmlformats.org/officeDocument/2006/relationships/theme" Target="../theme/theme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slideLayout" Target="../slideLayouts/slideLayout77.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80" Type="http://schemas.openxmlformats.org/officeDocument/2006/relationships/slideLayout" Target="../slideLayouts/slideLayout80.xml"/><Relationship Id="rId85" Type="http://schemas.openxmlformats.org/officeDocument/2006/relationships/slideLayout" Target="../slideLayouts/slideLayout85.xml"/><Relationship Id="rId93" Type="http://schemas.openxmlformats.org/officeDocument/2006/relationships/slideLayout" Target="../slideLayouts/slideLayout93.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91" Type="http://schemas.openxmlformats.org/officeDocument/2006/relationships/slideLayout" Target="../slideLayouts/slideLayout91.xml"/><Relationship Id="rId96"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86" Type="http://schemas.openxmlformats.org/officeDocument/2006/relationships/slideLayout" Target="../slideLayouts/slideLayout86.xml"/><Relationship Id="rId94" Type="http://schemas.openxmlformats.org/officeDocument/2006/relationships/slideLayout" Target="../slideLayouts/slideLayout94.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96">
            <a:lum/>
          </a:blip>
          <a:srcRect/>
          <a:stretch>
            <a:fillRect t="-17000" b="-17000"/>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17220" y="274638"/>
            <a:ext cx="1110996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17220" y="1600201"/>
            <a:ext cx="1110996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17220" y="6245225"/>
            <a:ext cx="288036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defRPr sz="1400" b="0"/>
            </a:lvl1pPr>
          </a:lstStyle>
          <a:p>
            <a:pPr>
              <a:defRPr/>
            </a:pPr>
            <a:endParaRPr lang="en-US"/>
          </a:p>
        </p:txBody>
      </p:sp>
      <p:sp>
        <p:nvSpPr>
          <p:cNvPr id="1029" name="Rectangle 5"/>
          <p:cNvSpPr>
            <a:spLocks noGrp="1" noChangeArrowheads="1"/>
          </p:cNvSpPr>
          <p:nvPr>
            <p:ph type="ftr" sz="quarter" idx="3"/>
          </p:nvPr>
        </p:nvSpPr>
        <p:spPr bwMode="auto">
          <a:xfrm>
            <a:off x="4217670" y="6245225"/>
            <a:ext cx="390906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a:defRPr sz="1400" b="0"/>
            </a:lvl1pPr>
          </a:lstStyle>
          <a:p>
            <a:pPr>
              <a:defRPr/>
            </a:pPr>
            <a:endParaRPr lang="en-US"/>
          </a:p>
        </p:txBody>
      </p:sp>
      <p:sp>
        <p:nvSpPr>
          <p:cNvPr id="1030" name="Rectangle 6"/>
          <p:cNvSpPr>
            <a:spLocks noGrp="1" noChangeArrowheads="1"/>
          </p:cNvSpPr>
          <p:nvPr>
            <p:ph type="sldNum" sz="quarter" idx="4"/>
          </p:nvPr>
        </p:nvSpPr>
        <p:spPr bwMode="auto">
          <a:xfrm>
            <a:off x="8846820" y="6245225"/>
            <a:ext cx="288036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400" b="0"/>
            </a:lvl1pPr>
          </a:lstStyle>
          <a:p>
            <a:pPr>
              <a:defRPr/>
            </a:pPr>
            <a:fld id="{46F036E0-2302-49B9-ABA0-48ACEEA3FFC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712" r:id="rId2"/>
    <p:sldLayoutId id="2147483711" r:id="rId3"/>
    <p:sldLayoutId id="2147483710" r:id="rId4"/>
    <p:sldLayoutId id="2147483709" r:id="rId5"/>
    <p:sldLayoutId id="2147483708" r:id="rId6"/>
    <p:sldLayoutId id="2147483685" r:id="rId7"/>
    <p:sldLayoutId id="2147483684" r:id="rId8"/>
    <p:sldLayoutId id="2147483683" r:id="rId9"/>
    <p:sldLayoutId id="2147483682" r:id="rId10"/>
    <p:sldLayoutId id="2147483650" r:id="rId11"/>
    <p:sldLayoutId id="2147483738" r:id="rId12"/>
    <p:sldLayoutId id="2147483737" r:id="rId13"/>
    <p:sldLayoutId id="2147483736" r:id="rId14"/>
    <p:sldLayoutId id="2147483735" r:id="rId15"/>
    <p:sldLayoutId id="2147483730" r:id="rId16"/>
    <p:sldLayoutId id="2147483728" r:id="rId17"/>
    <p:sldLayoutId id="2147483726" r:id="rId18"/>
    <p:sldLayoutId id="2147483725" r:id="rId19"/>
    <p:sldLayoutId id="2147483724" r:id="rId20"/>
    <p:sldLayoutId id="2147483723" r:id="rId21"/>
    <p:sldLayoutId id="2147483713" r:id="rId22"/>
    <p:sldLayoutId id="2147483707" r:id="rId23"/>
    <p:sldLayoutId id="2147483706" r:id="rId24"/>
    <p:sldLayoutId id="2147483705" r:id="rId25"/>
    <p:sldLayoutId id="2147483704" r:id="rId26"/>
    <p:sldLayoutId id="2147483703" r:id="rId27"/>
    <p:sldLayoutId id="2147483688" r:id="rId28"/>
    <p:sldLayoutId id="2147483687" r:id="rId29"/>
    <p:sldLayoutId id="2147483686" r:id="rId30"/>
    <p:sldLayoutId id="2147483681" r:id="rId31"/>
    <p:sldLayoutId id="2147483680" r:id="rId32"/>
    <p:sldLayoutId id="2147483679" r:id="rId33"/>
    <p:sldLayoutId id="2147483677" r:id="rId34"/>
    <p:sldLayoutId id="2147483676" r:id="rId35"/>
    <p:sldLayoutId id="2147483673" r:id="rId36"/>
    <p:sldLayoutId id="2147483670" r:id="rId37"/>
    <p:sldLayoutId id="2147483669" r:id="rId38"/>
    <p:sldLayoutId id="2147483668" r:id="rId39"/>
    <p:sldLayoutId id="2147483651" r:id="rId40"/>
    <p:sldLayoutId id="2147483652" r:id="rId41"/>
    <p:sldLayoutId id="2147483653" r:id="rId42"/>
    <p:sldLayoutId id="2147483654" r:id="rId43"/>
    <p:sldLayoutId id="2147483655" r:id="rId44"/>
    <p:sldLayoutId id="2147483742" r:id="rId45"/>
    <p:sldLayoutId id="2147483741" r:id="rId46"/>
    <p:sldLayoutId id="2147483739" r:id="rId47"/>
    <p:sldLayoutId id="2147483734" r:id="rId48"/>
    <p:sldLayoutId id="2147483733" r:id="rId49"/>
    <p:sldLayoutId id="2147483731" r:id="rId50"/>
    <p:sldLayoutId id="2147483729" r:id="rId51"/>
    <p:sldLayoutId id="2147483727" r:id="rId52"/>
    <p:sldLayoutId id="2147483721" r:id="rId53"/>
    <p:sldLayoutId id="2147483720" r:id="rId54"/>
    <p:sldLayoutId id="2147483719" r:id="rId55"/>
    <p:sldLayoutId id="2147483716" r:id="rId56"/>
    <p:sldLayoutId id="2147483715" r:id="rId57"/>
    <p:sldLayoutId id="2147483714" r:id="rId58"/>
    <p:sldLayoutId id="2147483701" r:id="rId59"/>
    <p:sldLayoutId id="2147483700" r:id="rId60"/>
    <p:sldLayoutId id="2147483699" r:id="rId61"/>
    <p:sldLayoutId id="2147483694" r:id="rId62"/>
    <p:sldLayoutId id="2147483693" r:id="rId63"/>
    <p:sldLayoutId id="2147483692" r:id="rId64"/>
    <p:sldLayoutId id="2147483691" r:id="rId65"/>
    <p:sldLayoutId id="2147483690" r:id="rId66"/>
    <p:sldLayoutId id="2147483689" r:id="rId67"/>
    <p:sldLayoutId id="2147483678" r:id="rId68"/>
    <p:sldLayoutId id="2147483675" r:id="rId69"/>
    <p:sldLayoutId id="2147483674" r:id="rId70"/>
    <p:sldLayoutId id="2147483672" r:id="rId71"/>
    <p:sldLayoutId id="2147483671" r:id="rId72"/>
    <p:sldLayoutId id="2147483666" r:id="rId73"/>
    <p:sldLayoutId id="2147483665" r:id="rId74"/>
    <p:sldLayoutId id="2147483664" r:id="rId75"/>
    <p:sldLayoutId id="2147483663" r:id="rId76"/>
    <p:sldLayoutId id="2147483656" r:id="rId77"/>
    <p:sldLayoutId id="2147483657" r:id="rId78"/>
    <p:sldLayoutId id="2147483658" r:id="rId79"/>
    <p:sldLayoutId id="2147483659" r:id="rId80"/>
    <p:sldLayoutId id="2147483660" r:id="rId81"/>
    <p:sldLayoutId id="2147483740" r:id="rId82"/>
    <p:sldLayoutId id="2147483732" r:id="rId83"/>
    <p:sldLayoutId id="2147483722" r:id="rId84"/>
    <p:sldLayoutId id="2147483702" r:id="rId85"/>
    <p:sldLayoutId id="2147483667" r:id="rId86"/>
    <p:sldLayoutId id="2147483661" r:id="rId87"/>
    <p:sldLayoutId id="2147483662" r:id="rId88"/>
    <p:sldLayoutId id="2147483718" r:id="rId89"/>
    <p:sldLayoutId id="2147483717" r:id="rId90"/>
    <p:sldLayoutId id="2147483698" r:id="rId91"/>
    <p:sldLayoutId id="2147483697" r:id="rId92"/>
    <p:sldLayoutId id="2147483696" r:id="rId93"/>
    <p:sldLayoutId id="2147483695" r:id="rId94"/>
  </p:sldLayoutIdLst>
  <p:transition spd="med">
    <p:checker/>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4.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4.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4.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4.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4.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88.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7.png"/><Relationship Id="rId1" Type="http://schemas.openxmlformats.org/officeDocument/2006/relationships/slideLayout" Target="../slideLayouts/slideLayout88.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4.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4.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44.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44.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4.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1.xml"/></Relationships>
</file>

<file path=ppt/slides/_rels/slide22.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image" Target="../media/image21.png"/><Relationship Id="rId1" Type="http://schemas.openxmlformats.org/officeDocument/2006/relationships/slideLayout" Target="../slideLayouts/slideLayout44.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23.xml.rels><?xml version="1.0" encoding="UTF-8" standalone="yes"?>
<Relationships xmlns="http://schemas.openxmlformats.org/package/2006/relationships"><Relationship Id="rId3" Type="http://schemas.openxmlformats.org/officeDocument/2006/relationships/image" Target="../media/image28.jpeg"/><Relationship Id="rId7" Type="http://schemas.openxmlformats.org/officeDocument/2006/relationships/image" Target="../media/image32.jpeg"/><Relationship Id="rId2" Type="http://schemas.openxmlformats.org/officeDocument/2006/relationships/image" Target="../media/image21.png"/><Relationship Id="rId1" Type="http://schemas.openxmlformats.org/officeDocument/2006/relationships/slideLayout" Target="../slideLayouts/slideLayout44.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24.xml.rels><?xml version="1.0" encoding="UTF-8" standalone="yes"?>
<Relationships xmlns="http://schemas.openxmlformats.org/package/2006/relationships"><Relationship Id="rId8" Type="http://schemas.openxmlformats.org/officeDocument/2006/relationships/image" Target="../media/image38.jpeg"/><Relationship Id="rId13" Type="http://schemas.openxmlformats.org/officeDocument/2006/relationships/image" Target="../media/image23.jpeg"/><Relationship Id="rId3" Type="http://schemas.openxmlformats.org/officeDocument/2006/relationships/image" Target="../media/image34.jpeg"/><Relationship Id="rId7" Type="http://schemas.openxmlformats.org/officeDocument/2006/relationships/image" Target="../media/image37.png"/><Relationship Id="rId12" Type="http://schemas.openxmlformats.org/officeDocument/2006/relationships/image" Target="../media/image22.jpeg"/><Relationship Id="rId2" Type="http://schemas.openxmlformats.org/officeDocument/2006/relationships/image" Target="../media/image33.png"/><Relationship Id="rId1" Type="http://schemas.openxmlformats.org/officeDocument/2006/relationships/slideLayout" Target="../slideLayouts/slideLayout11.xml"/><Relationship Id="rId6" Type="http://schemas.openxmlformats.org/officeDocument/2006/relationships/image" Target="../media/image36.jpeg"/><Relationship Id="rId11" Type="http://schemas.openxmlformats.org/officeDocument/2006/relationships/image" Target="../media/image25.jpeg"/><Relationship Id="rId5" Type="http://schemas.openxmlformats.org/officeDocument/2006/relationships/image" Target="../media/image27.jpeg"/><Relationship Id="rId10" Type="http://schemas.openxmlformats.org/officeDocument/2006/relationships/image" Target="../media/image26.jpeg"/><Relationship Id="rId4" Type="http://schemas.openxmlformats.org/officeDocument/2006/relationships/image" Target="../media/image35.jpeg"/><Relationship Id="rId9" Type="http://schemas.openxmlformats.org/officeDocument/2006/relationships/image" Target="../media/image24.jpeg"/></Relationships>
</file>

<file path=ppt/slides/_rels/slide25.xml.rels><?xml version="1.0" encoding="UTF-8" standalone="yes"?>
<Relationships xmlns="http://schemas.openxmlformats.org/package/2006/relationships"><Relationship Id="rId8" Type="http://schemas.openxmlformats.org/officeDocument/2006/relationships/image" Target="../media/image38.jpeg"/><Relationship Id="rId13" Type="http://schemas.openxmlformats.org/officeDocument/2006/relationships/image" Target="../media/image23.jpeg"/><Relationship Id="rId3" Type="http://schemas.openxmlformats.org/officeDocument/2006/relationships/image" Target="../media/image34.jpeg"/><Relationship Id="rId7" Type="http://schemas.openxmlformats.org/officeDocument/2006/relationships/image" Target="../media/image37.png"/><Relationship Id="rId12" Type="http://schemas.openxmlformats.org/officeDocument/2006/relationships/image" Target="../media/image22.jpeg"/><Relationship Id="rId2" Type="http://schemas.openxmlformats.org/officeDocument/2006/relationships/image" Target="../media/image33.png"/><Relationship Id="rId1" Type="http://schemas.openxmlformats.org/officeDocument/2006/relationships/slideLayout" Target="../slideLayouts/slideLayout11.xml"/><Relationship Id="rId6" Type="http://schemas.openxmlformats.org/officeDocument/2006/relationships/image" Target="../media/image36.jpeg"/><Relationship Id="rId11" Type="http://schemas.openxmlformats.org/officeDocument/2006/relationships/image" Target="../media/image25.jpeg"/><Relationship Id="rId5" Type="http://schemas.openxmlformats.org/officeDocument/2006/relationships/image" Target="../media/image27.jpeg"/><Relationship Id="rId10" Type="http://schemas.openxmlformats.org/officeDocument/2006/relationships/image" Target="../media/image26.jpeg"/><Relationship Id="rId4" Type="http://schemas.openxmlformats.org/officeDocument/2006/relationships/image" Target="../media/image35.jpeg"/><Relationship Id="rId9" Type="http://schemas.openxmlformats.org/officeDocument/2006/relationships/image" Target="../media/image24.jpeg"/></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4.xml"/></Relationships>
</file>

<file path=ppt/slides/_rels/slide3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44.xml"/></Relationships>
</file>

<file path=ppt/slides/_rels/slide3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44.xml"/></Relationships>
</file>

<file path=ppt/slides/_rels/slide3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44.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4.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1511031"/>
      </p:ext>
    </p:extLst>
  </p:cSld>
  <p:clrMapOvr>
    <a:masterClrMapping/>
  </p:clrMapOvr>
  <p:transition spd="med">
    <p:checker/>
  </p:transition>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Hình Chữ nhật 1">
            <a:extLst>
              <a:ext uri="{FF2B5EF4-FFF2-40B4-BE49-F238E27FC236}">
                <a16:creationId xmlns:a16="http://schemas.microsoft.com/office/drawing/2014/main" id="{B0AA74E9-53A0-4E34-862F-BD7E6682A058}"/>
              </a:ext>
            </a:extLst>
          </p:cNvPr>
          <p:cNvSpPr>
            <a:spLocks noChangeArrowheads="1"/>
          </p:cNvSpPr>
          <p:nvPr/>
        </p:nvSpPr>
        <p:spPr bwMode="auto">
          <a:xfrm>
            <a:off x="630193" y="236719"/>
            <a:ext cx="10668000" cy="1077218"/>
          </a:xfrm>
          <a:prstGeom prst="rect">
            <a:avLst/>
          </a:prstGeom>
          <a:noFill/>
          <a:ln w="9525">
            <a:noFill/>
            <a:miter lim="800000"/>
            <a:headEnd/>
            <a:tailEnd/>
          </a:ln>
        </p:spPr>
        <p:txBody>
          <a:bodyPr wrap="square">
            <a:spAutoFit/>
          </a:bodyPr>
          <a:lstStyle/>
          <a:p>
            <a:pPr algn="just" eaLnBrk="0" hangingPunct="0">
              <a:spcBef>
                <a:spcPct val="20000"/>
              </a:spcBef>
            </a:pPr>
            <a:r>
              <a:rPr lang="en-US" sz="3200" b="1" u="sng" dirty="0" err="1">
                <a:solidFill>
                  <a:srgbClr val="FF0000"/>
                </a:solidFill>
                <a:latin typeface="Times New Roman" pitchFamily="18" charset="0"/>
                <a:cs typeface="Times New Roman" pitchFamily="18" charset="0"/>
              </a:rPr>
              <a:t>Câu</a:t>
            </a:r>
            <a:r>
              <a:rPr lang="en-US" sz="3200" b="1" u="sng" dirty="0">
                <a:solidFill>
                  <a:srgbClr val="FF0000"/>
                </a:solidFill>
                <a:latin typeface="Times New Roman" pitchFamily="18" charset="0"/>
                <a:cs typeface="Times New Roman" pitchFamily="18" charset="0"/>
              </a:rPr>
              <a:t> 1:</a:t>
            </a:r>
            <a:r>
              <a:rPr lang="en-US" sz="3200" b="1" dirty="0">
                <a:solidFill>
                  <a:schemeClr val="hlink"/>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Nếu</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ngày</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nào</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cũng</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chỉ</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ăn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một</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loại</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thức</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ăn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và</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một</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loại</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rau</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thì</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có</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ảnh</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hưởng</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gì</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đến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hoạt</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động</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sống</a:t>
            </a:r>
            <a:r>
              <a:rPr lang="en-US" sz="3200" b="1" dirty="0">
                <a:solidFill>
                  <a:srgbClr val="FF0000"/>
                </a:solidFill>
                <a:latin typeface="Times New Roman" pitchFamily="18" charset="0"/>
                <a:cs typeface="Times New Roman" pitchFamily="18" charset="0"/>
              </a:rPr>
              <a:t>?</a:t>
            </a:r>
          </a:p>
        </p:txBody>
      </p:sp>
      <p:sp>
        <p:nvSpPr>
          <p:cNvPr id="5" name="Hình Chữ nhật 2">
            <a:extLst>
              <a:ext uri="{FF2B5EF4-FFF2-40B4-BE49-F238E27FC236}">
                <a16:creationId xmlns:a16="http://schemas.microsoft.com/office/drawing/2014/main" id="{B0831C32-35F3-4F5D-8E04-D023C219D163}"/>
              </a:ext>
            </a:extLst>
          </p:cNvPr>
          <p:cNvSpPr>
            <a:spLocks noChangeArrowheads="1"/>
          </p:cNvSpPr>
          <p:nvPr/>
        </p:nvSpPr>
        <p:spPr bwMode="auto">
          <a:xfrm>
            <a:off x="630193" y="1544736"/>
            <a:ext cx="10498210" cy="2062103"/>
          </a:xfrm>
          <a:prstGeom prst="rect">
            <a:avLst/>
          </a:prstGeom>
          <a:noFill/>
          <a:ln w="9525">
            <a:noFill/>
            <a:miter lim="800000"/>
            <a:headEnd/>
            <a:tailEnd/>
          </a:ln>
        </p:spPr>
        <p:txBody>
          <a:bodyPr wrap="square">
            <a:spAutoFit/>
          </a:bodyPr>
          <a:lstStyle/>
          <a:p>
            <a:pPr algn="just">
              <a:spcBef>
                <a:spcPct val="50000"/>
              </a:spcBef>
            </a:pPr>
            <a:r>
              <a:rPr lang="en-US" sz="3200" dirty="0">
                <a:latin typeface="Times New Roman" pitchFamily="18" charset="0"/>
                <a:cs typeface="Times New Roman" pitchFamily="18" charset="0"/>
              </a:rPr>
              <a:t>	</a:t>
            </a:r>
            <a:r>
              <a:rPr lang="en-US" sz="3200" b="1" dirty="0" err="1">
                <a:latin typeface="Times New Roman" pitchFamily="18" charset="0"/>
                <a:cs typeface="Times New Roman" pitchFamily="18" charset="0"/>
              </a:rPr>
              <a:t>Nếu</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ngày</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nào</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cũng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chỉ</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ăn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một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loại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thức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ăn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và</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một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loại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rau</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thì</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không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đảm</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bảo</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đủ</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chất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mỗi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loại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thức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ăn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chỉ</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cung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cấp</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một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số</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chất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và</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chúng</a:t>
            </a:r>
            <a:r>
              <a:rPr lang="en-US" sz="3200" b="1" dirty="0">
                <a:latin typeface="Times New Roman" pitchFamily="18" charset="0"/>
                <a:cs typeface="Times New Roman" pitchFamily="18" charset="0"/>
              </a:rPr>
              <a:t> ta </a:t>
            </a:r>
            <a:r>
              <a:rPr lang="en-US" sz="3200" b="1" dirty="0" err="1">
                <a:latin typeface="Times New Roman" pitchFamily="18" charset="0"/>
                <a:cs typeface="Times New Roman" pitchFamily="18" charset="0"/>
              </a:rPr>
              <a:t>sẽ</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cảm</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thấy</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mệt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mỏi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chán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ăn</a:t>
            </a:r>
            <a:r>
              <a:rPr lang="en-US" sz="3200" b="1" dirty="0">
                <a:latin typeface="Times New Roman" pitchFamily="18" charset="0"/>
                <a:cs typeface="Times New Roman" pitchFamily="18" charset="0"/>
              </a:rPr>
              <a:t>.</a:t>
            </a:r>
          </a:p>
        </p:txBody>
      </p:sp>
      <p:sp>
        <p:nvSpPr>
          <p:cNvPr id="6" name="Hình Chữ nhật 1">
            <a:extLst>
              <a:ext uri="{FF2B5EF4-FFF2-40B4-BE49-F238E27FC236}">
                <a16:creationId xmlns:a16="http://schemas.microsoft.com/office/drawing/2014/main" id="{4A61E212-7D9E-4C80-9931-11227D8107E9}"/>
              </a:ext>
            </a:extLst>
          </p:cNvPr>
          <p:cNvSpPr>
            <a:spLocks noChangeArrowheads="1"/>
          </p:cNvSpPr>
          <p:nvPr/>
        </p:nvSpPr>
        <p:spPr bwMode="auto">
          <a:xfrm>
            <a:off x="762000" y="3707248"/>
            <a:ext cx="10820400" cy="584775"/>
          </a:xfrm>
          <a:prstGeom prst="rect">
            <a:avLst/>
          </a:prstGeom>
          <a:noFill/>
          <a:ln w="9525">
            <a:noFill/>
            <a:miter lim="800000"/>
            <a:headEnd/>
            <a:tailEnd/>
          </a:ln>
        </p:spPr>
        <p:txBody>
          <a:bodyPr wrap="square">
            <a:spAutoFit/>
          </a:bodyPr>
          <a:lstStyle/>
          <a:p>
            <a:pPr algn="just" eaLnBrk="0" hangingPunct="0">
              <a:spcBef>
                <a:spcPct val="20000"/>
              </a:spcBef>
            </a:pPr>
            <a:r>
              <a:rPr lang="en-US" sz="3200" b="1" u="sng" dirty="0" err="1">
                <a:solidFill>
                  <a:srgbClr val="FF0000"/>
                </a:solidFill>
                <a:latin typeface="Times New Roman" pitchFamily="18" charset="0"/>
                <a:cs typeface="Times New Roman" pitchFamily="18" charset="0"/>
              </a:rPr>
              <a:t>Câu</a:t>
            </a:r>
            <a:r>
              <a:rPr lang="en-US" sz="3200" b="1" u="sng" dirty="0">
                <a:solidFill>
                  <a:srgbClr val="FF0000"/>
                </a:solidFill>
                <a:latin typeface="Times New Roman" pitchFamily="18" charset="0"/>
                <a:cs typeface="Times New Roman" pitchFamily="18" charset="0"/>
              </a:rPr>
              <a:t> 2:</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Để</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có</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sức</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khỏe</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tốt</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chúng</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ta</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cần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ăn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như</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thế</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nào</a:t>
            </a:r>
            <a:r>
              <a:rPr lang="en-US" sz="3200" b="1" dirty="0">
                <a:solidFill>
                  <a:srgbClr val="FF0000"/>
                </a:solidFill>
                <a:latin typeface="Times New Roman" pitchFamily="18" charset="0"/>
                <a:cs typeface="Times New Roman" pitchFamily="18" charset="0"/>
              </a:rPr>
              <a:t>?</a:t>
            </a:r>
          </a:p>
        </p:txBody>
      </p:sp>
      <p:sp>
        <p:nvSpPr>
          <p:cNvPr id="7" name="Hình Chữ nhật 2">
            <a:extLst>
              <a:ext uri="{FF2B5EF4-FFF2-40B4-BE49-F238E27FC236}">
                <a16:creationId xmlns:a16="http://schemas.microsoft.com/office/drawing/2014/main" id="{05DAA9DD-24E5-4848-8936-DA856F36C9AA}"/>
              </a:ext>
            </a:extLst>
          </p:cNvPr>
          <p:cNvSpPr>
            <a:spLocks noChangeArrowheads="1"/>
          </p:cNvSpPr>
          <p:nvPr/>
        </p:nvSpPr>
        <p:spPr bwMode="auto">
          <a:xfrm>
            <a:off x="555190" y="4648200"/>
            <a:ext cx="10818006" cy="1077218"/>
          </a:xfrm>
          <a:prstGeom prst="rect">
            <a:avLst/>
          </a:prstGeom>
          <a:noFill/>
          <a:ln w="9525">
            <a:noFill/>
            <a:miter lim="800000"/>
            <a:headEnd/>
            <a:tailEnd/>
          </a:ln>
        </p:spPr>
        <p:txBody>
          <a:bodyPr wrap="square">
            <a:spAutoFit/>
          </a:bodyPr>
          <a:lstStyle/>
          <a:p>
            <a:pPr algn="just">
              <a:spcBef>
                <a:spcPct val="50000"/>
              </a:spcBef>
            </a:pP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Để</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có</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sức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khỏe</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tốt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chúng</a:t>
            </a:r>
            <a:r>
              <a:rPr lang="en-US" sz="3200" b="1" dirty="0">
                <a:latin typeface="Times New Roman" pitchFamily="18" charset="0"/>
                <a:cs typeface="Times New Roman" pitchFamily="18" charset="0"/>
              </a:rPr>
              <a:t> ta </a:t>
            </a:r>
            <a:r>
              <a:rPr lang="en-US" sz="3200" b="1" dirty="0" err="1">
                <a:latin typeface="Times New Roman" pitchFamily="18" charset="0"/>
                <a:cs typeface="Times New Roman" pitchFamily="18" charset="0"/>
              </a:rPr>
              <a:t>cần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ăn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phối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hợp</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nhiều</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loại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thức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ăn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và</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thường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xuyên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thay</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đổi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món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ăn</a:t>
            </a:r>
            <a:r>
              <a:rPr lang="en-US" sz="3200" b="1" dirty="0">
                <a:latin typeface="Times New Roman" pitchFamily="18" charset="0"/>
                <a:cs typeface="Times New Roman" pitchFamily="18" charset="0"/>
              </a:rPr>
              <a:t>.</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 presetClass="entr" presetSubtype="5"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linds(vertical)">
                                      <p:cBhvr>
                                        <p:cTn id="14" dur="10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down)">
                                      <p:cBhvr>
                                        <p:cTn id="24"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9218" name="Hình Chữ nhật 1"/>
          <p:cNvSpPr>
            <a:spLocks noChangeArrowheads="1"/>
          </p:cNvSpPr>
          <p:nvPr/>
        </p:nvSpPr>
        <p:spPr bwMode="auto">
          <a:xfrm>
            <a:off x="1939159" y="896343"/>
            <a:ext cx="9448800" cy="1481175"/>
          </a:xfrm>
          <a:prstGeom prst="rect">
            <a:avLst/>
          </a:prstGeom>
          <a:noFill/>
          <a:ln w="9525">
            <a:noFill/>
            <a:miter lim="800000"/>
            <a:headEnd/>
            <a:tailEnd/>
          </a:ln>
        </p:spPr>
        <p:txBody>
          <a:bodyPr wrap="square">
            <a:spAutoFit/>
          </a:bodyPr>
          <a:lstStyle/>
          <a:p>
            <a:pPr algn="just" eaLnBrk="0" hangingPunct="0">
              <a:lnSpc>
                <a:spcPct val="150000"/>
              </a:lnSpc>
              <a:spcBef>
                <a:spcPct val="20000"/>
              </a:spcBef>
            </a:pPr>
            <a:r>
              <a:rPr lang="en-US" sz="3200" b="1" dirty="0" err="1">
                <a:solidFill>
                  <a:srgbClr val="FF0000"/>
                </a:solidFill>
                <a:latin typeface="Times New Roman" pitchFamily="18" charset="0"/>
                <a:cs typeface="Times New Roman" pitchFamily="18" charset="0"/>
              </a:rPr>
              <a:t>Vì</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sao</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cần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phải</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phối</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hợp</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nhiều</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loại</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thức</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ăn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và</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thường</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xuyên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thay</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đổi</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món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ăn</a:t>
            </a:r>
            <a:r>
              <a:rPr lang="en-US" sz="3200" b="1" dirty="0">
                <a:solidFill>
                  <a:srgbClr val="FF0000"/>
                </a:solidFill>
                <a:latin typeface="Times New Roman" pitchFamily="18" charset="0"/>
                <a:cs typeface="Times New Roman" pitchFamily="18" charset="0"/>
              </a:rPr>
              <a:t>?</a:t>
            </a:r>
          </a:p>
        </p:txBody>
      </p:sp>
      <p:sp>
        <p:nvSpPr>
          <p:cNvPr id="10243" name="Hình Chữ nhật 2"/>
          <p:cNvSpPr>
            <a:spLocks noChangeArrowheads="1"/>
          </p:cNvSpPr>
          <p:nvPr/>
        </p:nvSpPr>
        <p:spPr bwMode="auto">
          <a:xfrm>
            <a:off x="1265839" y="2514600"/>
            <a:ext cx="9812721" cy="2958502"/>
          </a:xfrm>
          <a:prstGeom prst="rect">
            <a:avLst/>
          </a:prstGeom>
          <a:noFill/>
          <a:ln w="9525">
            <a:noFill/>
            <a:miter lim="800000"/>
            <a:headEnd/>
            <a:tailEnd/>
          </a:ln>
        </p:spPr>
        <p:txBody>
          <a:bodyPr wrap="square">
            <a:spAutoFit/>
          </a:bodyPr>
          <a:lstStyle/>
          <a:p>
            <a:pPr algn="just">
              <a:lnSpc>
                <a:spcPct val="150000"/>
              </a:lnSpc>
            </a:pPr>
            <a:r>
              <a:rPr lang="en-US" sz="3200" b="1" dirty="0" err="1">
                <a:latin typeface="Times New Roman" pitchFamily="18" charset="0"/>
                <a:cs typeface="Times New Roman" pitchFamily="18" charset="0"/>
              </a:rPr>
              <a:t>Vì</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không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có</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một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loại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thức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ăn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nào</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có</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thể</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cung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cấp</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đầy</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đủ</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các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chất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cần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thiết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cho</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hoạt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động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sống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của</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cơ</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thể</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Thay</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đổi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món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ăn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để</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tạo</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cảm</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giác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ngon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miệng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và</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cung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cấp</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đầy</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đủ</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nhu</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cầu</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dinh</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dưỡng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cần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thiết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cho</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cơ</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thể</a:t>
            </a:r>
            <a:r>
              <a:rPr lang="en-US" sz="3200" b="1" dirty="0">
                <a:latin typeface="Times New Roman" pitchFamily="18" charset="0"/>
                <a:cs typeface="Times New Roman" pitchFamily="18" charset="0"/>
              </a:rPr>
              <a:t>.</a:t>
            </a:r>
            <a:endParaRPr lang="en-US" sz="3200" dirty="0">
              <a:latin typeface="Times New Roman" pitchFamily="18" charset="0"/>
              <a:cs typeface="Times New Roman" pitchFamily="18" charset="0"/>
            </a:endParaRPr>
          </a:p>
        </p:txBody>
      </p:sp>
      <p:sp>
        <p:nvSpPr>
          <p:cNvPr id="2" name="TextBox 1">
            <a:extLst>
              <a:ext uri="{FF2B5EF4-FFF2-40B4-BE49-F238E27FC236}">
                <a16:creationId xmlns:a16="http://schemas.microsoft.com/office/drawing/2014/main" id="{F05BE098-5E7A-46E2-AC42-A1C4E0B961BC}"/>
              </a:ext>
            </a:extLst>
          </p:cNvPr>
          <p:cNvSpPr txBox="1"/>
          <p:nvPr/>
        </p:nvSpPr>
        <p:spPr>
          <a:xfrm>
            <a:off x="1219200" y="990600"/>
            <a:ext cx="685800" cy="646331"/>
          </a:xfrm>
          <a:prstGeom prst="rect">
            <a:avLst/>
          </a:prstGeom>
          <a:noFill/>
        </p:spPr>
        <p:txBody>
          <a:bodyPr wrap="square" rtlCol="0">
            <a:spAutoFit/>
          </a:bodyPr>
          <a:lstStyle/>
          <a:p>
            <a:r>
              <a:rPr lang="en-US" sz="3600" dirty="0">
                <a:solidFill>
                  <a:schemeClr val="bg1"/>
                </a:solidFill>
                <a:latin typeface="Times New Roman" panose="02020603050405020304" pitchFamily="18" charset="0"/>
                <a:cs typeface="Times New Roman" panose="02020603050405020304" pitchFamily="18" charset="0"/>
              </a:rPr>
              <a:t>3</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0243"/>
                                        </p:tgtEl>
                                        <p:attrNameLst>
                                          <p:attrName>style.visibility</p:attrName>
                                        </p:attrNameLst>
                                      </p:cBhvr>
                                      <p:to>
                                        <p:strVal val="visible"/>
                                      </p:to>
                                    </p:set>
                                    <p:animEffect transition="in" filter="strips(downLeft)">
                                      <p:cBhvr>
                                        <p:cTn id="7" dur="1000"/>
                                        <p:tgtEl>
                                          <p:spTgt spid="102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0242" name="Hình Chữ nhật 1"/>
          <p:cNvSpPr>
            <a:spLocks noChangeArrowheads="1"/>
          </p:cNvSpPr>
          <p:nvPr/>
        </p:nvSpPr>
        <p:spPr bwMode="auto">
          <a:xfrm>
            <a:off x="762000" y="152400"/>
            <a:ext cx="2385060" cy="708025"/>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en-US" sz="4000" dirty="0" err="1">
                <a:solidFill>
                  <a:srgbClr val="FF6600"/>
                </a:solidFill>
                <a:latin typeface="Times New Roman" pitchFamily="18" charset="0"/>
                <a:cs typeface="Times New Roman" pitchFamily="18" charset="0"/>
              </a:rPr>
              <a:t>Kết</a:t>
            </a:r>
            <a:r>
              <a:rPr lang="en-US" sz="4000" dirty="0">
                <a:solidFill>
                  <a:srgbClr val="FF6600"/>
                </a:solidFill>
                <a:latin typeface="Times New Roman" pitchFamily="18" charset="0"/>
                <a:cs typeface="Times New Roman" pitchFamily="18" charset="0"/>
              </a:rPr>
              <a:t> </a:t>
            </a:r>
            <a:r>
              <a:rPr lang="en-US" sz="4000" dirty="0" err="1">
                <a:solidFill>
                  <a:srgbClr val="FF6600"/>
                </a:solidFill>
                <a:latin typeface="Times New Roman" pitchFamily="18" charset="0"/>
                <a:cs typeface="Times New Roman" pitchFamily="18" charset="0"/>
              </a:rPr>
              <a:t>luận</a:t>
            </a:r>
            <a:r>
              <a:rPr lang="en-US" sz="4000" dirty="0">
                <a:solidFill>
                  <a:srgbClr val="FF6600"/>
                </a:solidFill>
                <a:latin typeface="Times New Roman" pitchFamily="18" charset="0"/>
                <a:cs typeface="Times New Roman" pitchFamily="18" charset="0"/>
              </a:rPr>
              <a:t>: </a:t>
            </a:r>
            <a:endParaRPr lang="en-US" sz="4000" i="1" dirty="0">
              <a:solidFill>
                <a:srgbClr val="FF6600"/>
              </a:solidFill>
              <a:latin typeface="Times New Roman" pitchFamily="18" charset="0"/>
              <a:cs typeface="Times New Roman" pitchFamily="18" charset="0"/>
            </a:endParaRPr>
          </a:p>
        </p:txBody>
      </p:sp>
      <p:sp>
        <p:nvSpPr>
          <p:cNvPr id="11267" name="Hình Chữ nhật 2"/>
          <p:cNvSpPr>
            <a:spLocks noChangeArrowheads="1"/>
          </p:cNvSpPr>
          <p:nvPr/>
        </p:nvSpPr>
        <p:spPr bwMode="auto">
          <a:xfrm>
            <a:off x="1512570" y="1211085"/>
            <a:ext cx="9525000" cy="4435830"/>
          </a:xfrm>
          <a:prstGeom prst="rect">
            <a:avLst/>
          </a:prstGeom>
          <a:noFill/>
          <a:ln w="9525">
            <a:noFill/>
            <a:miter lim="800000"/>
            <a:headEnd/>
            <a:tailEnd/>
          </a:ln>
        </p:spPr>
        <p:txBody>
          <a:bodyPr wrap="square">
            <a:spAutoFit/>
          </a:bodyPr>
          <a:lstStyle/>
          <a:p>
            <a:pPr algn="just">
              <a:lnSpc>
                <a:spcPct val="150000"/>
              </a:lnSpc>
              <a:spcBef>
                <a:spcPts val="1200"/>
              </a:spcBef>
            </a:pPr>
            <a:r>
              <a:rPr lang="en-US" sz="3200" b="1" dirty="0" err="1">
                <a:latin typeface="Times New Roman" pitchFamily="18" charset="0"/>
                <a:cs typeface="Times New Roman" pitchFamily="18" charset="0"/>
              </a:rPr>
              <a:t>Không</a:t>
            </a:r>
            <a:r>
              <a:rPr lang="en-US" sz="3200" b="1" dirty="0">
                <a:latin typeface="Times New Roman" pitchFamily="18" charset="0"/>
                <a:cs typeface="Times New Roman" pitchFamily="18" charset="0"/>
              </a:rPr>
              <a:t> có </a:t>
            </a:r>
            <a:r>
              <a:rPr lang="en-US" sz="3200" b="1" dirty="0" err="1">
                <a:latin typeface="Times New Roman" pitchFamily="18" charset="0"/>
                <a:cs typeface="Times New Roman" pitchFamily="18" charset="0"/>
              </a:rPr>
              <a:t>một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loại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thức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ăn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nào</a:t>
            </a:r>
            <a:r>
              <a:rPr lang="en-US" sz="3200" b="1" dirty="0">
                <a:latin typeface="Times New Roman" pitchFamily="18" charset="0"/>
                <a:cs typeface="Times New Roman" pitchFamily="18" charset="0"/>
              </a:rPr>
              <a:t> có </a:t>
            </a:r>
            <a:r>
              <a:rPr lang="en-US" sz="3200" b="1" dirty="0" err="1">
                <a:latin typeface="Times New Roman" pitchFamily="18" charset="0"/>
                <a:cs typeface="Times New Roman" pitchFamily="18" charset="0"/>
              </a:rPr>
              <a:t>thê</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cung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cấp</a:t>
            </a:r>
            <a:r>
              <a:rPr lang="en-US" sz="3200" b="1" dirty="0">
                <a:latin typeface="Times New Roman" pitchFamily="18" charset="0"/>
                <a:cs typeface="Times New Roman" pitchFamily="18" charset="0"/>
              </a:rPr>
              <a:t> </a:t>
            </a:r>
            <a:r>
              <a:rPr lang="en-US" sz="3200" dirty="0" err="1">
                <a:latin typeface="Times New Roman" pitchFamily="18" charset="0"/>
                <a:cs typeface="Times New Roman" pitchFamily="18" charset="0"/>
              </a:rPr>
              <a:t>đủ</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các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chất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cần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thiết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cho</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hoạt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động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sống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của</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cơ</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thê</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Tất</a:t>
            </a:r>
            <a:r>
              <a:rPr lang="en-US" sz="3200" b="1" dirty="0">
                <a:latin typeface="Times New Roman" pitchFamily="18" charset="0"/>
                <a:cs typeface="Times New Roman" pitchFamily="18" charset="0"/>
              </a:rPr>
              <a:t> cả </a:t>
            </a:r>
            <a:r>
              <a:rPr lang="en-US" sz="3200" b="1" dirty="0" err="1">
                <a:latin typeface="Times New Roman" pitchFamily="18" charset="0"/>
                <a:cs typeface="Times New Roman" pitchFamily="18" charset="0"/>
              </a:rPr>
              <a:t>những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chất</a:t>
            </a:r>
            <a:r>
              <a:rPr lang="en-US" sz="3200" b="1" dirty="0">
                <a:latin typeface="Times New Roman" pitchFamily="18" charset="0"/>
                <a:cs typeface="Times New Roman" pitchFamily="18" charset="0"/>
              </a:rPr>
              <a:t> mà </a:t>
            </a:r>
            <a:r>
              <a:rPr lang="en-US" sz="3200" b="1" dirty="0" err="1">
                <a:latin typeface="Times New Roman" pitchFamily="18" charset="0"/>
                <a:cs typeface="Times New Roman" pitchFamily="18" charset="0"/>
              </a:rPr>
              <a:t>cơ</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thê</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cần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đều</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phải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lấy</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từ</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nhiều</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nguồn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thức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ăn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khác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nhau</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Đê</a:t>
            </a:r>
            <a:r>
              <a:rPr lang="en-US" sz="3200" b="1" dirty="0">
                <a:latin typeface="Times New Roman" pitchFamily="18" charset="0"/>
                <a:cs typeface="Times New Roman" pitchFamily="18" charset="0"/>
              </a:rPr>
              <a:t>̉ có </a:t>
            </a:r>
            <a:r>
              <a:rPr lang="en-US" sz="3200" b="1" dirty="0" err="1">
                <a:latin typeface="Times New Roman" pitchFamily="18" charset="0"/>
                <a:cs typeface="Times New Roman" pitchFamily="18" charset="0"/>
              </a:rPr>
              <a:t>sức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khỏe</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tốt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chúng</a:t>
            </a:r>
            <a:r>
              <a:rPr lang="en-US" sz="3200" b="1" dirty="0">
                <a:latin typeface="Times New Roman" pitchFamily="18" charset="0"/>
                <a:cs typeface="Times New Roman" pitchFamily="18" charset="0"/>
              </a:rPr>
              <a:t> ta </a:t>
            </a:r>
            <a:r>
              <a:rPr lang="en-US" sz="3200" b="1" dirty="0" err="1">
                <a:latin typeface="Times New Roman" pitchFamily="18" charset="0"/>
                <a:cs typeface="Times New Roman" pitchFamily="18" charset="0"/>
              </a:rPr>
              <a:t>ăn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phối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hợp</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nhiều</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loại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thức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ăn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và</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thường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xuyên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thay</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đổi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món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ăn</a:t>
            </a:r>
            <a:r>
              <a:rPr lang="en-US" sz="3200" b="1" dirty="0">
                <a:latin typeface="Times New Roman" pitchFamily="18" charset="0"/>
                <a:cs typeface="Times New Roman" pitchFamily="18" charset="0"/>
              </a:rPr>
              <a:t>.</a:t>
            </a:r>
            <a:endParaRPr lang="en-US" sz="3200" dirty="0">
              <a:latin typeface="Times New Roman" pitchFamily="18" charset="0"/>
              <a:cs typeface="Times New Roman" pitchFamily="18"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11267"/>
                                        </p:tgtEl>
                                        <p:attrNameLst>
                                          <p:attrName>style.visibility</p:attrName>
                                        </p:attrNameLst>
                                      </p:cBhvr>
                                      <p:to>
                                        <p:strVal val="visible"/>
                                      </p:to>
                                    </p:set>
                                    <p:animEffect transition="in" filter="wedge">
                                      <p:cBhvr>
                                        <p:cTn id="7" dur="1000"/>
                                        <p:tgtEl>
                                          <p:spTgt spid="112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1266" name="Text Box 7"/>
          <p:cNvSpPr txBox="1">
            <a:spLocks noChangeArrowheads="1"/>
          </p:cNvSpPr>
          <p:nvPr/>
        </p:nvSpPr>
        <p:spPr bwMode="auto">
          <a:xfrm>
            <a:off x="1752600" y="1981200"/>
            <a:ext cx="9168765" cy="1938992"/>
          </a:xfrm>
          <a:prstGeom prst="rect">
            <a:avLst/>
          </a:prstGeom>
          <a:noFill/>
          <a:ln w="9525">
            <a:noFill/>
            <a:miter lim="800000"/>
            <a:headEnd/>
            <a:tailEnd/>
          </a:ln>
        </p:spPr>
        <p:txBody>
          <a:bodyPr wrap="square">
            <a:spAutoFit/>
          </a:bodyPr>
          <a:lstStyle/>
          <a:p>
            <a:pPr algn="ctr">
              <a:spcBef>
                <a:spcPct val="50000"/>
              </a:spcBef>
            </a:pPr>
            <a:r>
              <a:rPr lang="en-US" sz="4000" b="1" dirty="0">
                <a:solidFill>
                  <a:srgbClr val="FF0000"/>
                </a:solidFill>
                <a:latin typeface="Times New Roman" pitchFamily="18" charset="0"/>
                <a:cs typeface="Times New Roman" pitchFamily="18" charset="0"/>
              </a:rPr>
              <a:t>THÁP DINH DƯỠNG CÂN ĐỐI TRUNG BÌNH CHO MỘT NGƯỜI TRONG MỘT THÁNG</a:t>
            </a:r>
          </a:p>
        </p:txBody>
      </p:sp>
    </p:spTree>
  </p:cSld>
  <p:clrMapOvr>
    <a:masterClrMapping/>
  </p:clrMapOvr>
  <p:transition spd="med">
    <p:checker/>
  </p:transition>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59400" name="Text Box 8"/>
          <p:cNvSpPr txBox="1">
            <a:spLocks noChangeArrowheads="1"/>
          </p:cNvSpPr>
          <p:nvPr/>
        </p:nvSpPr>
        <p:spPr bwMode="auto">
          <a:xfrm>
            <a:off x="7395160" y="-90214"/>
            <a:ext cx="4916329" cy="707886"/>
          </a:xfrm>
          <a:prstGeom prst="rect">
            <a:avLst/>
          </a:prstGeom>
          <a:solidFill>
            <a:srgbClr val="FFFF99"/>
          </a:solidFill>
          <a:ln w="9525">
            <a:solidFill>
              <a:schemeClr val="hlink"/>
            </a:solidFill>
            <a:miter lim="800000"/>
            <a:headEnd/>
            <a:tailEnd/>
          </a:ln>
        </p:spPr>
        <p:txBody>
          <a:bodyPr wrap="square">
            <a:spAutoFit/>
          </a:bodyPr>
          <a:lstStyle/>
          <a:p>
            <a:pPr algn="ctr">
              <a:spcBef>
                <a:spcPct val="50000"/>
              </a:spcBef>
            </a:pPr>
            <a:r>
              <a:rPr lang="en-US" sz="2000" b="1" dirty="0">
                <a:solidFill>
                  <a:srgbClr val="FF0000"/>
                </a:solidFill>
                <a:latin typeface="Times New Roman" panose="02020603050405020304" pitchFamily="18" charset="0"/>
                <a:cs typeface="Times New Roman" panose="02020603050405020304" pitchFamily="18" charset="0"/>
              </a:rPr>
              <a:t>THÁP DINH DƯỠNG CÂN ĐỐI TRUNG BÌNH CHO MỘT NGƯỜI MỘT THÁNG</a:t>
            </a:r>
          </a:p>
        </p:txBody>
      </p:sp>
      <p:sp>
        <p:nvSpPr>
          <p:cNvPr id="59444" name="Text Box 52"/>
          <p:cNvSpPr txBox="1">
            <a:spLocks noChangeArrowheads="1"/>
          </p:cNvSpPr>
          <p:nvPr/>
        </p:nvSpPr>
        <p:spPr bwMode="auto">
          <a:xfrm>
            <a:off x="7818120" y="1295400"/>
            <a:ext cx="4526280" cy="3970318"/>
          </a:xfrm>
          <a:prstGeom prst="rect">
            <a:avLst/>
          </a:prstGeom>
          <a:noFill/>
          <a:ln w="9525">
            <a:noFill/>
            <a:miter lim="800000"/>
            <a:headEnd/>
            <a:tailEnd/>
          </a:ln>
        </p:spPr>
        <p:txBody>
          <a:bodyPr>
            <a:spAutoFit/>
          </a:bodyPr>
          <a:lstStyle/>
          <a:p>
            <a:pPr>
              <a:spcBef>
                <a:spcPct val="50000"/>
              </a:spcBef>
            </a:pPr>
            <a:r>
              <a:rPr lang="en-US" sz="3600" b="1" dirty="0" err="1">
                <a:solidFill>
                  <a:schemeClr val="hlink"/>
                </a:solidFill>
                <a:latin typeface="Times New Roman" pitchFamily="18" charset="0"/>
                <a:cs typeface="Times New Roman" pitchFamily="18" charset="0"/>
              </a:rPr>
              <a:t>Dựa</a:t>
            </a:r>
            <a:r>
              <a:rPr lang="en-US" sz="3600" b="1" dirty="0">
                <a:solidFill>
                  <a:schemeClr val="hlink"/>
                </a:solidFill>
                <a:latin typeface="Times New Roman" pitchFamily="18" charset="0"/>
                <a:cs typeface="Times New Roman" pitchFamily="18" charset="0"/>
              </a:rPr>
              <a:t> </a:t>
            </a:r>
            <a:r>
              <a:rPr lang="en-US" sz="3600" b="1" dirty="0" err="1">
                <a:solidFill>
                  <a:schemeClr val="hlink"/>
                </a:solidFill>
                <a:latin typeface="Times New Roman" pitchFamily="18" charset="0"/>
                <a:cs typeface="Times New Roman" pitchFamily="18" charset="0"/>
              </a:rPr>
              <a:t>vào</a:t>
            </a:r>
            <a:r>
              <a:rPr lang="en-US" sz="3600" b="1" dirty="0">
                <a:solidFill>
                  <a:schemeClr val="hlink"/>
                </a:solidFill>
                <a:latin typeface="Times New Roman" pitchFamily="18" charset="0"/>
                <a:cs typeface="Times New Roman" pitchFamily="18" charset="0"/>
              </a:rPr>
              <a:t> </a:t>
            </a:r>
            <a:r>
              <a:rPr lang="en-US" sz="3600" b="1" dirty="0" err="1">
                <a:solidFill>
                  <a:schemeClr val="hlink"/>
                </a:solidFill>
                <a:latin typeface="Times New Roman" pitchFamily="18" charset="0"/>
                <a:cs typeface="Times New Roman" pitchFamily="18" charset="0"/>
              </a:rPr>
              <a:t>sách</a:t>
            </a:r>
            <a:r>
              <a:rPr lang="en-US" sz="3600" b="1" dirty="0">
                <a:solidFill>
                  <a:schemeClr val="hlink"/>
                </a:solidFill>
                <a:latin typeface="Times New Roman" pitchFamily="18" charset="0"/>
                <a:cs typeface="Times New Roman" pitchFamily="18" charset="0"/>
              </a:rPr>
              <a:t> </a:t>
            </a:r>
            <a:r>
              <a:rPr lang="en-US" sz="3600" b="1" dirty="0" err="1">
                <a:solidFill>
                  <a:schemeClr val="hlink"/>
                </a:solidFill>
                <a:latin typeface="Times New Roman" pitchFamily="18" charset="0"/>
                <a:cs typeface="Times New Roman" pitchFamily="18" charset="0"/>
              </a:rPr>
              <a:t>giáo</a:t>
            </a:r>
            <a:r>
              <a:rPr lang="en-US" sz="3600" b="1" dirty="0">
                <a:solidFill>
                  <a:schemeClr val="hlink"/>
                </a:solidFill>
                <a:latin typeface="Times New Roman" pitchFamily="18" charset="0"/>
                <a:cs typeface="Times New Roman" pitchFamily="18" charset="0"/>
              </a:rPr>
              <a:t> khoa </a:t>
            </a:r>
            <a:r>
              <a:rPr lang="en-US" sz="3600" b="1" dirty="0" err="1">
                <a:solidFill>
                  <a:schemeClr val="hlink"/>
                </a:solidFill>
                <a:latin typeface="Times New Roman" pitchFamily="18" charset="0"/>
                <a:cs typeface="Times New Roman" pitchFamily="18" charset="0"/>
              </a:rPr>
              <a:t>em</a:t>
            </a:r>
            <a:r>
              <a:rPr lang="en-US" sz="3600" b="1" dirty="0">
                <a:solidFill>
                  <a:schemeClr val="hlink"/>
                </a:solidFill>
                <a:latin typeface="Times New Roman" pitchFamily="18" charset="0"/>
                <a:cs typeface="Times New Roman" pitchFamily="18" charset="0"/>
              </a:rPr>
              <a:t> </a:t>
            </a:r>
            <a:r>
              <a:rPr lang="en-US" sz="3600" b="1" dirty="0" err="1">
                <a:solidFill>
                  <a:schemeClr val="hlink"/>
                </a:solidFill>
                <a:latin typeface="Times New Roman" pitchFamily="18" charset="0"/>
                <a:cs typeface="Times New Roman" pitchFamily="18" charset="0"/>
              </a:rPr>
              <a:t>hãy</a:t>
            </a:r>
            <a:r>
              <a:rPr lang="en-US" sz="3600" b="1" dirty="0">
                <a:solidFill>
                  <a:schemeClr val="hlink"/>
                </a:solidFill>
                <a:latin typeface="Times New Roman" pitchFamily="18" charset="0"/>
                <a:cs typeface="Times New Roman" pitchFamily="18" charset="0"/>
              </a:rPr>
              <a:t> </a:t>
            </a:r>
            <a:r>
              <a:rPr lang="en-US" sz="3600" dirty="0" err="1">
                <a:solidFill>
                  <a:schemeClr val="hlink"/>
                </a:solidFill>
                <a:latin typeface="Times New Roman" pitchFamily="18" charset="0"/>
                <a:cs typeface="Times New Roman" pitchFamily="18" charset="0"/>
              </a:rPr>
              <a:t>điền</a:t>
            </a:r>
            <a:r>
              <a:rPr lang="en-US" sz="3600" b="1" dirty="0">
                <a:solidFill>
                  <a:schemeClr val="hlink"/>
                </a:solidFill>
                <a:latin typeface="Times New Roman" pitchFamily="18" charset="0"/>
                <a:cs typeface="Times New Roman" pitchFamily="18" charset="0"/>
              </a:rPr>
              <a:t> </a:t>
            </a:r>
            <a:r>
              <a:rPr lang="en-US" sz="3600" b="1" dirty="0" err="1">
                <a:solidFill>
                  <a:schemeClr val="hlink"/>
                </a:solidFill>
                <a:latin typeface="Times New Roman" pitchFamily="18" charset="0"/>
                <a:cs typeface="Times New Roman" pitchFamily="18" charset="0"/>
              </a:rPr>
              <a:t>các</a:t>
            </a:r>
            <a:r>
              <a:rPr lang="en-US" sz="3600" b="1" dirty="0">
                <a:solidFill>
                  <a:schemeClr val="hlink"/>
                </a:solidFill>
                <a:latin typeface="Times New Roman" pitchFamily="18" charset="0"/>
                <a:cs typeface="Times New Roman" pitchFamily="18" charset="0"/>
              </a:rPr>
              <a:t> </a:t>
            </a:r>
            <a:r>
              <a:rPr lang="en-US" sz="3600" b="1" dirty="0" err="1">
                <a:solidFill>
                  <a:schemeClr val="hlink"/>
                </a:solidFill>
                <a:latin typeface="Times New Roman" pitchFamily="18" charset="0"/>
                <a:cs typeface="Times New Roman" pitchFamily="18" charset="0"/>
              </a:rPr>
              <a:t>từ</a:t>
            </a:r>
            <a:r>
              <a:rPr lang="en-US" sz="3600" b="1" dirty="0">
                <a:solidFill>
                  <a:schemeClr val="hlink"/>
                </a:solidFill>
                <a:latin typeface="Times New Roman" pitchFamily="18" charset="0"/>
                <a:cs typeface="Times New Roman" pitchFamily="18" charset="0"/>
              </a:rPr>
              <a:t> : </a:t>
            </a:r>
            <a:r>
              <a:rPr lang="en-US" sz="3600" b="1" dirty="0" err="1">
                <a:solidFill>
                  <a:srgbClr val="FF0000"/>
                </a:solidFill>
                <a:latin typeface="Times New Roman" pitchFamily="18" charset="0"/>
                <a:cs typeface="Times New Roman" pitchFamily="18" charset="0"/>
              </a:rPr>
              <a:t>Ăn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đủ</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Ăn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vừa</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phải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Ăn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có</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mức</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độ</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Ăn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ít</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Ăn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hạn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chế</a:t>
            </a:r>
            <a:r>
              <a:rPr lang="en-US" sz="3600" b="1" dirty="0">
                <a:solidFill>
                  <a:schemeClr val="hlink"/>
                </a:solidFill>
                <a:latin typeface="Times New Roman" pitchFamily="18" charset="0"/>
                <a:cs typeface="Times New Roman" pitchFamily="18" charset="0"/>
              </a:rPr>
              <a:t> </a:t>
            </a:r>
            <a:r>
              <a:rPr lang="en-US" sz="3600" b="1" dirty="0" err="1">
                <a:solidFill>
                  <a:schemeClr val="hlink"/>
                </a:solidFill>
                <a:latin typeface="Times New Roman" pitchFamily="18" charset="0"/>
                <a:cs typeface="Times New Roman" pitchFamily="18" charset="0"/>
              </a:rPr>
              <a:t>vào</a:t>
            </a:r>
            <a:r>
              <a:rPr lang="en-US" sz="3600" b="1" dirty="0">
                <a:solidFill>
                  <a:schemeClr val="hlink"/>
                </a:solidFill>
                <a:latin typeface="Times New Roman" pitchFamily="18" charset="0"/>
                <a:cs typeface="Times New Roman" pitchFamily="18" charset="0"/>
              </a:rPr>
              <a:t> ô </a:t>
            </a:r>
            <a:r>
              <a:rPr lang="en-US" sz="3600" b="1" dirty="0" err="1">
                <a:solidFill>
                  <a:schemeClr val="hlink"/>
                </a:solidFill>
                <a:latin typeface="Times New Roman" pitchFamily="18" charset="0"/>
                <a:cs typeface="Times New Roman" pitchFamily="18" charset="0"/>
              </a:rPr>
              <a:t>trống</a:t>
            </a:r>
            <a:r>
              <a:rPr lang="en-US" sz="3600" b="1" dirty="0">
                <a:solidFill>
                  <a:schemeClr val="hlink"/>
                </a:solidFill>
                <a:latin typeface="Times New Roman" pitchFamily="18" charset="0"/>
                <a:cs typeface="Times New Roman" pitchFamily="18" charset="0"/>
              </a:rPr>
              <a:t> </a:t>
            </a:r>
            <a:r>
              <a:rPr lang="en-US" sz="3600" b="1" dirty="0" err="1">
                <a:solidFill>
                  <a:schemeClr val="hlink"/>
                </a:solidFill>
                <a:latin typeface="Times New Roman" pitchFamily="18" charset="0"/>
                <a:cs typeface="Times New Roman" pitchFamily="18" charset="0"/>
              </a:rPr>
              <a:t>theo</a:t>
            </a:r>
            <a:r>
              <a:rPr lang="en-US" sz="3600" b="1" dirty="0">
                <a:solidFill>
                  <a:schemeClr val="hlink"/>
                </a:solidFill>
                <a:latin typeface="Times New Roman" pitchFamily="18" charset="0"/>
                <a:cs typeface="Times New Roman" pitchFamily="18" charset="0"/>
              </a:rPr>
              <a:t> </a:t>
            </a:r>
            <a:r>
              <a:rPr lang="en-US" sz="3600" b="1" dirty="0" err="1">
                <a:solidFill>
                  <a:schemeClr val="hlink"/>
                </a:solidFill>
                <a:latin typeface="Times New Roman" pitchFamily="18" charset="0"/>
                <a:cs typeface="Times New Roman" pitchFamily="18" charset="0"/>
              </a:rPr>
              <a:t>tên</a:t>
            </a:r>
            <a:r>
              <a:rPr lang="en-US" sz="3600" b="1" dirty="0">
                <a:solidFill>
                  <a:schemeClr val="hlink"/>
                </a:solidFill>
                <a:latin typeface="Times New Roman" pitchFamily="18" charset="0"/>
                <a:cs typeface="Times New Roman" pitchFamily="18" charset="0"/>
              </a:rPr>
              <a:t> </a:t>
            </a:r>
            <a:r>
              <a:rPr lang="en-US" sz="3600" b="1" dirty="0" err="1">
                <a:solidFill>
                  <a:schemeClr val="hlink"/>
                </a:solidFill>
                <a:latin typeface="Times New Roman" pitchFamily="18" charset="0"/>
                <a:cs typeface="Times New Roman" pitchFamily="18" charset="0"/>
              </a:rPr>
              <a:t>nhóm</a:t>
            </a:r>
            <a:r>
              <a:rPr lang="en-US" sz="3600" b="1" dirty="0">
                <a:solidFill>
                  <a:schemeClr val="hlink"/>
                </a:solidFill>
                <a:latin typeface="Times New Roman" pitchFamily="18" charset="0"/>
                <a:cs typeface="Times New Roman" pitchFamily="18" charset="0"/>
              </a:rPr>
              <a:t> </a:t>
            </a:r>
            <a:r>
              <a:rPr lang="en-US" sz="3600" b="1" dirty="0" err="1">
                <a:solidFill>
                  <a:schemeClr val="hlink"/>
                </a:solidFill>
                <a:latin typeface="Times New Roman" pitchFamily="18" charset="0"/>
                <a:cs typeface="Times New Roman" pitchFamily="18" charset="0"/>
              </a:rPr>
              <a:t>thức</a:t>
            </a:r>
            <a:r>
              <a:rPr lang="en-US" sz="3600" b="1" dirty="0">
                <a:solidFill>
                  <a:schemeClr val="hlink"/>
                </a:solidFill>
                <a:latin typeface="Times New Roman" pitchFamily="18" charset="0"/>
                <a:cs typeface="Times New Roman" pitchFamily="18" charset="0"/>
              </a:rPr>
              <a:t> </a:t>
            </a:r>
            <a:r>
              <a:rPr lang="en-US" sz="3600" b="1" dirty="0" err="1">
                <a:solidFill>
                  <a:schemeClr val="hlink"/>
                </a:solidFill>
                <a:latin typeface="Times New Roman" pitchFamily="18" charset="0"/>
                <a:cs typeface="Times New Roman" pitchFamily="18" charset="0"/>
              </a:rPr>
              <a:t>ăn</a:t>
            </a:r>
            <a:r>
              <a:rPr lang="en-US" sz="3600" b="1" dirty="0">
                <a:solidFill>
                  <a:schemeClr val="hlink"/>
                </a:solidFill>
                <a:latin typeface="Times New Roman" pitchFamily="18" charset="0"/>
                <a:cs typeface="Times New Roman" pitchFamily="18" charset="0"/>
              </a:rPr>
              <a:t> </a:t>
            </a:r>
            <a:r>
              <a:rPr lang="en-US" sz="3600" b="1" dirty="0" err="1">
                <a:solidFill>
                  <a:schemeClr val="hlink"/>
                </a:solidFill>
                <a:latin typeface="Times New Roman" pitchFamily="18" charset="0"/>
                <a:cs typeface="Times New Roman" pitchFamily="18" charset="0"/>
              </a:rPr>
              <a:t>thích</a:t>
            </a:r>
            <a:r>
              <a:rPr lang="en-US" sz="3600" b="1" dirty="0">
                <a:solidFill>
                  <a:schemeClr val="hlink"/>
                </a:solidFill>
                <a:latin typeface="Times New Roman" pitchFamily="18" charset="0"/>
                <a:cs typeface="Times New Roman" pitchFamily="18" charset="0"/>
              </a:rPr>
              <a:t> </a:t>
            </a:r>
            <a:r>
              <a:rPr lang="en-US" sz="3600" b="1" dirty="0" err="1">
                <a:solidFill>
                  <a:schemeClr val="hlink"/>
                </a:solidFill>
                <a:latin typeface="Times New Roman" pitchFamily="18" charset="0"/>
                <a:cs typeface="Times New Roman" pitchFamily="18" charset="0"/>
              </a:rPr>
              <a:t>hợp</a:t>
            </a:r>
            <a:endParaRPr lang="en-US" sz="3600" b="1" dirty="0">
              <a:solidFill>
                <a:schemeClr val="hlink"/>
              </a:solidFill>
              <a:latin typeface="Times New Roman" pitchFamily="18" charset="0"/>
              <a:cs typeface="Times New Roman" pitchFamily="18" charset="0"/>
            </a:endParaRPr>
          </a:p>
        </p:txBody>
      </p:sp>
      <p:grpSp>
        <p:nvGrpSpPr>
          <p:cNvPr id="12294" name="Group 42"/>
          <p:cNvGrpSpPr>
            <a:grpSpLocks/>
          </p:cNvGrpSpPr>
          <p:nvPr/>
        </p:nvGrpSpPr>
        <p:grpSpPr bwMode="auto">
          <a:xfrm>
            <a:off x="0" y="-50800"/>
            <a:ext cx="7509510" cy="6858000"/>
            <a:chOff x="0" y="0"/>
            <a:chExt cx="3504" cy="4320"/>
          </a:xfrm>
        </p:grpSpPr>
        <p:pic>
          <p:nvPicPr>
            <p:cNvPr id="12295" name="Picture 7" descr="14"/>
            <p:cNvPicPr>
              <a:picLocks noChangeAspect="1" noChangeArrowheads="1"/>
            </p:cNvPicPr>
            <p:nvPr/>
          </p:nvPicPr>
          <p:blipFill>
            <a:blip r:embed="rId3">
              <a:lum bright="-18000" contrast="54000"/>
            </a:blip>
            <a:srcRect/>
            <a:stretch>
              <a:fillRect/>
            </a:stretch>
          </p:blipFill>
          <p:spPr bwMode="auto">
            <a:xfrm>
              <a:off x="8" y="0"/>
              <a:ext cx="3496" cy="4320"/>
            </a:xfrm>
            <a:prstGeom prst="rect">
              <a:avLst/>
            </a:prstGeom>
            <a:noFill/>
            <a:ln w="9525">
              <a:solidFill>
                <a:srgbClr val="FF3300"/>
              </a:solidFill>
              <a:miter lim="800000"/>
              <a:headEnd/>
              <a:tailEnd/>
            </a:ln>
          </p:spPr>
        </p:pic>
        <p:sp>
          <p:nvSpPr>
            <p:cNvPr id="12296" name="Line 17"/>
            <p:cNvSpPr>
              <a:spLocks noChangeShapeType="1"/>
            </p:cNvSpPr>
            <p:nvPr/>
          </p:nvSpPr>
          <p:spPr bwMode="auto">
            <a:xfrm>
              <a:off x="0" y="693"/>
              <a:ext cx="1508" cy="0"/>
            </a:xfrm>
            <a:prstGeom prst="line">
              <a:avLst/>
            </a:prstGeom>
            <a:noFill/>
            <a:ln w="57150">
              <a:solidFill>
                <a:srgbClr val="FF3300"/>
              </a:solidFill>
              <a:round/>
              <a:headEnd/>
              <a:tailEnd type="triangle" w="med" len="med"/>
            </a:ln>
          </p:spPr>
          <p:txBody>
            <a:bodyPr/>
            <a:lstStyle/>
            <a:p>
              <a:endParaRPr lang="en-US"/>
            </a:p>
          </p:txBody>
        </p:sp>
        <p:sp>
          <p:nvSpPr>
            <p:cNvPr id="12297" name="Line 18"/>
            <p:cNvSpPr>
              <a:spLocks noChangeShapeType="1"/>
            </p:cNvSpPr>
            <p:nvPr/>
          </p:nvSpPr>
          <p:spPr bwMode="auto">
            <a:xfrm>
              <a:off x="0" y="1227"/>
              <a:ext cx="1331" cy="0"/>
            </a:xfrm>
            <a:prstGeom prst="line">
              <a:avLst/>
            </a:prstGeom>
            <a:noFill/>
            <a:ln w="57150">
              <a:solidFill>
                <a:srgbClr val="FF3300"/>
              </a:solidFill>
              <a:round/>
              <a:headEnd/>
              <a:tailEnd type="triangle" w="med" len="med"/>
            </a:ln>
          </p:spPr>
          <p:txBody>
            <a:bodyPr/>
            <a:lstStyle/>
            <a:p>
              <a:endParaRPr lang="en-US"/>
            </a:p>
          </p:txBody>
        </p:sp>
        <p:sp>
          <p:nvSpPr>
            <p:cNvPr id="12298" name="Line 19"/>
            <p:cNvSpPr>
              <a:spLocks noChangeShapeType="1"/>
            </p:cNvSpPr>
            <p:nvPr/>
          </p:nvSpPr>
          <p:spPr bwMode="auto">
            <a:xfrm>
              <a:off x="0" y="1707"/>
              <a:ext cx="1197" cy="0"/>
            </a:xfrm>
            <a:prstGeom prst="line">
              <a:avLst/>
            </a:prstGeom>
            <a:noFill/>
            <a:ln w="57150">
              <a:solidFill>
                <a:srgbClr val="FF3300"/>
              </a:solidFill>
              <a:round/>
              <a:headEnd/>
              <a:tailEnd type="triangle" w="med" len="med"/>
            </a:ln>
          </p:spPr>
          <p:txBody>
            <a:bodyPr/>
            <a:lstStyle/>
            <a:p>
              <a:endParaRPr lang="en-US"/>
            </a:p>
          </p:txBody>
        </p:sp>
        <p:sp>
          <p:nvSpPr>
            <p:cNvPr id="12299" name="Line 20"/>
            <p:cNvSpPr>
              <a:spLocks noChangeShapeType="1"/>
            </p:cNvSpPr>
            <p:nvPr/>
          </p:nvSpPr>
          <p:spPr bwMode="auto">
            <a:xfrm>
              <a:off x="0" y="2240"/>
              <a:ext cx="1065" cy="1"/>
            </a:xfrm>
            <a:prstGeom prst="line">
              <a:avLst/>
            </a:prstGeom>
            <a:noFill/>
            <a:ln w="57150">
              <a:solidFill>
                <a:srgbClr val="FF3300"/>
              </a:solidFill>
              <a:round/>
              <a:headEnd/>
              <a:tailEnd type="triangle" w="med" len="med"/>
            </a:ln>
          </p:spPr>
          <p:txBody>
            <a:bodyPr/>
            <a:lstStyle/>
            <a:p>
              <a:endParaRPr lang="en-US"/>
            </a:p>
          </p:txBody>
        </p:sp>
        <p:sp>
          <p:nvSpPr>
            <p:cNvPr id="12300" name="Line 21"/>
            <p:cNvSpPr>
              <a:spLocks noChangeShapeType="1"/>
            </p:cNvSpPr>
            <p:nvPr/>
          </p:nvSpPr>
          <p:spPr bwMode="auto">
            <a:xfrm flipV="1">
              <a:off x="0" y="2808"/>
              <a:ext cx="887" cy="19"/>
            </a:xfrm>
            <a:prstGeom prst="line">
              <a:avLst/>
            </a:prstGeom>
            <a:noFill/>
            <a:ln w="57150">
              <a:solidFill>
                <a:srgbClr val="FF3300"/>
              </a:solidFill>
              <a:round/>
              <a:headEnd/>
              <a:tailEnd type="triangle" w="med" len="med"/>
            </a:ln>
          </p:spPr>
          <p:txBody>
            <a:bodyPr/>
            <a:lstStyle/>
            <a:p>
              <a:endParaRPr lang="en-US"/>
            </a:p>
          </p:txBody>
        </p:sp>
        <p:sp>
          <p:nvSpPr>
            <p:cNvPr id="12301" name="Line 22"/>
            <p:cNvSpPr>
              <a:spLocks noChangeShapeType="1"/>
            </p:cNvSpPr>
            <p:nvPr/>
          </p:nvSpPr>
          <p:spPr bwMode="auto">
            <a:xfrm flipV="1">
              <a:off x="0" y="3339"/>
              <a:ext cx="720" cy="21"/>
            </a:xfrm>
            <a:prstGeom prst="line">
              <a:avLst/>
            </a:prstGeom>
            <a:noFill/>
            <a:ln w="57150">
              <a:solidFill>
                <a:srgbClr val="FF3300"/>
              </a:solidFill>
              <a:round/>
              <a:headEnd/>
              <a:tailEnd type="triangle" w="med" len="med"/>
            </a:ln>
          </p:spPr>
          <p:txBody>
            <a:bodyPr/>
            <a:lstStyle/>
            <a:p>
              <a:endParaRPr lang="en-US"/>
            </a:p>
          </p:txBody>
        </p:sp>
        <p:sp>
          <p:nvSpPr>
            <p:cNvPr id="12302" name="Line 23"/>
            <p:cNvSpPr>
              <a:spLocks noChangeShapeType="1"/>
            </p:cNvSpPr>
            <p:nvPr/>
          </p:nvSpPr>
          <p:spPr bwMode="auto">
            <a:xfrm>
              <a:off x="0" y="3990"/>
              <a:ext cx="532" cy="12"/>
            </a:xfrm>
            <a:prstGeom prst="line">
              <a:avLst/>
            </a:prstGeom>
            <a:noFill/>
            <a:ln w="57150">
              <a:solidFill>
                <a:srgbClr val="FF3300"/>
              </a:solidFill>
              <a:round/>
              <a:headEnd/>
              <a:tailEnd type="triangle" w="med" len="med"/>
            </a:ln>
          </p:spPr>
          <p:txBody>
            <a:bodyPr/>
            <a:lstStyle/>
            <a:p>
              <a:endParaRPr lang="en-US"/>
            </a:p>
          </p:txBody>
        </p:sp>
        <p:sp>
          <p:nvSpPr>
            <p:cNvPr id="12303" name="Line 25"/>
            <p:cNvSpPr>
              <a:spLocks noChangeShapeType="1"/>
            </p:cNvSpPr>
            <p:nvPr/>
          </p:nvSpPr>
          <p:spPr bwMode="auto">
            <a:xfrm flipH="1">
              <a:off x="494" y="176"/>
              <a:ext cx="1242" cy="4000"/>
            </a:xfrm>
            <a:prstGeom prst="line">
              <a:avLst/>
            </a:prstGeom>
            <a:noFill/>
            <a:ln w="19050">
              <a:solidFill>
                <a:srgbClr val="0000FF"/>
              </a:solidFill>
              <a:round/>
              <a:headEnd/>
              <a:tailEnd/>
            </a:ln>
          </p:spPr>
          <p:txBody>
            <a:bodyPr/>
            <a:lstStyle/>
            <a:p>
              <a:endParaRPr lang="en-US"/>
            </a:p>
          </p:txBody>
        </p:sp>
        <p:sp>
          <p:nvSpPr>
            <p:cNvPr id="12304" name="Line 26"/>
            <p:cNvSpPr>
              <a:spLocks noChangeShapeType="1"/>
            </p:cNvSpPr>
            <p:nvPr/>
          </p:nvSpPr>
          <p:spPr bwMode="auto">
            <a:xfrm>
              <a:off x="488" y="4207"/>
              <a:ext cx="2395" cy="0"/>
            </a:xfrm>
            <a:prstGeom prst="line">
              <a:avLst/>
            </a:prstGeom>
            <a:noFill/>
            <a:ln w="19050">
              <a:solidFill>
                <a:srgbClr val="0000FF"/>
              </a:solidFill>
              <a:round/>
              <a:headEnd/>
              <a:tailEnd/>
            </a:ln>
          </p:spPr>
          <p:txBody>
            <a:bodyPr/>
            <a:lstStyle/>
            <a:p>
              <a:endParaRPr lang="en-US"/>
            </a:p>
          </p:txBody>
        </p:sp>
        <p:sp>
          <p:nvSpPr>
            <p:cNvPr id="12305" name="Line 27"/>
            <p:cNvSpPr>
              <a:spLocks noChangeShapeType="1"/>
            </p:cNvSpPr>
            <p:nvPr/>
          </p:nvSpPr>
          <p:spPr bwMode="auto">
            <a:xfrm flipH="1" flipV="1">
              <a:off x="1754" y="176"/>
              <a:ext cx="1110" cy="4000"/>
            </a:xfrm>
            <a:prstGeom prst="line">
              <a:avLst/>
            </a:prstGeom>
            <a:noFill/>
            <a:ln w="19050">
              <a:solidFill>
                <a:srgbClr val="0000FF"/>
              </a:solidFill>
              <a:round/>
              <a:headEnd/>
              <a:tailEnd/>
            </a:ln>
          </p:spPr>
          <p:txBody>
            <a:bodyPr/>
            <a:lstStyle/>
            <a:p>
              <a:endParaRPr lang="en-US"/>
            </a:p>
          </p:txBody>
        </p:sp>
        <p:sp>
          <p:nvSpPr>
            <p:cNvPr id="12306" name="Line 28"/>
            <p:cNvSpPr>
              <a:spLocks noChangeShapeType="1"/>
            </p:cNvSpPr>
            <p:nvPr/>
          </p:nvSpPr>
          <p:spPr bwMode="auto">
            <a:xfrm>
              <a:off x="1489" y="1013"/>
              <a:ext cx="488" cy="0"/>
            </a:xfrm>
            <a:prstGeom prst="line">
              <a:avLst/>
            </a:prstGeom>
            <a:noFill/>
            <a:ln w="19050">
              <a:solidFill>
                <a:srgbClr val="0000FF"/>
              </a:solidFill>
              <a:round/>
              <a:headEnd/>
              <a:tailEnd/>
            </a:ln>
          </p:spPr>
          <p:txBody>
            <a:bodyPr/>
            <a:lstStyle/>
            <a:p>
              <a:endParaRPr lang="en-US"/>
            </a:p>
          </p:txBody>
        </p:sp>
        <p:sp>
          <p:nvSpPr>
            <p:cNvPr id="12307" name="Line 29"/>
            <p:cNvSpPr>
              <a:spLocks noChangeShapeType="1"/>
            </p:cNvSpPr>
            <p:nvPr/>
          </p:nvSpPr>
          <p:spPr bwMode="auto">
            <a:xfrm>
              <a:off x="1331" y="1493"/>
              <a:ext cx="798" cy="0"/>
            </a:xfrm>
            <a:prstGeom prst="line">
              <a:avLst/>
            </a:prstGeom>
            <a:noFill/>
            <a:ln w="19050">
              <a:solidFill>
                <a:srgbClr val="0000FF"/>
              </a:solidFill>
              <a:round/>
              <a:headEnd/>
              <a:tailEnd/>
            </a:ln>
          </p:spPr>
          <p:txBody>
            <a:bodyPr/>
            <a:lstStyle/>
            <a:p>
              <a:endParaRPr lang="en-US"/>
            </a:p>
          </p:txBody>
        </p:sp>
        <p:sp>
          <p:nvSpPr>
            <p:cNvPr id="12308" name="Line 30"/>
            <p:cNvSpPr>
              <a:spLocks noChangeShapeType="1"/>
            </p:cNvSpPr>
            <p:nvPr/>
          </p:nvSpPr>
          <p:spPr bwMode="auto">
            <a:xfrm>
              <a:off x="1197" y="1973"/>
              <a:ext cx="1065" cy="0"/>
            </a:xfrm>
            <a:prstGeom prst="line">
              <a:avLst/>
            </a:prstGeom>
            <a:noFill/>
            <a:ln w="19050">
              <a:solidFill>
                <a:srgbClr val="0000FF"/>
              </a:solidFill>
              <a:round/>
              <a:headEnd/>
              <a:tailEnd/>
            </a:ln>
          </p:spPr>
          <p:txBody>
            <a:bodyPr/>
            <a:lstStyle/>
            <a:p>
              <a:endParaRPr lang="en-US"/>
            </a:p>
          </p:txBody>
        </p:sp>
        <p:sp>
          <p:nvSpPr>
            <p:cNvPr id="12309" name="Line 31"/>
            <p:cNvSpPr>
              <a:spLocks noChangeShapeType="1"/>
            </p:cNvSpPr>
            <p:nvPr/>
          </p:nvSpPr>
          <p:spPr bwMode="auto">
            <a:xfrm>
              <a:off x="1020" y="2453"/>
              <a:ext cx="1376" cy="0"/>
            </a:xfrm>
            <a:prstGeom prst="line">
              <a:avLst/>
            </a:prstGeom>
            <a:noFill/>
            <a:ln w="19050">
              <a:solidFill>
                <a:srgbClr val="0000FF"/>
              </a:solidFill>
              <a:round/>
              <a:headEnd/>
              <a:tailEnd/>
            </a:ln>
          </p:spPr>
          <p:txBody>
            <a:bodyPr/>
            <a:lstStyle/>
            <a:p>
              <a:endParaRPr lang="en-US"/>
            </a:p>
          </p:txBody>
        </p:sp>
        <p:sp>
          <p:nvSpPr>
            <p:cNvPr id="12310" name="Line 32"/>
            <p:cNvSpPr>
              <a:spLocks noChangeShapeType="1"/>
            </p:cNvSpPr>
            <p:nvPr/>
          </p:nvSpPr>
          <p:spPr bwMode="auto">
            <a:xfrm>
              <a:off x="836" y="3040"/>
              <a:ext cx="1730" cy="0"/>
            </a:xfrm>
            <a:prstGeom prst="line">
              <a:avLst/>
            </a:prstGeom>
            <a:noFill/>
            <a:ln w="19050">
              <a:solidFill>
                <a:srgbClr val="0000FF"/>
              </a:solidFill>
              <a:round/>
              <a:headEnd/>
              <a:tailEnd/>
            </a:ln>
          </p:spPr>
          <p:txBody>
            <a:bodyPr/>
            <a:lstStyle/>
            <a:p>
              <a:endParaRPr lang="en-US"/>
            </a:p>
          </p:txBody>
        </p:sp>
        <p:sp>
          <p:nvSpPr>
            <p:cNvPr id="12311" name="Line 33"/>
            <p:cNvSpPr>
              <a:spLocks noChangeShapeType="1"/>
            </p:cNvSpPr>
            <p:nvPr/>
          </p:nvSpPr>
          <p:spPr bwMode="auto">
            <a:xfrm>
              <a:off x="685" y="3573"/>
              <a:ext cx="1995" cy="0"/>
            </a:xfrm>
            <a:prstGeom prst="line">
              <a:avLst/>
            </a:prstGeom>
            <a:noFill/>
            <a:ln w="19050">
              <a:solidFill>
                <a:srgbClr val="0000FF"/>
              </a:solidFill>
              <a:round/>
              <a:headEnd/>
              <a:tailEnd/>
            </a:ln>
          </p:spPr>
          <p:txBody>
            <a:bodyPr/>
            <a:lstStyle/>
            <a:p>
              <a:endParaRPr lang="en-US"/>
            </a:p>
          </p:txBody>
        </p:sp>
        <p:sp>
          <p:nvSpPr>
            <p:cNvPr id="12312" name="Rectangle 34"/>
            <p:cNvSpPr>
              <a:spLocks noChangeArrowheads="1"/>
            </p:cNvSpPr>
            <p:nvPr/>
          </p:nvSpPr>
          <p:spPr bwMode="auto">
            <a:xfrm>
              <a:off x="0" y="3723"/>
              <a:ext cx="532" cy="213"/>
            </a:xfrm>
            <a:prstGeom prst="rect">
              <a:avLst/>
            </a:prstGeom>
            <a:solidFill>
              <a:srgbClr val="92D050"/>
            </a:solidFill>
            <a:ln w="9525">
              <a:solidFill>
                <a:srgbClr val="000099"/>
              </a:solidFill>
              <a:miter lim="800000"/>
              <a:headEnd/>
              <a:tailEnd/>
            </a:ln>
          </p:spPr>
          <p:txBody>
            <a:bodyPr wrap="none" anchor="ctr"/>
            <a:lstStyle/>
            <a:p>
              <a:endParaRPr lang="en-US"/>
            </a:p>
          </p:txBody>
        </p:sp>
        <p:sp>
          <p:nvSpPr>
            <p:cNvPr id="12313" name="Rectangle 35"/>
            <p:cNvSpPr>
              <a:spLocks noChangeArrowheads="1"/>
            </p:cNvSpPr>
            <p:nvPr/>
          </p:nvSpPr>
          <p:spPr bwMode="auto">
            <a:xfrm>
              <a:off x="0" y="3099"/>
              <a:ext cx="577" cy="213"/>
            </a:xfrm>
            <a:prstGeom prst="rect">
              <a:avLst/>
            </a:prstGeom>
            <a:solidFill>
              <a:srgbClr val="92D050"/>
            </a:solidFill>
            <a:ln w="9525">
              <a:solidFill>
                <a:srgbClr val="000099"/>
              </a:solidFill>
              <a:miter lim="800000"/>
              <a:headEnd/>
              <a:tailEnd/>
            </a:ln>
          </p:spPr>
          <p:txBody>
            <a:bodyPr wrap="none" anchor="ctr"/>
            <a:lstStyle/>
            <a:p>
              <a:endParaRPr lang="en-US"/>
            </a:p>
          </p:txBody>
        </p:sp>
        <p:sp>
          <p:nvSpPr>
            <p:cNvPr id="12314" name="Rectangle 36"/>
            <p:cNvSpPr>
              <a:spLocks noChangeArrowheads="1"/>
            </p:cNvSpPr>
            <p:nvPr/>
          </p:nvSpPr>
          <p:spPr bwMode="auto">
            <a:xfrm>
              <a:off x="0" y="2544"/>
              <a:ext cx="720" cy="213"/>
            </a:xfrm>
            <a:prstGeom prst="rect">
              <a:avLst/>
            </a:prstGeom>
            <a:solidFill>
              <a:srgbClr val="92D050"/>
            </a:solidFill>
            <a:ln w="9525">
              <a:solidFill>
                <a:srgbClr val="000099"/>
              </a:solidFill>
              <a:miter lim="800000"/>
              <a:headEnd/>
              <a:tailEnd/>
            </a:ln>
          </p:spPr>
          <p:txBody>
            <a:bodyPr wrap="none" anchor="ctr"/>
            <a:lstStyle/>
            <a:p>
              <a:endParaRPr lang="en-US"/>
            </a:p>
          </p:txBody>
        </p:sp>
        <p:sp>
          <p:nvSpPr>
            <p:cNvPr id="12315" name="Rectangle 37"/>
            <p:cNvSpPr>
              <a:spLocks noChangeArrowheads="1"/>
            </p:cNvSpPr>
            <p:nvPr/>
          </p:nvSpPr>
          <p:spPr bwMode="auto">
            <a:xfrm>
              <a:off x="0" y="1973"/>
              <a:ext cx="912" cy="214"/>
            </a:xfrm>
            <a:prstGeom prst="rect">
              <a:avLst/>
            </a:prstGeom>
            <a:solidFill>
              <a:srgbClr val="92D050"/>
            </a:solidFill>
            <a:ln w="9525">
              <a:solidFill>
                <a:srgbClr val="000099"/>
              </a:solidFill>
              <a:miter lim="800000"/>
              <a:headEnd/>
              <a:tailEnd/>
            </a:ln>
          </p:spPr>
          <p:txBody>
            <a:bodyPr wrap="none" anchor="ctr"/>
            <a:lstStyle/>
            <a:p>
              <a:endParaRPr lang="en-US"/>
            </a:p>
          </p:txBody>
        </p:sp>
        <p:sp>
          <p:nvSpPr>
            <p:cNvPr id="12316" name="Rectangle 38"/>
            <p:cNvSpPr>
              <a:spLocks noChangeArrowheads="1"/>
            </p:cNvSpPr>
            <p:nvPr/>
          </p:nvSpPr>
          <p:spPr bwMode="auto">
            <a:xfrm>
              <a:off x="0" y="1440"/>
              <a:ext cx="1008" cy="213"/>
            </a:xfrm>
            <a:prstGeom prst="rect">
              <a:avLst/>
            </a:prstGeom>
            <a:solidFill>
              <a:srgbClr val="92D050"/>
            </a:solidFill>
            <a:ln w="9525">
              <a:solidFill>
                <a:srgbClr val="000099"/>
              </a:solidFill>
              <a:miter lim="800000"/>
              <a:headEnd/>
              <a:tailEnd/>
            </a:ln>
          </p:spPr>
          <p:txBody>
            <a:bodyPr wrap="none" anchor="ctr"/>
            <a:lstStyle/>
            <a:p>
              <a:endParaRPr lang="en-US"/>
            </a:p>
          </p:txBody>
        </p:sp>
        <p:sp>
          <p:nvSpPr>
            <p:cNvPr id="12317" name="Rectangle 39"/>
            <p:cNvSpPr>
              <a:spLocks noChangeArrowheads="1"/>
            </p:cNvSpPr>
            <p:nvPr/>
          </p:nvSpPr>
          <p:spPr bwMode="auto">
            <a:xfrm>
              <a:off x="0" y="960"/>
              <a:ext cx="1152" cy="213"/>
            </a:xfrm>
            <a:prstGeom prst="rect">
              <a:avLst/>
            </a:prstGeom>
            <a:solidFill>
              <a:srgbClr val="92D050"/>
            </a:solidFill>
            <a:ln w="9525">
              <a:solidFill>
                <a:srgbClr val="000099"/>
              </a:solidFill>
              <a:miter lim="800000"/>
              <a:headEnd/>
              <a:tailEnd/>
            </a:ln>
          </p:spPr>
          <p:txBody>
            <a:bodyPr wrap="none" anchor="ctr"/>
            <a:lstStyle/>
            <a:p>
              <a:endParaRPr lang="en-US"/>
            </a:p>
          </p:txBody>
        </p:sp>
        <p:sp>
          <p:nvSpPr>
            <p:cNvPr id="12318" name="Rectangle 40"/>
            <p:cNvSpPr>
              <a:spLocks noChangeArrowheads="1"/>
            </p:cNvSpPr>
            <p:nvPr/>
          </p:nvSpPr>
          <p:spPr bwMode="auto">
            <a:xfrm>
              <a:off x="0" y="427"/>
              <a:ext cx="1296" cy="213"/>
            </a:xfrm>
            <a:prstGeom prst="rect">
              <a:avLst/>
            </a:prstGeom>
            <a:solidFill>
              <a:srgbClr val="92D050"/>
            </a:solidFill>
            <a:ln w="9525">
              <a:solidFill>
                <a:srgbClr val="000099"/>
              </a:solidFill>
              <a:miter lim="800000"/>
              <a:headEnd/>
              <a:tailEnd/>
            </a:ln>
          </p:spPr>
          <p:txBody>
            <a:bodyPr wrap="none" anchor="ctr"/>
            <a:lstStyle/>
            <a:p>
              <a:endParaRPr lang="en-US"/>
            </a:p>
          </p:txBody>
        </p:sp>
        <p:sp>
          <p:nvSpPr>
            <p:cNvPr id="12319" name="Text Box 5"/>
            <p:cNvSpPr txBox="1">
              <a:spLocks noChangeArrowheads="1"/>
            </p:cNvSpPr>
            <p:nvPr/>
          </p:nvSpPr>
          <p:spPr bwMode="auto">
            <a:xfrm>
              <a:off x="144" y="0"/>
              <a:ext cx="2980" cy="294"/>
            </a:xfrm>
            <a:prstGeom prst="rect">
              <a:avLst/>
            </a:prstGeom>
            <a:noFill/>
            <a:ln w="9525">
              <a:solidFill>
                <a:schemeClr val="hlink"/>
              </a:solidFill>
              <a:miter lim="800000"/>
              <a:headEnd/>
              <a:tailEnd/>
            </a:ln>
          </p:spPr>
          <p:txBody>
            <a:bodyPr>
              <a:spAutoFit/>
            </a:bodyPr>
            <a:lstStyle/>
            <a:p>
              <a:pPr algn="ctr">
                <a:spcBef>
                  <a:spcPct val="50000"/>
                </a:spcBef>
              </a:pPr>
              <a:r>
                <a:rPr lang="en-US" sz="2400" dirty="0" err="1">
                  <a:solidFill>
                    <a:srgbClr val="FF0000"/>
                  </a:solidFill>
                  <a:latin typeface="Times New Roman" panose="02020603050405020304" pitchFamily="18" charset="0"/>
                  <a:cs typeface="Times New Roman" panose="02020603050405020304" pitchFamily="18" charset="0"/>
                </a:rPr>
                <a:t>Tìm</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hiểu</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tháp</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dinh</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dưỡng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cân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đối</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12320" name="Line 43"/>
            <p:cNvSpPr>
              <a:spLocks noChangeShapeType="1"/>
            </p:cNvSpPr>
            <p:nvPr/>
          </p:nvSpPr>
          <p:spPr bwMode="auto">
            <a:xfrm flipH="1" flipV="1">
              <a:off x="1942" y="644"/>
              <a:ext cx="1486" cy="28"/>
            </a:xfrm>
            <a:prstGeom prst="line">
              <a:avLst/>
            </a:prstGeom>
            <a:noFill/>
            <a:ln w="57150">
              <a:solidFill>
                <a:srgbClr val="FF0000"/>
              </a:solidFill>
              <a:round/>
              <a:headEnd/>
              <a:tailEnd type="triangle" w="med" len="med"/>
            </a:ln>
          </p:spPr>
          <p:txBody>
            <a:bodyPr/>
            <a:lstStyle/>
            <a:p>
              <a:endParaRPr lang="en-US"/>
            </a:p>
          </p:txBody>
        </p:sp>
        <p:sp>
          <p:nvSpPr>
            <p:cNvPr id="12321" name="Line 44"/>
            <p:cNvSpPr>
              <a:spLocks noChangeShapeType="1"/>
            </p:cNvSpPr>
            <p:nvPr/>
          </p:nvSpPr>
          <p:spPr bwMode="auto">
            <a:xfrm flipH="1" flipV="1">
              <a:off x="2095" y="1221"/>
              <a:ext cx="1371" cy="28"/>
            </a:xfrm>
            <a:prstGeom prst="line">
              <a:avLst/>
            </a:prstGeom>
            <a:noFill/>
            <a:ln w="57150">
              <a:solidFill>
                <a:srgbClr val="FF0000"/>
              </a:solidFill>
              <a:round/>
              <a:headEnd/>
              <a:tailEnd type="triangle" w="med" len="med"/>
            </a:ln>
          </p:spPr>
          <p:txBody>
            <a:bodyPr/>
            <a:lstStyle/>
            <a:p>
              <a:endParaRPr lang="en-US"/>
            </a:p>
          </p:txBody>
        </p:sp>
        <p:sp>
          <p:nvSpPr>
            <p:cNvPr id="12322" name="Line 45"/>
            <p:cNvSpPr>
              <a:spLocks noChangeShapeType="1"/>
            </p:cNvSpPr>
            <p:nvPr/>
          </p:nvSpPr>
          <p:spPr bwMode="auto">
            <a:xfrm flipH="1" flipV="1">
              <a:off x="2323" y="1680"/>
              <a:ext cx="1181" cy="28"/>
            </a:xfrm>
            <a:prstGeom prst="line">
              <a:avLst/>
            </a:prstGeom>
            <a:noFill/>
            <a:ln w="57150">
              <a:solidFill>
                <a:srgbClr val="FF0000"/>
              </a:solidFill>
              <a:round/>
              <a:headEnd/>
              <a:tailEnd type="triangle" w="med" len="med"/>
            </a:ln>
          </p:spPr>
          <p:txBody>
            <a:bodyPr/>
            <a:lstStyle/>
            <a:p>
              <a:endParaRPr lang="en-US"/>
            </a:p>
          </p:txBody>
        </p:sp>
        <p:sp>
          <p:nvSpPr>
            <p:cNvPr id="12323" name="Line 46"/>
            <p:cNvSpPr>
              <a:spLocks noChangeShapeType="1"/>
            </p:cNvSpPr>
            <p:nvPr/>
          </p:nvSpPr>
          <p:spPr bwMode="auto">
            <a:xfrm flipH="1" flipV="1">
              <a:off x="2399" y="2263"/>
              <a:ext cx="1104" cy="28"/>
            </a:xfrm>
            <a:prstGeom prst="line">
              <a:avLst/>
            </a:prstGeom>
            <a:noFill/>
            <a:ln w="57150">
              <a:solidFill>
                <a:srgbClr val="FF0000"/>
              </a:solidFill>
              <a:round/>
              <a:headEnd/>
              <a:tailEnd type="triangle" w="med" len="med"/>
            </a:ln>
          </p:spPr>
          <p:txBody>
            <a:bodyPr/>
            <a:lstStyle/>
            <a:p>
              <a:endParaRPr lang="en-US"/>
            </a:p>
          </p:txBody>
        </p:sp>
        <p:sp>
          <p:nvSpPr>
            <p:cNvPr id="12324" name="Line 47"/>
            <p:cNvSpPr>
              <a:spLocks noChangeShapeType="1"/>
            </p:cNvSpPr>
            <p:nvPr/>
          </p:nvSpPr>
          <p:spPr bwMode="auto">
            <a:xfrm flipH="1" flipV="1">
              <a:off x="2552" y="2832"/>
              <a:ext cx="952" cy="0"/>
            </a:xfrm>
            <a:prstGeom prst="line">
              <a:avLst/>
            </a:prstGeom>
            <a:noFill/>
            <a:ln w="57150">
              <a:solidFill>
                <a:srgbClr val="FF0000"/>
              </a:solidFill>
              <a:round/>
              <a:headEnd/>
              <a:tailEnd type="triangle" w="med" len="med"/>
            </a:ln>
          </p:spPr>
          <p:txBody>
            <a:bodyPr/>
            <a:lstStyle/>
            <a:p>
              <a:endParaRPr lang="en-US"/>
            </a:p>
          </p:txBody>
        </p:sp>
        <p:sp>
          <p:nvSpPr>
            <p:cNvPr id="12325" name="Line 48"/>
            <p:cNvSpPr>
              <a:spLocks noChangeShapeType="1"/>
            </p:cNvSpPr>
            <p:nvPr/>
          </p:nvSpPr>
          <p:spPr bwMode="auto">
            <a:xfrm flipH="1" flipV="1">
              <a:off x="2704" y="3408"/>
              <a:ext cx="800" cy="23"/>
            </a:xfrm>
            <a:prstGeom prst="line">
              <a:avLst/>
            </a:prstGeom>
            <a:noFill/>
            <a:ln w="57150">
              <a:solidFill>
                <a:srgbClr val="FF0000"/>
              </a:solidFill>
              <a:round/>
              <a:headEnd/>
              <a:tailEnd type="triangle" w="med" len="med"/>
            </a:ln>
          </p:spPr>
          <p:txBody>
            <a:bodyPr/>
            <a:lstStyle/>
            <a:p>
              <a:endParaRPr lang="en-US"/>
            </a:p>
          </p:txBody>
        </p:sp>
        <p:sp>
          <p:nvSpPr>
            <p:cNvPr id="12326" name="Line 49"/>
            <p:cNvSpPr>
              <a:spLocks noChangeShapeType="1"/>
            </p:cNvSpPr>
            <p:nvPr/>
          </p:nvSpPr>
          <p:spPr bwMode="auto">
            <a:xfrm flipH="1" flipV="1">
              <a:off x="2818" y="4032"/>
              <a:ext cx="686" cy="0"/>
            </a:xfrm>
            <a:prstGeom prst="line">
              <a:avLst/>
            </a:prstGeom>
            <a:noFill/>
            <a:ln w="57150">
              <a:solidFill>
                <a:srgbClr val="FF0000"/>
              </a:solidFill>
              <a:round/>
              <a:headEnd/>
              <a:tailEnd type="triangle" w="med" len="med"/>
            </a:ln>
          </p:spPr>
          <p:txBody>
            <a:bodyPr/>
            <a:lstStyle/>
            <a:p>
              <a:endParaRPr lang="en-US"/>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9400"/>
                                        </p:tgtEl>
                                        <p:attrNameLst>
                                          <p:attrName>style.visibility</p:attrName>
                                        </p:attrNameLst>
                                      </p:cBhvr>
                                      <p:to>
                                        <p:strVal val="visible"/>
                                      </p:to>
                                    </p:set>
                                    <p:animEffect transition="in" filter="diamond(in)">
                                      <p:cBhvr>
                                        <p:cTn id="7" dur="500"/>
                                        <p:tgtEl>
                                          <p:spTgt spid="5940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9444"/>
                                        </p:tgtEl>
                                        <p:attrNameLst>
                                          <p:attrName>style.visibility</p:attrName>
                                        </p:attrNameLst>
                                      </p:cBhvr>
                                      <p:to>
                                        <p:strVal val="visible"/>
                                      </p:to>
                                    </p:set>
                                    <p:anim calcmode="lin" valueType="num">
                                      <p:cBhvr additive="base">
                                        <p:cTn id="12" dur="500" fill="hold"/>
                                        <p:tgtEl>
                                          <p:spTgt spid="59444"/>
                                        </p:tgtEl>
                                        <p:attrNameLst>
                                          <p:attrName>ppt_x</p:attrName>
                                        </p:attrNameLst>
                                      </p:cBhvr>
                                      <p:tavLst>
                                        <p:tav tm="0">
                                          <p:val>
                                            <p:strVal val="#ppt_x"/>
                                          </p:val>
                                        </p:tav>
                                        <p:tav tm="100000">
                                          <p:val>
                                            <p:strVal val="#ppt_x"/>
                                          </p:val>
                                        </p:tav>
                                      </p:tavLst>
                                    </p:anim>
                                    <p:anim calcmode="lin" valueType="num">
                                      <p:cBhvr additive="base">
                                        <p:cTn id="13" dur="500" fill="hold"/>
                                        <p:tgtEl>
                                          <p:spTgt spid="594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400" grpId="0" animBg="1"/>
      <p:bldP spid="5944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4338" name="Text Box 4"/>
          <p:cNvSpPr txBox="1">
            <a:spLocks noChangeArrowheads="1"/>
          </p:cNvSpPr>
          <p:nvPr/>
        </p:nvSpPr>
        <p:spPr bwMode="auto">
          <a:xfrm>
            <a:off x="10867434" y="2049285"/>
            <a:ext cx="1440180" cy="1754326"/>
          </a:xfrm>
          <a:prstGeom prst="rect">
            <a:avLst/>
          </a:prstGeom>
          <a:solidFill>
            <a:srgbClr val="FFFF99"/>
          </a:solidFill>
          <a:ln w="9525">
            <a:solidFill>
              <a:schemeClr val="hlink"/>
            </a:solidFill>
            <a:miter lim="800000"/>
            <a:headEnd/>
            <a:tailEnd/>
          </a:ln>
        </p:spPr>
        <p:txBody>
          <a:bodyPr>
            <a:spAutoFit/>
          </a:bodyPr>
          <a:lstStyle/>
          <a:p>
            <a:pPr algn="ctr">
              <a:spcBef>
                <a:spcPct val="50000"/>
              </a:spcBef>
            </a:pPr>
            <a:r>
              <a:rPr lang="en-US" b="1" dirty="0" err="1">
                <a:solidFill>
                  <a:srgbClr val="FF0000"/>
                </a:solidFill>
                <a:latin typeface="Times New Roman" panose="02020603050405020304" pitchFamily="18" charset="0"/>
                <a:cs typeface="Times New Roman" panose="02020603050405020304" pitchFamily="18" charset="0"/>
              </a:rPr>
              <a:t>Tháp</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dinh</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dưỡng</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cân</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đối</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trung</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bình</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cho</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một</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người</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một</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tháng</a:t>
            </a:r>
            <a:endParaRPr lang="en-US" b="1" dirty="0">
              <a:solidFill>
                <a:srgbClr val="FF0000"/>
              </a:solidFill>
              <a:latin typeface="Times New Roman" panose="02020603050405020304" pitchFamily="18" charset="0"/>
              <a:cs typeface="Times New Roman" panose="02020603050405020304" pitchFamily="18" charset="0"/>
            </a:endParaRPr>
          </a:p>
        </p:txBody>
      </p:sp>
      <p:sp>
        <p:nvSpPr>
          <p:cNvPr id="14339" name="Text Box 3"/>
          <p:cNvSpPr txBox="1">
            <a:spLocks noChangeArrowheads="1"/>
          </p:cNvSpPr>
          <p:nvPr/>
        </p:nvSpPr>
        <p:spPr bwMode="auto">
          <a:xfrm>
            <a:off x="308258" y="2837794"/>
            <a:ext cx="11007090" cy="366713"/>
          </a:xfrm>
          <a:prstGeom prst="rect">
            <a:avLst/>
          </a:prstGeom>
          <a:noFill/>
          <a:ln w="9525">
            <a:noFill/>
            <a:miter lim="800000"/>
            <a:headEnd/>
            <a:tailEnd/>
          </a:ln>
        </p:spPr>
        <p:txBody>
          <a:bodyPr>
            <a:spAutoFit/>
          </a:bodyPr>
          <a:lstStyle/>
          <a:p>
            <a:pPr>
              <a:spcBef>
                <a:spcPct val="50000"/>
              </a:spcBef>
            </a:pPr>
            <a:endParaRPr lang="en-US">
              <a:latin typeface="Times New Roman" panose="02020603050405020304" pitchFamily="18" charset="0"/>
              <a:cs typeface="Times New Roman" panose="02020603050405020304" pitchFamily="18" charset="0"/>
            </a:endParaRPr>
          </a:p>
        </p:txBody>
      </p:sp>
      <p:pic>
        <p:nvPicPr>
          <p:cNvPr id="14340" name="Picture 6" descr="14"/>
          <p:cNvPicPr>
            <a:picLocks noChangeAspect="1" noChangeArrowheads="1"/>
          </p:cNvPicPr>
          <p:nvPr/>
        </p:nvPicPr>
        <p:blipFill>
          <a:blip r:embed="rId3">
            <a:lum bright="-18000" contrast="72000"/>
          </a:blip>
          <a:srcRect/>
          <a:stretch>
            <a:fillRect/>
          </a:stretch>
        </p:blipFill>
        <p:spPr bwMode="auto">
          <a:xfrm>
            <a:off x="664018" y="18393"/>
            <a:ext cx="10205561" cy="6858000"/>
          </a:xfrm>
          <a:prstGeom prst="rect">
            <a:avLst/>
          </a:prstGeom>
          <a:solidFill>
            <a:srgbClr val="92D050"/>
          </a:solidFill>
          <a:ln w="9525">
            <a:noFill/>
            <a:miter lim="800000"/>
            <a:headEnd/>
            <a:tailEnd/>
          </a:ln>
        </p:spPr>
      </p:pic>
      <p:sp>
        <p:nvSpPr>
          <p:cNvPr id="14341" name="Line 7"/>
          <p:cNvSpPr>
            <a:spLocks noChangeShapeType="1"/>
          </p:cNvSpPr>
          <p:nvPr/>
        </p:nvSpPr>
        <p:spPr bwMode="auto">
          <a:xfrm>
            <a:off x="642586" y="1118531"/>
            <a:ext cx="4401979" cy="0"/>
          </a:xfrm>
          <a:prstGeom prst="line">
            <a:avLst/>
          </a:prstGeom>
          <a:noFill/>
          <a:ln w="57150">
            <a:solidFill>
              <a:srgbClr val="FF3300"/>
            </a:solidFill>
            <a:round/>
            <a:headEnd/>
            <a:tailEnd type="triangle" w="med" len="med"/>
          </a:ln>
        </p:spPr>
        <p:txBody>
          <a:bodyPr/>
          <a:lstStyle/>
          <a:p>
            <a:endParaRPr lang="en-US">
              <a:latin typeface="Times New Roman" panose="02020603050405020304" pitchFamily="18" charset="0"/>
              <a:cs typeface="Times New Roman" panose="02020603050405020304" pitchFamily="18" charset="0"/>
            </a:endParaRPr>
          </a:p>
        </p:txBody>
      </p:sp>
      <p:sp>
        <p:nvSpPr>
          <p:cNvPr id="14342" name="Line 8"/>
          <p:cNvSpPr>
            <a:spLocks noChangeShapeType="1"/>
          </p:cNvSpPr>
          <p:nvPr/>
        </p:nvSpPr>
        <p:spPr bwMode="auto">
          <a:xfrm>
            <a:off x="642585" y="1966256"/>
            <a:ext cx="3883343" cy="0"/>
          </a:xfrm>
          <a:prstGeom prst="line">
            <a:avLst/>
          </a:prstGeom>
          <a:noFill/>
          <a:ln w="57150">
            <a:solidFill>
              <a:srgbClr val="FF3300"/>
            </a:solidFill>
            <a:round/>
            <a:headEnd/>
            <a:tailEnd type="triangle" w="med" len="med"/>
          </a:ln>
        </p:spPr>
        <p:txBody>
          <a:bodyPr/>
          <a:lstStyle/>
          <a:p>
            <a:endParaRPr lang="en-US">
              <a:latin typeface="Times New Roman" panose="02020603050405020304" pitchFamily="18" charset="0"/>
              <a:cs typeface="Times New Roman" panose="02020603050405020304" pitchFamily="18" charset="0"/>
            </a:endParaRPr>
          </a:p>
        </p:txBody>
      </p:sp>
      <p:sp>
        <p:nvSpPr>
          <p:cNvPr id="14343" name="Line 9"/>
          <p:cNvSpPr>
            <a:spLocks noChangeShapeType="1"/>
          </p:cNvSpPr>
          <p:nvPr/>
        </p:nvSpPr>
        <p:spPr bwMode="auto">
          <a:xfrm>
            <a:off x="642586" y="2728256"/>
            <a:ext cx="3495438" cy="0"/>
          </a:xfrm>
          <a:prstGeom prst="line">
            <a:avLst/>
          </a:prstGeom>
          <a:noFill/>
          <a:ln w="57150">
            <a:solidFill>
              <a:srgbClr val="FF3300"/>
            </a:solidFill>
            <a:round/>
            <a:headEnd/>
            <a:tailEnd type="triangle" w="med" len="med"/>
          </a:ln>
        </p:spPr>
        <p:txBody>
          <a:bodyPr/>
          <a:lstStyle/>
          <a:p>
            <a:endParaRPr lang="en-US">
              <a:latin typeface="Times New Roman" panose="02020603050405020304" pitchFamily="18" charset="0"/>
              <a:cs typeface="Times New Roman" panose="02020603050405020304" pitchFamily="18" charset="0"/>
            </a:endParaRPr>
          </a:p>
        </p:txBody>
      </p:sp>
      <p:sp>
        <p:nvSpPr>
          <p:cNvPr id="14344" name="Line 10"/>
          <p:cNvSpPr>
            <a:spLocks noChangeShapeType="1"/>
          </p:cNvSpPr>
          <p:nvPr/>
        </p:nvSpPr>
        <p:spPr bwMode="auto">
          <a:xfrm>
            <a:off x="642586" y="3574393"/>
            <a:ext cx="3107531" cy="1588"/>
          </a:xfrm>
          <a:prstGeom prst="line">
            <a:avLst/>
          </a:prstGeom>
          <a:noFill/>
          <a:ln w="57150">
            <a:solidFill>
              <a:srgbClr val="FF3300"/>
            </a:solidFill>
            <a:round/>
            <a:headEnd/>
            <a:tailEnd type="triangle" w="med" len="med"/>
          </a:ln>
        </p:spPr>
        <p:txBody>
          <a:bodyPr/>
          <a:lstStyle/>
          <a:p>
            <a:endParaRPr lang="en-US">
              <a:latin typeface="Times New Roman" panose="02020603050405020304" pitchFamily="18" charset="0"/>
              <a:cs typeface="Times New Roman" panose="02020603050405020304" pitchFamily="18" charset="0"/>
            </a:endParaRPr>
          </a:p>
        </p:txBody>
      </p:sp>
      <p:sp>
        <p:nvSpPr>
          <p:cNvPr id="14345" name="Line 11"/>
          <p:cNvSpPr>
            <a:spLocks noChangeShapeType="1"/>
          </p:cNvSpPr>
          <p:nvPr/>
        </p:nvSpPr>
        <p:spPr bwMode="auto">
          <a:xfrm flipV="1">
            <a:off x="642586" y="4476094"/>
            <a:ext cx="2588895" cy="30163"/>
          </a:xfrm>
          <a:prstGeom prst="line">
            <a:avLst/>
          </a:prstGeom>
          <a:noFill/>
          <a:ln w="57150">
            <a:solidFill>
              <a:srgbClr val="FF3300"/>
            </a:solidFill>
            <a:round/>
            <a:headEnd/>
            <a:tailEnd type="triangle" w="med" len="med"/>
          </a:ln>
        </p:spPr>
        <p:txBody>
          <a:bodyPr/>
          <a:lstStyle/>
          <a:p>
            <a:endParaRPr lang="en-US">
              <a:latin typeface="Times New Roman" panose="02020603050405020304" pitchFamily="18" charset="0"/>
              <a:cs typeface="Times New Roman" panose="02020603050405020304" pitchFamily="18" charset="0"/>
            </a:endParaRPr>
          </a:p>
        </p:txBody>
      </p:sp>
      <p:sp>
        <p:nvSpPr>
          <p:cNvPr id="14346" name="Line 12"/>
          <p:cNvSpPr>
            <a:spLocks noChangeShapeType="1"/>
          </p:cNvSpPr>
          <p:nvPr/>
        </p:nvSpPr>
        <p:spPr bwMode="auto">
          <a:xfrm flipV="1">
            <a:off x="642585" y="5322231"/>
            <a:ext cx="1939529" cy="30162"/>
          </a:xfrm>
          <a:prstGeom prst="line">
            <a:avLst/>
          </a:prstGeom>
          <a:noFill/>
          <a:ln w="57150">
            <a:solidFill>
              <a:srgbClr val="FF3300"/>
            </a:solidFill>
            <a:round/>
            <a:headEnd/>
            <a:tailEnd type="triangle" w="med" len="med"/>
          </a:ln>
        </p:spPr>
        <p:txBody>
          <a:bodyPr/>
          <a:lstStyle/>
          <a:p>
            <a:endParaRPr lang="en-US">
              <a:latin typeface="Times New Roman" panose="02020603050405020304" pitchFamily="18" charset="0"/>
              <a:cs typeface="Times New Roman" panose="02020603050405020304" pitchFamily="18" charset="0"/>
            </a:endParaRPr>
          </a:p>
        </p:txBody>
      </p:sp>
      <p:sp>
        <p:nvSpPr>
          <p:cNvPr id="14347" name="Line 13"/>
          <p:cNvSpPr>
            <a:spLocks noChangeShapeType="1"/>
          </p:cNvSpPr>
          <p:nvPr/>
        </p:nvSpPr>
        <p:spPr bwMode="auto">
          <a:xfrm>
            <a:off x="642586" y="6352518"/>
            <a:ext cx="1553766" cy="19050"/>
          </a:xfrm>
          <a:prstGeom prst="line">
            <a:avLst/>
          </a:prstGeom>
          <a:noFill/>
          <a:ln w="57150">
            <a:solidFill>
              <a:srgbClr val="FF3300"/>
            </a:solidFill>
            <a:round/>
            <a:headEnd/>
            <a:tailEnd type="triangle" w="med" len="med"/>
          </a:ln>
        </p:spPr>
        <p:txBody>
          <a:bodyPr/>
          <a:lstStyle/>
          <a:p>
            <a:endParaRPr lang="en-US">
              <a:latin typeface="Times New Roman" panose="02020603050405020304" pitchFamily="18" charset="0"/>
              <a:cs typeface="Times New Roman" panose="02020603050405020304" pitchFamily="18" charset="0"/>
            </a:endParaRPr>
          </a:p>
        </p:txBody>
      </p:sp>
      <p:sp>
        <p:nvSpPr>
          <p:cNvPr id="62487" name="Rectangle 23"/>
          <p:cNvSpPr>
            <a:spLocks noChangeArrowheads="1"/>
          </p:cNvSpPr>
          <p:nvPr/>
        </p:nvSpPr>
        <p:spPr bwMode="auto">
          <a:xfrm>
            <a:off x="642586" y="5860393"/>
            <a:ext cx="1553766" cy="338138"/>
          </a:xfrm>
          <a:prstGeom prst="rect">
            <a:avLst/>
          </a:prstGeom>
          <a:solidFill>
            <a:srgbClr val="92D050"/>
          </a:solidFill>
          <a:ln w="9525">
            <a:solidFill>
              <a:srgbClr val="000099"/>
            </a:solidFill>
            <a:miter lim="800000"/>
            <a:headEnd/>
            <a:tailEnd/>
          </a:ln>
        </p:spPr>
        <p:txBody>
          <a:bodyPr wrap="none" anchor="ctr"/>
          <a:lstStyle/>
          <a:p>
            <a:pPr algn="ctr"/>
            <a:r>
              <a:rPr lang="en-US" b="1">
                <a:latin typeface="Times New Roman" panose="02020603050405020304" pitchFamily="18" charset="0"/>
                <a:cs typeface="Times New Roman" panose="02020603050405020304" pitchFamily="18" charset="0"/>
              </a:rPr>
              <a:t>ĂN ĐỦ</a:t>
            </a:r>
          </a:p>
        </p:txBody>
      </p:sp>
      <p:sp>
        <p:nvSpPr>
          <p:cNvPr id="62488" name="Rectangle 24"/>
          <p:cNvSpPr>
            <a:spLocks noChangeArrowheads="1"/>
          </p:cNvSpPr>
          <p:nvPr/>
        </p:nvSpPr>
        <p:spPr bwMode="auto">
          <a:xfrm>
            <a:off x="642585" y="4844393"/>
            <a:ext cx="1682354" cy="338138"/>
          </a:xfrm>
          <a:prstGeom prst="rect">
            <a:avLst/>
          </a:prstGeom>
          <a:solidFill>
            <a:srgbClr val="92D050"/>
          </a:solidFill>
          <a:ln w="9525">
            <a:solidFill>
              <a:srgbClr val="000099"/>
            </a:solidFill>
            <a:miter lim="800000"/>
            <a:headEnd/>
            <a:tailEnd/>
          </a:ln>
        </p:spPr>
        <p:txBody>
          <a:bodyPr wrap="none" anchor="ctr"/>
          <a:lstStyle/>
          <a:p>
            <a:pPr algn="ctr"/>
            <a:r>
              <a:rPr lang="en-US" b="1">
                <a:latin typeface="Times New Roman" panose="02020603050405020304" pitchFamily="18" charset="0"/>
                <a:cs typeface="Times New Roman" panose="02020603050405020304" pitchFamily="18" charset="0"/>
              </a:rPr>
              <a:t>ĂN ĐỦ</a:t>
            </a:r>
          </a:p>
        </p:txBody>
      </p:sp>
      <p:sp>
        <p:nvSpPr>
          <p:cNvPr id="62489" name="Rectangle 25"/>
          <p:cNvSpPr>
            <a:spLocks noChangeArrowheads="1"/>
          </p:cNvSpPr>
          <p:nvPr/>
        </p:nvSpPr>
        <p:spPr bwMode="auto">
          <a:xfrm>
            <a:off x="642585" y="3998257"/>
            <a:ext cx="1939529" cy="338137"/>
          </a:xfrm>
          <a:prstGeom prst="rect">
            <a:avLst/>
          </a:prstGeom>
          <a:solidFill>
            <a:srgbClr val="92D050"/>
          </a:solidFill>
          <a:ln w="9525">
            <a:solidFill>
              <a:srgbClr val="000099"/>
            </a:solidFill>
            <a:miter lim="800000"/>
            <a:headEnd/>
            <a:tailEnd/>
          </a:ln>
        </p:spPr>
        <p:txBody>
          <a:bodyPr wrap="none" anchor="ctr"/>
          <a:lstStyle/>
          <a:p>
            <a:pPr algn="ctr"/>
            <a:r>
              <a:rPr lang="en-US" b="1">
                <a:latin typeface="Times New Roman" panose="02020603050405020304" pitchFamily="18" charset="0"/>
                <a:cs typeface="Times New Roman" panose="02020603050405020304" pitchFamily="18" charset="0"/>
              </a:rPr>
              <a:t>ĂN ĐỦ</a:t>
            </a:r>
          </a:p>
        </p:txBody>
      </p:sp>
      <p:sp>
        <p:nvSpPr>
          <p:cNvPr id="62490" name="Rectangle 26"/>
          <p:cNvSpPr>
            <a:spLocks noChangeArrowheads="1"/>
          </p:cNvSpPr>
          <p:nvPr/>
        </p:nvSpPr>
        <p:spPr bwMode="auto">
          <a:xfrm>
            <a:off x="642586" y="3150532"/>
            <a:ext cx="2458165" cy="339725"/>
          </a:xfrm>
          <a:prstGeom prst="rect">
            <a:avLst/>
          </a:prstGeom>
          <a:solidFill>
            <a:srgbClr val="92D050"/>
          </a:solidFill>
          <a:ln w="9525">
            <a:solidFill>
              <a:srgbClr val="000099"/>
            </a:solidFill>
            <a:miter lim="800000"/>
            <a:headEnd/>
            <a:tailEnd/>
          </a:ln>
        </p:spPr>
        <p:txBody>
          <a:bodyPr wrap="none" anchor="ctr"/>
          <a:lstStyle/>
          <a:p>
            <a:pPr algn="ctr"/>
            <a:r>
              <a:rPr lang="en-US" b="1">
                <a:latin typeface="Times New Roman" panose="02020603050405020304" pitchFamily="18" charset="0"/>
                <a:cs typeface="Times New Roman" panose="02020603050405020304" pitchFamily="18" charset="0"/>
              </a:rPr>
              <a:t>ĂN VỪA PHẢI</a:t>
            </a:r>
          </a:p>
        </p:txBody>
      </p:sp>
      <p:sp>
        <p:nvSpPr>
          <p:cNvPr id="62491" name="Rectangle 27"/>
          <p:cNvSpPr>
            <a:spLocks noChangeArrowheads="1"/>
          </p:cNvSpPr>
          <p:nvPr/>
        </p:nvSpPr>
        <p:spPr bwMode="auto">
          <a:xfrm>
            <a:off x="642586" y="2304393"/>
            <a:ext cx="3000375" cy="338138"/>
          </a:xfrm>
          <a:prstGeom prst="rect">
            <a:avLst/>
          </a:prstGeom>
          <a:solidFill>
            <a:srgbClr val="92D050"/>
          </a:solidFill>
          <a:ln w="9525">
            <a:solidFill>
              <a:srgbClr val="000099"/>
            </a:solidFill>
            <a:miter lim="800000"/>
            <a:headEnd/>
            <a:tailEnd/>
          </a:ln>
        </p:spPr>
        <p:txBody>
          <a:bodyPr wrap="none" anchor="ctr"/>
          <a:lstStyle/>
          <a:p>
            <a:pPr algn="ctr"/>
            <a:r>
              <a:rPr lang="en-US" b="1">
                <a:latin typeface="Times New Roman" panose="02020603050405020304" pitchFamily="18" charset="0"/>
                <a:cs typeface="Times New Roman" panose="02020603050405020304" pitchFamily="18" charset="0"/>
              </a:rPr>
              <a:t>ĂN CÓ MỨC ĐỘ</a:t>
            </a:r>
          </a:p>
        </p:txBody>
      </p:sp>
      <p:sp>
        <p:nvSpPr>
          <p:cNvPr id="62492" name="Rectangle 28"/>
          <p:cNvSpPr>
            <a:spLocks noChangeArrowheads="1"/>
          </p:cNvSpPr>
          <p:nvPr/>
        </p:nvSpPr>
        <p:spPr bwMode="auto">
          <a:xfrm>
            <a:off x="642586" y="1542393"/>
            <a:ext cx="2978944" cy="338138"/>
          </a:xfrm>
          <a:prstGeom prst="rect">
            <a:avLst/>
          </a:prstGeom>
          <a:solidFill>
            <a:srgbClr val="92D050"/>
          </a:solidFill>
          <a:ln w="9525">
            <a:solidFill>
              <a:srgbClr val="000099"/>
            </a:solidFill>
            <a:miter lim="800000"/>
            <a:headEnd/>
            <a:tailEnd/>
          </a:ln>
        </p:spPr>
        <p:txBody>
          <a:bodyPr wrap="none" anchor="ctr"/>
          <a:lstStyle/>
          <a:p>
            <a:pPr algn="ctr"/>
            <a:r>
              <a:rPr lang="en-US" b="1" dirty="0">
                <a:latin typeface="Times New Roman" panose="02020603050405020304" pitchFamily="18" charset="0"/>
                <a:cs typeface="Times New Roman" panose="02020603050405020304" pitchFamily="18" charset="0"/>
              </a:rPr>
              <a:t>ĂN ÍT</a:t>
            </a:r>
          </a:p>
        </p:txBody>
      </p:sp>
      <p:sp>
        <p:nvSpPr>
          <p:cNvPr id="62493" name="Rectangle 29"/>
          <p:cNvSpPr>
            <a:spLocks noChangeArrowheads="1"/>
          </p:cNvSpPr>
          <p:nvPr/>
        </p:nvSpPr>
        <p:spPr bwMode="auto">
          <a:xfrm>
            <a:off x="642586" y="696257"/>
            <a:ext cx="3107531" cy="338137"/>
          </a:xfrm>
          <a:prstGeom prst="rect">
            <a:avLst/>
          </a:prstGeom>
          <a:solidFill>
            <a:srgbClr val="92D050"/>
          </a:solidFill>
          <a:ln w="9525">
            <a:solidFill>
              <a:srgbClr val="000099"/>
            </a:solidFill>
            <a:miter lim="800000"/>
            <a:headEnd/>
            <a:tailEnd/>
          </a:ln>
        </p:spPr>
        <p:txBody>
          <a:bodyPr wrap="none" anchor="ctr"/>
          <a:lstStyle/>
          <a:p>
            <a:pPr algn="ctr"/>
            <a:r>
              <a:rPr lang="en-US" b="1" dirty="0">
                <a:latin typeface="Times New Roman" panose="02020603050405020304" pitchFamily="18" charset="0"/>
                <a:cs typeface="Times New Roman" panose="02020603050405020304" pitchFamily="18" charset="0"/>
              </a:rPr>
              <a:t>ĂN HẠN CHẾ</a:t>
            </a:r>
          </a:p>
        </p:txBody>
      </p:sp>
      <p:grpSp>
        <p:nvGrpSpPr>
          <p:cNvPr id="14355" name="Group 39"/>
          <p:cNvGrpSpPr>
            <a:grpSpLocks/>
          </p:cNvGrpSpPr>
          <p:nvPr/>
        </p:nvGrpSpPr>
        <p:grpSpPr bwMode="auto">
          <a:xfrm>
            <a:off x="2065620" y="50144"/>
            <a:ext cx="7760256" cy="6646863"/>
            <a:chOff x="820" y="20"/>
            <a:chExt cx="3621" cy="4187"/>
          </a:xfrm>
        </p:grpSpPr>
        <p:sp>
          <p:nvSpPr>
            <p:cNvPr id="14368" name="Line 14"/>
            <p:cNvSpPr>
              <a:spLocks noChangeShapeType="1"/>
            </p:cNvSpPr>
            <p:nvPr/>
          </p:nvSpPr>
          <p:spPr bwMode="auto">
            <a:xfrm flipH="1">
              <a:off x="829" y="176"/>
              <a:ext cx="1691" cy="4000"/>
            </a:xfrm>
            <a:prstGeom prst="line">
              <a:avLst/>
            </a:prstGeom>
            <a:noFill/>
            <a:ln w="19050">
              <a:solidFill>
                <a:srgbClr val="0000FF"/>
              </a:solidFill>
              <a:round/>
              <a:headEnd/>
              <a:tailEnd/>
            </a:ln>
          </p:spPr>
          <p:txBody>
            <a:bodyPr/>
            <a:lstStyle/>
            <a:p>
              <a:endParaRPr lang="en-US">
                <a:latin typeface="Times New Roman" panose="02020603050405020304" pitchFamily="18" charset="0"/>
                <a:cs typeface="Times New Roman" panose="02020603050405020304" pitchFamily="18" charset="0"/>
              </a:endParaRPr>
            </a:p>
          </p:txBody>
        </p:sp>
        <p:sp>
          <p:nvSpPr>
            <p:cNvPr id="14369" name="Line 15"/>
            <p:cNvSpPr>
              <a:spLocks noChangeShapeType="1"/>
            </p:cNvSpPr>
            <p:nvPr/>
          </p:nvSpPr>
          <p:spPr bwMode="auto">
            <a:xfrm>
              <a:off x="820" y="4207"/>
              <a:ext cx="3262" cy="0"/>
            </a:xfrm>
            <a:prstGeom prst="line">
              <a:avLst/>
            </a:prstGeom>
            <a:noFill/>
            <a:ln w="19050">
              <a:solidFill>
                <a:srgbClr val="0000FF"/>
              </a:solidFill>
              <a:round/>
              <a:headEnd/>
              <a:tailEnd/>
            </a:ln>
          </p:spPr>
          <p:txBody>
            <a:bodyPr/>
            <a:lstStyle/>
            <a:p>
              <a:endParaRPr lang="en-US">
                <a:latin typeface="Times New Roman" panose="02020603050405020304" pitchFamily="18" charset="0"/>
                <a:cs typeface="Times New Roman" panose="02020603050405020304" pitchFamily="18" charset="0"/>
              </a:endParaRPr>
            </a:p>
          </p:txBody>
        </p:sp>
        <p:sp>
          <p:nvSpPr>
            <p:cNvPr id="14370" name="Line 16"/>
            <p:cNvSpPr>
              <a:spLocks noChangeShapeType="1"/>
            </p:cNvSpPr>
            <p:nvPr/>
          </p:nvSpPr>
          <p:spPr bwMode="auto">
            <a:xfrm flipH="1" flipV="1">
              <a:off x="2545" y="176"/>
              <a:ext cx="1511" cy="4000"/>
            </a:xfrm>
            <a:prstGeom prst="line">
              <a:avLst/>
            </a:prstGeom>
            <a:noFill/>
            <a:ln w="19050">
              <a:solidFill>
                <a:srgbClr val="0000FF"/>
              </a:solidFill>
              <a:round/>
              <a:headEnd/>
              <a:tailEnd/>
            </a:ln>
          </p:spPr>
          <p:txBody>
            <a:bodyPr/>
            <a:lstStyle/>
            <a:p>
              <a:endParaRPr lang="en-US">
                <a:latin typeface="Times New Roman" panose="02020603050405020304" pitchFamily="18" charset="0"/>
                <a:cs typeface="Times New Roman" panose="02020603050405020304" pitchFamily="18" charset="0"/>
              </a:endParaRPr>
            </a:p>
          </p:txBody>
        </p:sp>
        <p:sp>
          <p:nvSpPr>
            <p:cNvPr id="14371" name="Line 17"/>
            <p:cNvSpPr>
              <a:spLocks noChangeShapeType="1"/>
            </p:cNvSpPr>
            <p:nvPr/>
          </p:nvSpPr>
          <p:spPr bwMode="auto">
            <a:xfrm>
              <a:off x="2183" y="1013"/>
              <a:ext cx="665" cy="0"/>
            </a:xfrm>
            <a:prstGeom prst="line">
              <a:avLst/>
            </a:prstGeom>
            <a:noFill/>
            <a:ln w="19050">
              <a:solidFill>
                <a:srgbClr val="0000FF"/>
              </a:solidFill>
              <a:round/>
              <a:headEnd/>
              <a:tailEnd/>
            </a:ln>
          </p:spPr>
          <p:txBody>
            <a:bodyPr/>
            <a:lstStyle/>
            <a:p>
              <a:endParaRPr lang="en-US">
                <a:latin typeface="Times New Roman" panose="02020603050405020304" pitchFamily="18" charset="0"/>
                <a:cs typeface="Times New Roman" panose="02020603050405020304" pitchFamily="18" charset="0"/>
              </a:endParaRPr>
            </a:p>
          </p:txBody>
        </p:sp>
        <p:sp>
          <p:nvSpPr>
            <p:cNvPr id="14372" name="Line 18"/>
            <p:cNvSpPr>
              <a:spLocks noChangeShapeType="1"/>
            </p:cNvSpPr>
            <p:nvPr/>
          </p:nvSpPr>
          <p:spPr bwMode="auto">
            <a:xfrm>
              <a:off x="1968" y="1493"/>
              <a:ext cx="1087" cy="0"/>
            </a:xfrm>
            <a:prstGeom prst="line">
              <a:avLst/>
            </a:prstGeom>
            <a:noFill/>
            <a:ln w="19050">
              <a:solidFill>
                <a:srgbClr val="0000FF"/>
              </a:solidFill>
              <a:round/>
              <a:headEnd/>
              <a:tailEnd/>
            </a:ln>
          </p:spPr>
          <p:txBody>
            <a:bodyPr/>
            <a:lstStyle/>
            <a:p>
              <a:endParaRPr lang="en-US">
                <a:latin typeface="Times New Roman" panose="02020603050405020304" pitchFamily="18" charset="0"/>
                <a:cs typeface="Times New Roman" panose="02020603050405020304" pitchFamily="18" charset="0"/>
              </a:endParaRPr>
            </a:p>
          </p:txBody>
        </p:sp>
        <p:sp>
          <p:nvSpPr>
            <p:cNvPr id="14373" name="Line 19"/>
            <p:cNvSpPr>
              <a:spLocks noChangeShapeType="1"/>
            </p:cNvSpPr>
            <p:nvPr/>
          </p:nvSpPr>
          <p:spPr bwMode="auto">
            <a:xfrm>
              <a:off x="1787" y="1973"/>
              <a:ext cx="1450" cy="0"/>
            </a:xfrm>
            <a:prstGeom prst="line">
              <a:avLst/>
            </a:prstGeom>
            <a:noFill/>
            <a:ln w="19050">
              <a:solidFill>
                <a:srgbClr val="0000FF"/>
              </a:solidFill>
              <a:round/>
              <a:headEnd/>
              <a:tailEnd/>
            </a:ln>
          </p:spPr>
          <p:txBody>
            <a:bodyPr/>
            <a:lstStyle/>
            <a:p>
              <a:endParaRPr lang="en-US">
                <a:latin typeface="Times New Roman" panose="02020603050405020304" pitchFamily="18" charset="0"/>
                <a:cs typeface="Times New Roman" panose="02020603050405020304" pitchFamily="18" charset="0"/>
              </a:endParaRPr>
            </a:p>
          </p:txBody>
        </p:sp>
        <p:sp>
          <p:nvSpPr>
            <p:cNvPr id="14374" name="Line 20"/>
            <p:cNvSpPr>
              <a:spLocks noChangeShapeType="1"/>
            </p:cNvSpPr>
            <p:nvPr/>
          </p:nvSpPr>
          <p:spPr bwMode="auto">
            <a:xfrm>
              <a:off x="1546" y="2453"/>
              <a:ext cx="1873" cy="0"/>
            </a:xfrm>
            <a:prstGeom prst="line">
              <a:avLst/>
            </a:prstGeom>
            <a:noFill/>
            <a:ln w="19050">
              <a:solidFill>
                <a:srgbClr val="0000FF"/>
              </a:solidFill>
              <a:round/>
              <a:headEnd/>
              <a:tailEnd/>
            </a:ln>
          </p:spPr>
          <p:txBody>
            <a:bodyPr/>
            <a:lstStyle/>
            <a:p>
              <a:endParaRPr lang="en-US">
                <a:latin typeface="Times New Roman" panose="02020603050405020304" pitchFamily="18" charset="0"/>
                <a:cs typeface="Times New Roman" panose="02020603050405020304" pitchFamily="18" charset="0"/>
              </a:endParaRPr>
            </a:p>
          </p:txBody>
        </p:sp>
        <p:sp>
          <p:nvSpPr>
            <p:cNvPr id="14375" name="Line 21"/>
            <p:cNvSpPr>
              <a:spLocks noChangeShapeType="1"/>
            </p:cNvSpPr>
            <p:nvPr/>
          </p:nvSpPr>
          <p:spPr bwMode="auto">
            <a:xfrm>
              <a:off x="1295" y="3040"/>
              <a:ext cx="2356" cy="0"/>
            </a:xfrm>
            <a:prstGeom prst="line">
              <a:avLst/>
            </a:prstGeom>
            <a:noFill/>
            <a:ln w="19050">
              <a:solidFill>
                <a:srgbClr val="0000FF"/>
              </a:solidFill>
              <a:round/>
              <a:headEnd/>
              <a:tailEnd/>
            </a:ln>
          </p:spPr>
          <p:txBody>
            <a:bodyPr/>
            <a:lstStyle/>
            <a:p>
              <a:endParaRPr lang="en-US">
                <a:latin typeface="Times New Roman" panose="02020603050405020304" pitchFamily="18" charset="0"/>
                <a:cs typeface="Times New Roman" panose="02020603050405020304" pitchFamily="18" charset="0"/>
              </a:endParaRPr>
            </a:p>
          </p:txBody>
        </p:sp>
        <p:sp>
          <p:nvSpPr>
            <p:cNvPr id="14376" name="Line 22"/>
            <p:cNvSpPr>
              <a:spLocks noChangeShapeType="1"/>
            </p:cNvSpPr>
            <p:nvPr/>
          </p:nvSpPr>
          <p:spPr bwMode="auto">
            <a:xfrm>
              <a:off x="1088" y="3573"/>
              <a:ext cx="2719" cy="0"/>
            </a:xfrm>
            <a:prstGeom prst="line">
              <a:avLst/>
            </a:prstGeom>
            <a:noFill/>
            <a:ln w="19050">
              <a:solidFill>
                <a:srgbClr val="0000FF"/>
              </a:solidFill>
              <a:round/>
              <a:headEnd/>
              <a:tailEnd/>
            </a:ln>
          </p:spPr>
          <p:txBody>
            <a:bodyPr/>
            <a:lstStyle/>
            <a:p>
              <a:endParaRPr lang="en-US">
                <a:latin typeface="Times New Roman" panose="02020603050405020304" pitchFamily="18" charset="0"/>
                <a:cs typeface="Times New Roman" panose="02020603050405020304" pitchFamily="18" charset="0"/>
              </a:endParaRPr>
            </a:p>
          </p:txBody>
        </p:sp>
        <p:sp>
          <p:nvSpPr>
            <p:cNvPr id="14377" name="Text Box 30"/>
            <p:cNvSpPr txBox="1">
              <a:spLocks noChangeArrowheads="1"/>
            </p:cNvSpPr>
            <p:nvPr/>
          </p:nvSpPr>
          <p:spPr bwMode="auto">
            <a:xfrm>
              <a:off x="965" y="20"/>
              <a:ext cx="3476" cy="294"/>
            </a:xfrm>
            <a:prstGeom prst="rect">
              <a:avLst/>
            </a:prstGeom>
            <a:noFill/>
            <a:ln w="9525">
              <a:solidFill>
                <a:schemeClr val="hlink"/>
              </a:solidFill>
              <a:miter lim="800000"/>
              <a:headEnd/>
              <a:tailEnd/>
            </a:ln>
          </p:spPr>
          <p:txBody>
            <a:bodyPr>
              <a:spAutoFit/>
            </a:bodyPr>
            <a:lstStyle/>
            <a:p>
              <a:pPr>
                <a:spcBef>
                  <a:spcPct val="50000"/>
                </a:spcBef>
              </a:pPr>
              <a:r>
                <a:rPr lang="en-US" sz="2400" b="1" dirty="0" err="1">
                  <a:solidFill>
                    <a:srgbClr val="FF0000"/>
                  </a:solidFill>
                  <a:latin typeface="Times New Roman" panose="02020603050405020304" pitchFamily="18" charset="0"/>
                  <a:cs typeface="Times New Roman" panose="02020603050405020304" pitchFamily="18" charset="0"/>
                </a:rPr>
                <a:t>Tìm</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hiểu</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tháp</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dinh</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dưỡng</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cân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đối</a:t>
              </a:r>
              <a:endParaRPr lang="en-US" sz="2400" b="1" dirty="0">
                <a:solidFill>
                  <a:srgbClr val="FF0000"/>
                </a:solidFill>
                <a:latin typeface="Times New Roman" panose="02020603050405020304" pitchFamily="18" charset="0"/>
                <a:cs typeface="Times New Roman" panose="02020603050405020304" pitchFamily="18" charset="0"/>
              </a:endParaRPr>
            </a:p>
          </p:txBody>
        </p:sp>
      </p:grpSp>
      <p:grpSp>
        <p:nvGrpSpPr>
          <p:cNvPr id="14356" name="Group 40"/>
          <p:cNvGrpSpPr>
            <a:grpSpLocks/>
          </p:cNvGrpSpPr>
          <p:nvPr/>
        </p:nvGrpSpPr>
        <p:grpSpPr bwMode="auto">
          <a:xfrm>
            <a:off x="6311152" y="1040743"/>
            <a:ext cx="4558426" cy="5378450"/>
            <a:chOff x="2801" y="644"/>
            <a:chExt cx="2127" cy="3388"/>
          </a:xfrm>
        </p:grpSpPr>
        <p:sp>
          <p:nvSpPr>
            <p:cNvPr id="14361" name="Line 31"/>
            <p:cNvSpPr>
              <a:spLocks noChangeShapeType="1"/>
            </p:cNvSpPr>
            <p:nvPr/>
          </p:nvSpPr>
          <p:spPr bwMode="auto">
            <a:xfrm flipH="1" flipV="1">
              <a:off x="2801" y="644"/>
              <a:ext cx="2024" cy="28"/>
            </a:xfrm>
            <a:prstGeom prst="line">
              <a:avLst/>
            </a:prstGeom>
            <a:noFill/>
            <a:ln w="57150">
              <a:solidFill>
                <a:srgbClr val="FF0000"/>
              </a:solidFill>
              <a:round/>
              <a:headEnd/>
              <a:tailEnd type="triangle" w="med" len="med"/>
            </a:ln>
          </p:spPr>
          <p:txBody>
            <a:bodyPr/>
            <a:lstStyle/>
            <a:p>
              <a:endParaRPr lang="en-US">
                <a:latin typeface="Times New Roman" panose="02020603050405020304" pitchFamily="18" charset="0"/>
                <a:cs typeface="Times New Roman" panose="02020603050405020304" pitchFamily="18" charset="0"/>
              </a:endParaRPr>
            </a:p>
          </p:txBody>
        </p:sp>
        <p:sp>
          <p:nvSpPr>
            <p:cNvPr id="14362" name="Line 32"/>
            <p:cNvSpPr>
              <a:spLocks noChangeShapeType="1"/>
            </p:cNvSpPr>
            <p:nvPr/>
          </p:nvSpPr>
          <p:spPr bwMode="auto">
            <a:xfrm flipH="1" flipV="1">
              <a:off x="3009" y="1221"/>
              <a:ext cx="1868" cy="28"/>
            </a:xfrm>
            <a:prstGeom prst="line">
              <a:avLst/>
            </a:prstGeom>
            <a:noFill/>
            <a:ln w="57150">
              <a:solidFill>
                <a:srgbClr val="FF0000"/>
              </a:solidFill>
              <a:round/>
              <a:headEnd/>
              <a:tailEnd type="triangle" w="med" len="med"/>
            </a:ln>
          </p:spPr>
          <p:txBody>
            <a:bodyPr/>
            <a:lstStyle/>
            <a:p>
              <a:endParaRPr lang="en-US">
                <a:latin typeface="Times New Roman" panose="02020603050405020304" pitchFamily="18" charset="0"/>
                <a:cs typeface="Times New Roman" panose="02020603050405020304" pitchFamily="18" charset="0"/>
              </a:endParaRPr>
            </a:p>
          </p:txBody>
        </p:sp>
        <p:sp>
          <p:nvSpPr>
            <p:cNvPr id="14363" name="Line 33"/>
            <p:cNvSpPr>
              <a:spLocks noChangeShapeType="1"/>
            </p:cNvSpPr>
            <p:nvPr/>
          </p:nvSpPr>
          <p:spPr bwMode="auto">
            <a:xfrm flipH="1" flipV="1">
              <a:off x="3320" y="1680"/>
              <a:ext cx="1608" cy="28"/>
            </a:xfrm>
            <a:prstGeom prst="line">
              <a:avLst/>
            </a:prstGeom>
            <a:noFill/>
            <a:ln w="57150">
              <a:solidFill>
                <a:srgbClr val="FF0000"/>
              </a:solidFill>
              <a:round/>
              <a:headEnd/>
              <a:tailEnd type="triangle" w="med" len="med"/>
            </a:ln>
          </p:spPr>
          <p:txBody>
            <a:bodyPr/>
            <a:lstStyle/>
            <a:p>
              <a:endParaRPr lang="en-US">
                <a:latin typeface="Times New Roman" panose="02020603050405020304" pitchFamily="18" charset="0"/>
                <a:cs typeface="Times New Roman" panose="02020603050405020304" pitchFamily="18" charset="0"/>
              </a:endParaRPr>
            </a:p>
          </p:txBody>
        </p:sp>
        <p:sp>
          <p:nvSpPr>
            <p:cNvPr id="14364" name="Line 34"/>
            <p:cNvSpPr>
              <a:spLocks noChangeShapeType="1"/>
            </p:cNvSpPr>
            <p:nvPr/>
          </p:nvSpPr>
          <p:spPr bwMode="auto">
            <a:xfrm flipH="1" flipV="1">
              <a:off x="3423" y="2263"/>
              <a:ext cx="1504" cy="28"/>
            </a:xfrm>
            <a:prstGeom prst="line">
              <a:avLst/>
            </a:prstGeom>
            <a:noFill/>
            <a:ln w="57150">
              <a:solidFill>
                <a:srgbClr val="FF0000"/>
              </a:solidFill>
              <a:round/>
              <a:headEnd/>
              <a:tailEnd type="triangle" w="med" len="med"/>
            </a:ln>
          </p:spPr>
          <p:txBody>
            <a:bodyPr/>
            <a:lstStyle/>
            <a:p>
              <a:endParaRPr lang="en-US">
                <a:latin typeface="Times New Roman" panose="02020603050405020304" pitchFamily="18" charset="0"/>
                <a:cs typeface="Times New Roman" panose="02020603050405020304" pitchFamily="18" charset="0"/>
              </a:endParaRPr>
            </a:p>
          </p:txBody>
        </p:sp>
        <p:sp>
          <p:nvSpPr>
            <p:cNvPr id="14365" name="Line 35"/>
            <p:cNvSpPr>
              <a:spLocks noChangeShapeType="1"/>
            </p:cNvSpPr>
            <p:nvPr/>
          </p:nvSpPr>
          <p:spPr bwMode="auto">
            <a:xfrm flipH="1" flipV="1">
              <a:off x="3632" y="2832"/>
              <a:ext cx="1296" cy="0"/>
            </a:xfrm>
            <a:prstGeom prst="line">
              <a:avLst/>
            </a:prstGeom>
            <a:noFill/>
            <a:ln w="57150">
              <a:solidFill>
                <a:srgbClr val="FF0000"/>
              </a:solidFill>
              <a:round/>
              <a:headEnd/>
              <a:tailEnd type="triangle" w="med" len="med"/>
            </a:ln>
          </p:spPr>
          <p:txBody>
            <a:bodyPr/>
            <a:lstStyle/>
            <a:p>
              <a:endParaRPr lang="en-US">
                <a:latin typeface="Times New Roman" panose="02020603050405020304" pitchFamily="18" charset="0"/>
                <a:cs typeface="Times New Roman" panose="02020603050405020304" pitchFamily="18" charset="0"/>
              </a:endParaRPr>
            </a:p>
          </p:txBody>
        </p:sp>
        <p:sp>
          <p:nvSpPr>
            <p:cNvPr id="14366" name="Line 36"/>
            <p:cNvSpPr>
              <a:spLocks noChangeShapeType="1"/>
            </p:cNvSpPr>
            <p:nvPr/>
          </p:nvSpPr>
          <p:spPr bwMode="auto">
            <a:xfrm flipH="1" flipV="1">
              <a:off x="3839" y="3408"/>
              <a:ext cx="1089" cy="23"/>
            </a:xfrm>
            <a:prstGeom prst="line">
              <a:avLst/>
            </a:prstGeom>
            <a:noFill/>
            <a:ln w="57150">
              <a:solidFill>
                <a:srgbClr val="FF0000"/>
              </a:solidFill>
              <a:round/>
              <a:headEnd/>
              <a:tailEnd type="triangle" w="med" len="med"/>
            </a:ln>
          </p:spPr>
          <p:txBody>
            <a:bodyPr/>
            <a:lstStyle/>
            <a:p>
              <a:endParaRPr lang="en-US">
                <a:latin typeface="Times New Roman" panose="02020603050405020304" pitchFamily="18" charset="0"/>
                <a:cs typeface="Times New Roman" panose="02020603050405020304" pitchFamily="18" charset="0"/>
              </a:endParaRPr>
            </a:p>
          </p:txBody>
        </p:sp>
        <p:sp>
          <p:nvSpPr>
            <p:cNvPr id="14367" name="Line 37"/>
            <p:cNvSpPr>
              <a:spLocks noChangeShapeType="1"/>
            </p:cNvSpPr>
            <p:nvPr/>
          </p:nvSpPr>
          <p:spPr bwMode="auto">
            <a:xfrm flipH="1" flipV="1">
              <a:off x="3995" y="4032"/>
              <a:ext cx="933" cy="0"/>
            </a:xfrm>
            <a:prstGeom prst="line">
              <a:avLst/>
            </a:prstGeom>
            <a:noFill/>
            <a:ln w="57150">
              <a:solidFill>
                <a:srgbClr val="FF0000"/>
              </a:solidFill>
              <a:round/>
              <a:headEnd/>
              <a:tailEnd type="triangle" w="med" len="med"/>
            </a:ln>
          </p:spPr>
          <p:txBody>
            <a:bodyPr/>
            <a:lstStyle/>
            <a:p>
              <a:endParaRPr lang="en-US">
                <a:latin typeface="Times New Roman" panose="02020603050405020304" pitchFamily="18" charset="0"/>
                <a:cs typeface="Times New Roman" panose="02020603050405020304" pitchFamily="18" charset="0"/>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2487"/>
                                        </p:tgtEl>
                                        <p:attrNameLst>
                                          <p:attrName>style.visibility</p:attrName>
                                        </p:attrNameLst>
                                      </p:cBhvr>
                                      <p:to>
                                        <p:strVal val="visible"/>
                                      </p:to>
                                    </p:set>
                                    <p:anim calcmode="lin" valueType="num">
                                      <p:cBhvr additive="base">
                                        <p:cTn id="7" dur="500" fill="hold"/>
                                        <p:tgtEl>
                                          <p:spTgt spid="62487"/>
                                        </p:tgtEl>
                                        <p:attrNameLst>
                                          <p:attrName>ppt_x</p:attrName>
                                        </p:attrNameLst>
                                      </p:cBhvr>
                                      <p:tavLst>
                                        <p:tav tm="0">
                                          <p:val>
                                            <p:strVal val="#ppt_x"/>
                                          </p:val>
                                        </p:tav>
                                        <p:tav tm="100000">
                                          <p:val>
                                            <p:strVal val="#ppt_x"/>
                                          </p:val>
                                        </p:tav>
                                      </p:tavLst>
                                    </p:anim>
                                    <p:anim calcmode="lin" valueType="num">
                                      <p:cBhvr additive="base">
                                        <p:cTn id="8" dur="500" fill="hold"/>
                                        <p:tgtEl>
                                          <p:spTgt spid="6248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2488"/>
                                        </p:tgtEl>
                                        <p:attrNameLst>
                                          <p:attrName>style.visibility</p:attrName>
                                        </p:attrNameLst>
                                      </p:cBhvr>
                                      <p:to>
                                        <p:strVal val="visible"/>
                                      </p:to>
                                    </p:set>
                                    <p:anim calcmode="lin" valueType="num">
                                      <p:cBhvr additive="base">
                                        <p:cTn id="11" dur="500" fill="hold"/>
                                        <p:tgtEl>
                                          <p:spTgt spid="62488"/>
                                        </p:tgtEl>
                                        <p:attrNameLst>
                                          <p:attrName>ppt_x</p:attrName>
                                        </p:attrNameLst>
                                      </p:cBhvr>
                                      <p:tavLst>
                                        <p:tav tm="0">
                                          <p:val>
                                            <p:strVal val="#ppt_x"/>
                                          </p:val>
                                        </p:tav>
                                        <p:tav tm="100000">
                                          <p:val>
                                            <p:strVal val="#ppt_x"/>
                                          </p:val>
                                        </p:tav>
                                      </p:tavLst>
                                    </p:anim>
                                    <p:anim calcmode="lin" valueType="num">
                                      <p:cBhvr additive="base">
                                        <p:cTn id="12" dur="500" fill="hold"/>
                                        <p:tgtEl>
                                          <p:spTgt spid="6248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2489"/>
                                        </p:tgtEl>
                                        <p:attrNameLst>
                                          <p:attrName>style.visibility</p:attrName>
                                        </p:attrNameLst>
                                      </p:cBhvr>
                                      <p:to>
                                        <p:strVal val="visible"/>
                                      </p:to>
                                    </p:set>
                                    <p:anim calcmode="lin" valueType="num">
                                      <p:cBhvr additive="base">
                                        <p:cTn id="15" dur="500" fill="hold"/>
                                        <p:tgtEl>
                                          <p:spTgt spid="62489"/>
                                        </p:tgtEl>
                                        <p:attrNameLst>
                                          <p:attrName>ppt_x</p:attrName>
                                        </p:attrNameLst>
                                      </p:cBhvr>
                                      <p:tavLst>
                                        <p:tav tm="0">
                                          <p:val>
                                            <p:strVal val="#ppt_x"/>
                                          </p:val>
                                        </p:tav>
                                        <p:tav tm="100000">
                                          <p:val>
                                            <p:strVal val="#ppt_x"/>
                                          </p:val>
                                        </p:tav>
                                      </p:tavLst>
                                    </p:anim>
                                    <p:anim calcmode="lin" valueType="num">
                                      <p:cBhvr additive="base">
                                        <p:cTn id="16" dur="500" fill="hold"/>
                                        <p:tgtEl>
                                          <p:spTgt spid="62489"/>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62490"/>
                                        </p:tgtEl>
                                        <p:attrNameLst>
                                          <p:attrName>style.visibility</p:attrName>
                                        </p:attrNameLst>
                                      </p:cBhvr>
                                      <p:to>
                                        <p:strVal val="visible"/>
                                      </p:to>
                                    </p:set>
                                    <p:anim calcmode="lin" valueType="num">
                                      <p:cBhvr additive="base">
                                        <p:cTn id="21" dur="500" fill="hold"/>
                                        <p:tgtEl>
                                          <p:spTgt spid="62490"/>
                                        </p:tgtEl>
                                        <p:attrNameLst>
                                          <p:attrName>ppt_x</p:attrName>
                                        </p:attrNameLst>
                                      </p:cBhvr>
                                      <p:tavLst>
                                        <p:tav tm="0">
                                          <p:val>
                                            <p:strVal val="#ppt_x"/>
                                          </p:val>
                                        </p:tav>
                                        <p:tav tm="100000">
                                          <p:val>
                                            <p:strVal val="#ppt_x"/>
                                          </p:val>
                                        </p:tav>
                                      </p:tavLst>
                                    </p:anim>
                                    <p:anim calcmode="lin" valueType="num">
                                      <p:cBhvr additive="base">
                                        <p:cTn id="22" dur="500" fill="hold"/>
                                        <p:tgtEl>
                                          <p:spTgt spid="62490"/>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62491"/>
                                        </p:tgtEl>
                                        <p:attrNameLst>
                                          <p:attrName>style.visibility</p:attrName>
                                        </p:attrNameLst>
                                      </p:cBhvr>
                                      <p:to>
                                        <p:strVal val="visible"/>
                                      </p:to>
                                    </p:set>
                                    <p:anim calcmode="lin" valueType="num">
                                      <p:cBhvr additive="base">
                                        <p:cTn id="27" dur="500" fill="hold"/>
                                        <p:tgtEl>
                                          <p:spTgt spid="62491"/>
                                        </p:tgtEl>
                                        <p:attrNameLst>
                                          <p:attrName>ppt_x</p:attrName>
                                        </p:attrNameLst>
                                      </p:cBhvr>
                                      <p:tavLst>
                                        <p:tav tm="0">
                                          <p:val>
                                            <p:strVal val="#ppt_x"/>
                                          </p:val>
                                        </p:tav>
                                        <p:tav tm="100000">
                                          <p:val>
                                            <p:strVal val="#ppt_x"/>
                                          </p:val>
                                        </p:tav>
                                      </p:tavLst>
                                    </p:anim>
                                    <p:anim calcmode="lin" valueType="num">
                                      <p:cBhvr additive="base">
                                        <p:cTn id="28" dur="500" fill="hold"/>
                                        <p:tgtEl>
                                          <p:spTgt spid="62491"/>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62492"/>
                                        </p:tgtEl>
                                        <p:attrNameLst>
                                          <p:attrName>style.visibility</p:attrName>
                                        </p:attrNameLst>
                                      </p:cBhvr>
                                      <p:to>
                                        <p:strVal val="visible"/>
                                      </p:to>
                                    </p:set>
                                    <p:anim calcmode="lin" valueType="num">
                                      <p:cBhvr additive="base">
                                        <p:cTn id="33" dur="500" fill="hold"/>
                                        <p:tgtEl>
                                          <p:spTgt spid="62492"/>
                                        </p:tgtEl>
                                        <p:attrNameLst>
                                          <p:attrName>ppt_x</p:attrName>
                                        </p:attrNameLst>
                                      </p:cBhvr>
                                      <p:tavLst>
                                        <p:tav tm="0">
                                          <p:val>
                                            <p:strVal val="#ppt_x"/>
                                          </p:val>
                                        </p:tav>
                                        <p:tav tm="100000">
                                          <p:val>
                                            <p:strVal val="#ppt_x"/>
                                          </p:val>
                                        </p:tav>
                                      </p:tavLst>
                                    </p:anim>
                                    <p:anim calcmode="lin" valueType="num">
                                      <p:cBhvr additive="base">
                                        <p:cTn id="34" dur="500" fill="hold"/>
                                        <p:tgtEl>
                                          <p:spTgt spid="62492"/>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62493"/>
                                        </p:tgtEl>
                                        <p:attrNameLst>
                                          <p:attrName>style.visibility</p:attrName>
                                        </p:attrNameLst>
                                      </p:cBhvr>
                                      <p:to>
                                        <p:strVal val="visible"/>
                                      </p:to>
                                    </p:set>
                                    <p:anim calcmode="lin" valueType="num">
                                      <p:cBhvr additive="base">
                                        <p:cTn id="39" dur="500" fill="hold"/>
                                        <p:tgtEl>
                                          <p:spTgt spid="62493"/>
                                        </p:tgtEl>
                                        <p:attrNameLst>
                                          <p:attrName>ppt_x</p:attrName>
                                        </p:attrNameLst>
                                      </p:cBhvr>
                                      <p:tavLst>
                                        <p:tav tm="0">
                                          <p:val>
                                            <p:strVal val="#ppt_x"/>
                                          </p:val>
                                        </p:tav>
                                        <p:tav tm="100000">
                                          <p:val>
                                            <p:strVal val="#ppt_x"/>
                                          </p:val>
                                        </p:tav>
                                      </p:tavLst>
                                    </p:anim>
                                    <p:anim calcmode="lin" valueType="num">
                                      <p:cBhvr additive="base">
                                        <p:cTn id="40" dur="500" fill="hold"/>
                                        <p:tgtEl>
                                          <p:spTgt spid="6249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87" grpId="0" animBg="1"/>
      <p:bldP spid="62488" grpId="0" animBg="1"/>
      <p:bldP spid="62489" grpId="0" animBg="1"/>
      <p:bldP spid="62490" grpId="0" animBg="1"/>
      <p:bldP spid="62491" grpId="0" animBg="1"/>
      <p:bldP spid="62492" grpId="0" animBg="1"/>
      <p:bldP spid="6249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3314" name="Rectangle 5"/>
          <p:cNvSpPr>
            <a:spLocks noChangeArrowheads="1"/>
          </p:cNvSpPr>
          <p:nvPr/>
        </p:nvSpPr>
        <p:spPr bwMode="auto">
          <a:xfrm>
            <a:off x="2514600" y="1582341"/>
            <a:ext cx="7315200" cy="1846659"/>
          </a:xfrm>
          <a:prstGeom prst="rect">
            <a:avLst/>
          </a:prstGeom>
          <a:noFill/>
          <a:ln w="9525">
            <a:noFill/>
            <a:miter lim="800000"/>
            <a:headEnd/>
            <a:tailEnd/>
          </a:ln>
        </p:spPr>
        <p:txBody>
          <a:bodyPr wrap="square">
            <a:spAutoFit/>
          </a:bodyPr>
          <a:lstStyle/>
          <a:p>
            <a:pPr algn="ctr"/>
            <a:r>
              <a:rPr lang="en-US" sz="3800" b="1" dirty="0" err="1">
                <a:latin typeface="Times New Roman" pitchFamily="18" charset="0"/>
                <a:cs typeface="Times New Roman" pitchFamily="18" charset="0"/>
              </a:rPr>
              <a:t>Những</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nhóm</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thức</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ăn</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nào</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cần</a:t>
            </a:r>
            <a:r>
              <a:rPr lang="en-US" sz="3800" b="1" dirty="0">
                <a:latin typeface="Times New Roman" pitchFamily="18" charset="0"/>
                <a:cs typeface="Times New Roman" pitchFamily="18" charset="0"/>
              </a:rPr>
              <a:t>:</a:t>
            </a:r>
          </a:p>
          <a:p>
            <a:pPr algn="ctr"/>
            <a:r>
              <a:rPr lang="en-US" sz="3800" b="1" dirty="0">
                <a:latin typeface="Times New Roman" pitchFamily="18" charset="0"/>
                <a:cs typeface="Times New Roman" pitchFamily="18" charset="0"/>
              </a:rPr>
              <a:t> </a:t>
            </a:r>
            <a:r>
              <a:rPr lang="en-US" sz="3800" b="1" dirty="0" err="1">
                <a:solidFill>
                  <a:srgbClr val="FF0000"/>
                </a:solidFill>
                <a:latin typeface="Times New Roman" pitchFamily="18" charset="0"/>
                <a:cs typeface="Times New Roman" pitchFamily="18" charset="0"/>
              </a:rPr>
              <a:t>ăn</a:t>
            </a:r>
            <a:r>
              <a:rPr lang="en-US" sz="3800" b="1" dirty="0">
                <a:solidFill>
                  <a:srgbClr val="FF0000"/>
                </a:solidFill>
                <a:latin typeface="Times New Roman" pitchFamily="18" charset="0"/>
                <a:cs typeface="Times New Roman" pitchFamily="18" charset="0"/>
              </a:rPr>
              <a:t> </a:t>
            </a:r>
            <a:r>
              <a:rPr lang="en-US" sz="3800" b="1" dirty="0" err="1">
                <a:solidFill>
                  <a:srgbClr val="FF0000"/>
                </a:solidFill>
                <a:latin typeface="Times New Roman" pitchFamily="18" charset="0"/>
                <a:cs typeface="Times New Roman" pitchFamily="18" charset="0"/>
              </a:rPr>
              <a:t>đủ</a:t>
            </a:r>
            <a:r>
              <a:rPr lang="en-US" sz="3800" b="1" dirty="0">
                <a:solidFill>
                  <a:srgbClr val="FF0000"/>
                </a:solidFill>
                <a:latin typeface="Times New Roman" pitchFamily="18" charset="0"/>
                <a:cs typeface="Times New Roman" pitchFamily="18" charset="0"/>
              </a:rPr>
              <a:t>, </a:t>
            </a:r>
            <a:r>
              <a:rPr lang="en-US" sz="3800" b="1" dirty="0" err="1">
                <a:solidFill>
                  <a:srgbClr val="FF0000"/>
                </a:solidFill>
                <a:latin typeface="Times New Roman" pitchFamily="18" charset="0"/>
                <a:cs typeface="Times New Roman" pitchFamily="18" charset="0"/>
              </a:rPr>
              <a:t>ăn</a:t>
            </a:r>
            <a:r>
              <a:rPr lang="en-US" sz="3800" b="1" dirty="0">
                <a:solidFill>
                  <a:srgbClr val="FF0000"/>
                </a:solidFill>
                <a:latin typeface="Times New Roman" pitchFamily="18" charset="0"/>
                <a:cs typeface="Times New Roman" pitchFamily="18" charset="0"/>
              </a:rPr>
              <a:t> </a:t>
            </a:r>
            <a:r>
              <a:rPr lang="en-US" sz="3800" b="1" dirty="0" err="1">
                <a:solidFill>
                  <a:srgbClr val="FF0000"/>
                </a:solidFill>
                <a:latin typeface="Times New Roman" pitchFamily="18" charset="0"/>
                <a:cs typeface="Times New Roman" pitchFamily="18" charset="0"/>
              </a:rPr>
              <a:t>vừa</a:t>
            </a:r>
            <a:r>
              <a:rPr lang="en-US" sz="3800" b="1" dirty="0">
                <a:solidFill>
                  <a:srgbClr val="FF0000"/>
                </a:solidFill>
                <a:latin typeface="Times New Roman" pitchFamily="18" charset="0"/>
                <a:cs typeface="Times New Roman" pitchFamily="18" charset="0"/>
              </a:rPr>
              <a:t> </a:t>
            </a:r>
            <a:r>
              <a:rPr lang="en-US" sz="3800" b="1" dirty="0" err="1">
                <a:solidFill>
                  <a:srgbClr val="FF0000"/>
                </a:solidFill>
                <a:latin typeface="Times New Roman" pitchFamily="18" charset="0"/>
                <a:cs typeface="Times New Roman" pitchFamily="18" charset="0"/>
              </a:rPr>
              <a:t>phải</a:t>
            </a:r>
            <a:r>
              <a:rPr lang="en-US" sz="3800" b="1" dirty="0">
                <a:solidFill>
                  <a:srgbClr val="FF0000"/>
                </a:solidFill>
                <a:latin typeface="Times New Roman" pitchFamily="18" charset="0"/>
                <a:cs typeface="Times New Roman" pitchFamily="18" charset="0"/>
              </a:rPr>
              <a:t>, </a:t>
            </a:r>
            <a:r>
              <a:rPr lang="en-US" sz="3800" b="1" dirty="0" err="1">
                <a:solidFill>
                  <a:srgbClr val="FF0000"/>
                </a:solidFill>
                <a:latin typeface="Times New Roman" pitchFamily="18" charset="0"/>
                <a:cs typeface="Times New Roman" pitchFamily="18" charset="0"/>
              </a:rPr>
              <a:t>ăn</a:t>
            </a:r>
            <a:r>
              <a:rPr lang="en-US" sz="3800" b="1" dirty="0">
                <a:solidFill>
                  <a:srgbClr val="FF0000"/>
                </a:solidFill>
                <a:latin typeface="Times New Roman" pitchFamily="18" charset="0"/>
                <a:cs typeface="Times New Roman" pitchFamily="18" charset="0"/>
              </a:rPr>
              <a:t> </a:t>
            </a:r>
            <a:r>
              <a:rPr lang="en-US" sz="3800" b="1" dirty="0" err="1">
                <a:solidFill>
                  <a:srgbClr val="FF0000"/>
                </a:solidFill>
                <a:latin typeface="Times New Roman" pitchFamily="18" charset="0"/>
                <a:cs typeface="Times New Roman" pitchFamily="18" charset="0"/>
              </a:rPr>
              <a:t>có</a:t>
            </a:r>
            <a:r>
              <a:rPr lang="en-US" sz="3800" b="1" dirty="0">
                <a:solidFill>
                  <a:srgbClr val="FF0000"/>
                </a:solidFill>
                <a:latin typeface="Times New Roman" pitchFamily="18" charset="0"/>
                <a:cs typeface="Times New Roman" pitchFamily="18" charset="0"/>
              </a:rPr>
              <a:t> </a:t>
            </a:r>
            <a:r>
              <a:rPr lang="en-US" sz="3800" b="1" dirty="0" err="1">
                <a:solidFill>
                  <a:srgbClr val="FF0000"/>
                </a:solidFill>
                <a:latin typeface="Times New Roman" pitchFamily="18" charset="0"/>
                <a:cs typeface="Times New Roman" pitchFamily="18" charset="0"/>
              </a:rPr>
              <a:t>mức</a:t>
            </a:r>
            <a:r>
              <a:rPr lang="en-US" sz="3800" b="1" dirty="0">
                <a:solidFill>
                  <a:srgbClr val="FF0000"/>
                </a:solidFill>
                <a:latin typeface="Times New Roman" pitchFamily="18" charset="0"/>
                <a:cs typeface="Times New Roman" pitchFamily="18" charset="0"/>
              </a:rPr>
              <a:t> </a:t>
            </a:r>
            <a:r>
              <a:rPr lang="en-US" sz="3800" b="1" dirty="0" err="1">
                <a:solidFill>
                  <a:srgbClr val="FF0000"/>
                </a:solidFill>
                <a:latin typeface="Times New Roman" pitchFamily="18" charset="0"/>
                <a:cs typeface="Times New Roman" pitchFamily="18" charset="0"/>
              </a:rPr>
              <a:t>độ</a:t>
            </a:r>
            <a:r>
              <a:rPr lang="en-US" sz="3800" b="1" dirty="0">
                <a:solidFill>
                  <a:srgbClr val="FF0000"/>
                </a:solidFill>
                <a:latin typeface="Times New Roman" pitchFamily="18" charset="0"/>
                <a:cs typeface="Times New Roman" pitchFamily="18" charset="0"/>
              </a:rPr>
              <a:t>, </a:t>
            </a:r>
            <a:r>
              <a:rPr lang="en-US" sz="3800" b="1" dirty="0" err="1">
                <a:solidFill>
                  <a:srgbClr val="FF0000"/>
                </a:solidFill>
                <a:latin typeface="Times New Roman" pitchFamily="18" charset="0"/>
                <a:cs typeface="Times New Roman" pitchFamily="18" charset="0"/>
              </a:rPr>
              <a:t>ăn</a:t>
            </a:r>
            <a:r>
              <a:rPr lang="en-US" sz="3800" b="1" dirty="0">
                <a:solidFill>
                  <a:srgbClr val="FF0000"/>
                </a:solidFill>
                <a:latin typeface="Times New Roman" pitchFamily="18" charset="0"/>
                <a:cs typeface="Times New Roman" pitchFamily="18" charset="0"/>
              </a:rPr>
              <a:t> </a:t>
            </a:r>
            <a:r>
              <a:rPr lang="en-US" sz="3800" b="1" dirty="0" err="1">
                <a:solidFill>
                  <a:srgbClr val="FF0000"/>
                </a:solidFill>
                <a:latin typeface="Times New Roman" pitchFamily="18" charset="0"/>
                <a:cs typeface="Times New Roman" pitchFamily="18" charset="0"/>
              </a:rPr>
              <a:t>ít</a:t>
            </a:r>
            <a:r>
              <a:rPr lang="en-US" sz="3800" b="1" dirty="0">
                <a:solidFill>
                  <a:srgbClr val="FF0000"/>
                </a:solidFill>
                <a:latin typeface="Times New Roman" pitchFamily="18" charset="0"/>
                <a:cs typeface="Times New Roman" pitchFamily="18" charset="0"/>
              </a:rPr>
              <a:t>, </a:t>
            </a:r>
            <a:r>
              <a:rPr lang="en-US" sz="3800" b="1" dirty="0" err="1">
                <a:solidFill>
                  <a:srgbClr val="FF0000"/>
                </a:solidFill>
                <a:latin typeface="Times New Roman" pitchFamily="18" charset="0"/>
                <a:cs typeface="Times New Roman" pitchFamily="18" charset="0"/>
              </a:rPr>
              <a:t>ăn</a:t>
            </a:r>
            <a:r>
              <a:rPr lang="en-US" sz="3800" b="1" dirty="0">
                <a:solidFill>
                  <a:srgbClr val="FF0000"/>
                </a:solidFill>
                <a:latin typeface="Times New Roman" pitchFamily="18" charset="0"/>
                <a:cs typeface="Times New Roman" pitchFamily="18" charset="0"/>
              </a:rPr>
              <a:t> </a:t>
            </a:r>
            <a:r>
              <a:rPr lang="en-US" sz="3800" b="1" dirty="0" err="1">
                <a:solidFill>
                  <a:srgbClr val="FF0000"/>
                </a:solidFill>
                <a:latin typeface="Times New Roman" pitchFamily="18" charset="0"/>
                <a:cs typeface="Times New Roman" pitchFamily="18" charset="0"/>
              </a:rPr>
              <a:t>hạn</a:t>
            </a:r>
            <a:r>
              <a:rPr lang="en-US" sz="3800" b="1" dirty="0">
                <a:solidFill>
                  <a:srgbClr val="FF0000"/>
                </a:solidFill>
                <a:latin typeface="Times New Roman" pitchFamily="18" charset="0"/>
                <a:cs typeface="Times New Roman" pitchFamily="18" charset="0"/>
              </a:rPr>
              <a:t> </a:t>
            </a:r>
            <a:r>
              <a:rPr lang="en-US" sz="3800" b="1" dirty="0" err="1">
                <a:solidFill>
                  <a:srgbClr val="FF0000"/>
                </a:solidFill>
                <a:latin typeface="Times New Roman" pitchFamily="18" charset="0"/>
                <a:cs typeface="Times New Roman" pitchFamily="18" charset="0"/>
              </a:rPr>
              <a:t>chế</a:t>
            </a:r>
            <a:r>
              <a:rPr lang="en-US" sz="3800" b="1" dirty="0">
                <a:solidFill>
                  <a:srgbClr val="FF0000"/>
                </a:solidFill>
                <a:latin typeface="Times New Roman" pitchFamily="18" charset="0"/>
                <a:cs typeface="Times New Roman" pitchFamily="18" charset="0"/>
              </a:rPr>
              <a:t>?</a:t>
            </a:r>
            <a:endParaRPr lang="en-US" sz="3800" b="1" i="1" dirty="0">
              <a:solidFill>
                <a:schemeClr val="hlink"/>
              </a:solidFill>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5362" name="Rectangle 5"/>
          <p:cNvSpPr>
            <a:spLocks noChangeArrowheads="1"/>
          </p:cNvSpPr>
          <p:nvPr/>
        </p:nvSpPr>
        <p:spPr bwMode="auto">
          <a:xfrm>
            <a:off x="1524000" y="914400"/>
            <a:ext cx="9685020" cy="4524315"/>
          </a:xfrm>
          <a:prstGeom prst="rect">
            <a:avLst/>
          </a:prstGeom>
          <a:noFill/>
          <a:ln w="28575">
            <a:solidFill>
              <a:schemeClr val="accent2"/>
            </a:solidFill>
            <a:miter lim="800000"/>
            <a:headEnd/>
            <a:tailEnd/>
          </a:ln>
        </p:spPr>
        <p:txBody>
          <a:bodyPr wrap="square">
            <a:spAutoFit/>
          </a:bodyPr>
          <a:lstStyle/>
          <a:p>
            <a:pPr>
              <a:buFont typeface="Arial" charset="0"/>
              <a:buChar char="•"/>
            </a:pPr>
            <a:r>
              <a:rPr lang="en-US" sz="3200" dirty="0" err="1">
                <a:latin typeface="Times New Roman" panose="02020603050405020304" pitchFamily="18" charset="0"/>
                <a:cs typeface="Times New Roman" panose="02020603050405020304" pitchFamily="18" charset="0"/>
              </a:rPr>
              <a:t>Nhóm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thức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ăn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cần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ăn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đủ</a:t>
            </a:r>
            <a:r>
              <a:rPr lang="en-US" sz="3200" dirty="0">
                <a:latin typeface="Times New Roman" panose="02020603050405020304" pitchFamily="18" charset="0"/>
                <a:cs typeface="Times New Roman" panose="02020603050405020304" pitchFamily="18" charset="0"/>
              </a:rPr>
              <a:t>:</a:t>
            </a:r>
            <a:r>
              <a:rPr lang="en-US" sz="3200" dirty="0">
                <a:solidFill>
                  <a:srgbClr val="FF0000"/>
                </a:solidFill>
                <a:latin typeface="Times New Roman" panose="02020603050405020304" pitchFamily="18" charset="0"/>
                <a:cs typeface="Times New Roman" panose="02020603050405020304" pitchFamily="18" charset="0"/>
              </a:rPr>
              <a:t> </a:t>
            </a:r>
          </a:p>
          <a:p>
            <a:pPr>
              <a:buFont typeface="Arial" charset="0"/>
              <a:buChar char="•"/>
            </a:pPr>
            <a:endParaRPr lang="en-US" sz="3200" dirty="0">
              <a:solidFill>
                <a:srgbClr val="FF0000"/>
              </a:solidFill>
              <a:latin typeface="Times New Roman" panose="02020603050405020304" pitchFamily="18" charset="0"/>
              <a:cs typeface="Times New Roman" panose="02020603050405020304" pitchFamily="18" charset="0"/>
            </a:endParaRPr>
          </a:p>
          <a:p>
            <a:pPr>
              <a:buFont typeface="Arial" charset="0"/>
              <a:buChar char="•"/>
            </a:pPr>
            <a:r>
              <a:rPr lang="en-US" sz="3200" dirty="0" err="1">
                <a:latin typeface="Times New Roman" panose="02020603050405020304" pitchFamily="18" charset="0"/>
                <a:cs typeface="Times New Roman" panose="02020603050405020304" pitchFamily="18" charset="0"/>
              </a:rPr>
              <a:t>Nhóm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thức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ăn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cần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ăn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vừa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phải</a:t>
            </a:r>
            <a:r>
              <a:rPr lang="en-US" sz="3200" dirty="0">
                <a:latin typeface="Times New Roman" panose="02020603050405020304" pitchFamily="18" charset="0"/>
                <a:cs typeface="Times New Roman" panose="02020603050405020304" pitchFamily="18" charset="0"/>
              </a:rPr>
              <a:t>:</a:t>
            </a:r>
            <a:r>
              <a:rPr lang="en-US" sz="3200" dirty="0">
                <a:solidFill>
                  <a:srgbClr val="FF0000"/>
                </a:solidFill>
                <a:latin typeface="Times New Roman" panose="02020603050405020304" pitchFamily="18" charset="0"/>
                <a:cs typeface="Times New Roman" panose="02020603050405020304" pitchFamily="18" charset="0"/>
              </a:rPr>
              <a:t> </a:t>
            </a:r>
          </a:p>
          <a:p>
            <a:pPr>
              <a:buFont typeface="Arial" charset="0"/>
              <a:buChar char="•"/>
            </a:pPr>
            <a:endParaRPr lang="en-US" sz="3200" dirty="0">
              <a:solidFill>
                <a:srgbClr val="FF0000"/>
              </a:solidFill>
              <a:latin typeface="Times New Roman" panose="02020603050405020304" pitchFamily="18" charset="0"/>
              <a:cs typeface="Times New Roman" panose="02020603050405020304" pitchFamily="18" charset="0"/>
            </a:endParaRPr>
          </a:p>
          <a:p>
            <a:pPr>
              <a:buFont typeface="Arial" charset="0"/>
              <a:buChar char="•"/>
            </a:pPr>
            <a:r>
              <a:rPr lang="en-US" sz="3200" dirty="0" err="1">
                <a:latin typeface="Times New Roman" panose="02020603050405020304" pitchFamily="18" charset="0"/>
                <a:cs typeface="Times New Roman" panose="02020603050405020304" pitchFamily="18" charset="0"/>
              </a:rPr>
              <a:t>Nhóm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thức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ăn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cần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ăn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mức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độ</a:t>
            </a:r>
            <a:r>
              <a:rPr lang="en-US" sz="3200" dirty="0">
                <a:latin typeface="Times New Roman" panose="02020603050405020304" pitchFamily="18" charset="0"/>
                <a:cs typeface="Times New Roman" panose="02020603050405020304" pitchFamily="18" charset="0"/>
              </a:rPr>
              <a:t>:</a:t>
            </a:r>
          </a:p>
          <a:p>
            <a:r>
              <a:rPr lang="en-US" sz="3200" dirty="0">
                <a:solidFill>
                  <a:srgbClr val="FF0000"/>
                </a:solidFill>
                <a:latin typeface="Times New Roman" panose="02020603050405020304" pitchFamily="18" charset="0"/>
                <a:cs typeface="Times New Roman" panose="02020603050405020304" pitchFamily="18" charset="0"/>
              </a:rPr>
              <a:t> </a:t>
            </a:r>
          </a:p>
          <a:p>
            <a:pPr marL="457200" indent="-457200">
              <a:buFont typeface="Arial" panose="020B0604020202020204" pitchFamily="34" charset="0"/>
              <a:buChar char="•"/>
            </a:pPr>
            <a:r>
              <a:rPr lang="en-US" sz="3200" dirty="0" err="1">
                <a:latin typeface="Times New Roman" panose="02020603050405020304" pitchFamily="18" charset="0"/>
                <a:cs typeface="Times New Roman" panose="02020603050405020304" pitchFamily="18" charset="0"/>
              </a:rPr>
              <a:t>Nhóm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thức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ăn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cần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ăn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ít</a:t>
            </a:r>
            <a:r>
              <a:rPr lang="en-US" sz="3200" dirty="0">
                <a:latin typeface="Times New Roman" panose="02020603050405020304" pitchFamily="18" charset="0"/>
                <a:cs typeface="Times New Roman" panose="02020603050405020304" pitchFamily="18" charset="0"/>
              </a:rPr>
              <a:t>: </a:t>
            </a:r>
          </a:p>
          <a:p>
            <a:pPr marL="457200" indent="-457200">
              <a:buFont typeface="Arial" panose="020B0604020202020204" pitchFamily="34" charset="0"/>
              <a:buChar char="•"/>
            </a:pPr>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Nhóm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thức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ăn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cần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ăn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hạn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chế</a:t>
            </a:r>
            <a:r>
              <a:rPr lang="en-US" sz="3200" dirty="0">
                <a:latin typeface="Times New Roman" panose="02020603050405020304" pitchFamily="18" charset="0"/>
                <a:cs typeface="Times New Roman" panose="02020603050405020304" pitchFamily="18" charset="0"/>
              </a:rPr>
              <a:t>:</a:t>
            </a:r>
            <a:r>
              <a:rPr lang="en-US" sz="3200" dirty="0">
                <a:solidFill>
                  <a:srgbClr val="FF0000"/>
                </a:solidFill>
                <a:latin typeface="Times New Roman" panose="02020603050405020304" pitchFamily="18" charset="0"/>
                <a:cs typeface="Times New Roman" panose="02020603050405020304" pitchFamily="18" charset="0"/>
              </a:rPr>
              <a:t> </a:t>
            </a:r>
          </a:p>
        </p:txBody>
      </p:sp>
      <p:sp>
        <p:nvSpPr>
          <p:cNvPr id="3" name="Hình Chữ nhật 2"/>
          <p:cNvSpPr>
            <a:spLocks noChangeArrowheads="1"/>
          </p:cNvSpPr>
          <p:nvPr/>
        </p:nvSpPr>
        <p:spPr bwMode="auto">
          <a:xfrm>
            <a:off x="2141220" y="914400"/>
            <a:ext cx="8932742" cy="584775"/>
          </a:xfrm>
          <a:prstGeom prst="rect">
            <a:avLst/>
          </a:prstGeom>
          <a:noFill/>
          <a:ln w="9525">
            <a:noFill/>
            <a:miter lim="800000"/>
            <a:headEnd/>
            <a:tailEnd/>
          </a:ln>
        </p:spPr>
        <p:txBody>
          <a:bodyPr wrap="square">
            <a:spAutoFit/>
          </a:bodyPr>
          <a:lstStyle/>
          <a:p>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Lương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thực</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rau</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quả</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chín</a:t>
            </a:r>
            <a:endParaRPr lang="en-US" sz="3200" dirty="0">
              <a:latin typeface="Times New Roman" panose="02020603050405020304" pitchFamily="18" charset="0"/>
              <a:cs typeface="Times New Roman" panose="02020603050405020304" pitchFamily="18" charset="0"/>
            </a:endParaRPr>
          </a:p>
        </p:txBody>
      </p:sp>
      <p:sp>
        <p:nvSpPr>
          <p:cNvPr id="4" name="Hình Chữ nhật 3"/>
          <p:cNvSpPr>
            <a:spLocks noChangeArrowheads="1"/>
          </p:cNvSpPr>
          <p:nvPr/>
        </p:nvSpPr>
        <p:spPr bwMode="auto">
          <a:xfrm>
            <a:off x="2276278" y="1918855"/>
            <a:ext cx="8932742" cy="1077218"/>
          </a:xfrm>
          <a:prstGeom prst="rect">
            <a:avLst/>
          </a:prstGeom>
          <a:noFill/>
          <a:ln w="9525">
            <a:noFill/>
            <a:miter lim="800000"/>
            <a:headEnd/>
            <a:tailEnd/>
          </a:ln>
        </p:spPr>
        <p:txBody>
          <a:bodyPr wrap="square">
            <a:spAutoFit/>
          </a:bodyPr>
          <a:lstStyle/>
          <a:p>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Thịt</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cá</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đậu</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phụ</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và</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thủy</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hải</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sản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khác</a:t>
            </a:r>
            <a:r>
              <a:rPr lang="en-US" sz="3200" dirty="0">
                <a:solidFill>
                  <a:srgbClr val="FF0000"/>
                </a:solidFill>
                <a:latin typeface="Times New Roman" panose="02020603050405020304" pitchFamily="18" charset="0"/>
                <a:cs typeface="Times New Roman" panose="02020603050405020304" pitchFamily="18" charset="0"/>
              </a:rPr>
              <a:t>   </a:t>
            </a:r>
            <a:endParaRPr lang="en-US" sz="3200" dirty="0">
              <a:latin typeface="Times New Roman" panose="02020603050405020304" pitchFamily="18" charset="0"/>
              <a:cs typeface="Times New Roman" panose="02020603050405020304" pitchFamily="18" charset="0"/>
            </a:endParaRPr>
          </a:p>
        </p:txBody>
      </p:sp>
      <p:sp>
        <p:nvSpPr>
          <p:cNvPr id="6" name="Hình Chữ nhật 5"/>
          <p:cNvSpPr>
            <a:spLocks noChangeArrowheads="1"/>
          </p:cNvSpPr>
          <p:nvPr/>
        </p:nvSpPr>
        <p:spPr bwMode="auto">
          <a:xfrm>
            <a:off x="7583805" y="2884169"/>
            <a:ext cx="4206267" cy="584775"/>
          </a:xfrm>
          <a:prstGeom prst="rect">
            <a:avLst/>
          </a:prstGeom>
          <a:noFill/>
          <a:ln w="9525">
            <a:noFill/>
            <a:miter lim="800000"/>
            <a:headEnd/>
            <a:tailEnd/>
          </a:ln>
        </p:spPr>
        <p:txBody>
          <a:bodyPr wrap="square">
            <a:spAutoFit/>
          </a:bodyPr>
          <a:lstStyle/>
          <a:p>
            <a:r>
              <a:rPr lang="en-US" sz="3200" dirty="0" err="1">
                <a:solidFill>
                  <a:srgbClr val="FF0000"/>
                </a:solidFill>
                <a:latin typeface="Times New Roman" panose="02020603050405020304" pitchFamily="18" charset="0"/>
                <a:cs typeface="Times New Roman" panose="02020603050405020304" pitchFamily="18" charset="0"/>
              </a:rPr>
              <a:t>Dầu</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mỡ</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vừng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lạc</a:t>
            </a:r>
            <a:endParaRPr lang="en-US" sz="3200" dirty="0">
              <a:latin typeface="Times New Roman" panose="02020603050405020304" pitchFamily="18" charset="0"/>
              <a:cs typeface="Times New Roman" panose="02020603050405020304" pitchFamily="18" charset="0"/>
            </a:endParaRPr>
          </a:p>
        </p:txBody>
      </p:sp>
      <p:sp>
        <p:nvSpPr>
          <p:cNvPr id="7" name="Hình Chữ nhật 6"/>
          <p:cNvSpPr>
            <a:spLocks noChangeArrowheads="1"/>
          </p:cNvSpPr>
          <p:nvPr/>
        </p:nvSpPr>
        <p:spPr bwMode="auto">
          <a:xfrm>
            <a:off x="6366510" y="3861928"/>
            <a:ext cx="1388522" cy="584775"/>
          </a:xfrm>
          <a:prstGeom prst="rect">
            <a:avLst/>
          </a:prstGeom>
          <a:noFill/>
          <a:ln w="9525">
            <a:noFill/>
            <a:miter lim="800000"/>
            <a:headEnd/>
            <a:tailEnd/>
          </a:ln>
        </p:spPr>
        <p:txBody>
          <a:bodyPr wrap="none">
            <a:spAutoFit/>
          </a:bodyPr>
          <a:lstStyle/>
          <a:p>
            <a:r>
              <a:rPr lang="en-US" sz="3200" dirty="0" err="1">
                <a:solidFill>
                  <a:srgbClr val="FF0000"/>
                </a:solidFill>
                <a:latin typeface="Times New Roman" panose="02020603050405020304" pitchFamily="18" charset="0"/>
                <a:cs typeface="Times New Roman" panose="02020603050405020304" pitchFamily="18" charset="0"/>
              </a:rPr>
              <a:t>Đường</a:t>
            </a:r>
            <a:endParaRPr lang="en-US" sz="3200" dirty="0">
              <a:latin typeface="Times New Roman" panose="02020603050405020304" pitchFamily="18" charset="0"/>
              <a:cs typeface="Times New Roman" panose="02020603050405020304" pitchFamily="18" charset="0"/>
            </a:endParaRPr>
          </a:p>
        </p:txBody>
      </p:sp>
      <p:sp>
        <p:nvSpPr>
          <p:cNvPr id="8" name="Hình Chữ nhật 7"/>
          <p:cNvSpPr>
            <a:spLocks noChangeArrowheads="1"/>
          </p:cNvSpPr>
          <p:nvPr/>
        </p:nvSpPr>
        <p:spPr bwMode="auto">
          <a:xfrm>
            <a:off x="7391400" y="4771393"/>
            <a:ext cx="3086100" cy="584775"/>
          </a:xfrm>
          <a:prstGeom prst="rect">
            <a:avLst/>
          </a:prstGeom>
          <a:noFill/>
          <a:ln w="9525">
            <a:noFill/>
            <a:miter lim="800000"/>
            <a:headEnd/>
            <a:tailEnd/>
          </a:ln>
        </p:spPr>
        <p:txBody>
          <a:bodyPr>
            <a:spAutoFit/>
          </a:bodyPr>
          <a:lstStyle/>
          <a:p>
            <a:r>
              <a:rPr lang="en-US" sz="3200" dirty="0" err="1">
                <a:solidFill>
                  <a:srgbClr val="FF0000"/>
                </a:solidFill>
                <a:latin typeface="Times New Roman" panose="02020603050405020304" pitchFamily="18" charset="0"/>
                <a:cs typeface="Times New Roman" panose="02020603050405020304" pitchFamily="18" charset="0"/>
              </a:rPr>
              <a:t>Muối</a:t>
            </a:r>
            <a:r>
              <a:rPr lang="en-US" sz="3200" dirty="0">
                <a:solidFill>
                  <a:srgbClr val="FF0000"/>
                </a:solidFill>
                <a:latin typeface="Times New Roman" panose="02020603050405020304" pitchFamily="18" charset="0"/>
                <a:cs typeface="Times New Roman" panose="02020603050405020304" pitchFamily="18" charset="0"/>
              </a:rPr>
              <a:t> </a:t>
            </a:r>
            <a:endParaRPr lang="en-US" sz="3200"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1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heckerboard(across)">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strips(downLeft)">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ox(in)">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7" grpId="0"/>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386" name="Rectangle 5"/>
          <p:cNvSpPr>
            <a:spLocks noChangeArrowheads="1"/>
          </p:cNvSpPr>
          <p:nvPr/>
        </p:nvSpPr>
        <p:spPr bwMode="auto">
          <a:xfrm>
            <a:off x="1828800" y="1295400"/>
            <a:ext cx="11727180" cy="584775"/>
          </a:xfrm>
          <a:prstGeom prst="rect">
            <a:avLst/>
          </a:prstGeom>
          <a:noFill/>
          <a:ln w="9525">
            <a:noFill/>
            <a:miter lim="800000"/>
            <a:headEnd/>
            <a:tailEnd/>
          </a:ln>
        </p:spPr>
        <p:txBody>
          <a:bodyPr>
            <a:spAutoFit/>
          </a:bodyPr>
          <a:lstStyle/>
          <a:p>
            <a:pPr algn="just"/>
            <a:r>
              <a:rPr lang="en-US" sz="3200" b="1" dirty="0" err="1">
                <a:solidFill>
                  <a:schemeClr val="hlink"/>
                </a:solidFill>
                <a:latin typeface="Times New Roman" pitchFamily="18" charset="0"/>
                <a:cs typeface="Times New Roman" pitchFamily="18" charset="0"/>
              </a:rPr>
              <a:t>Nhóm</a:t>
            </a:r>
            <a:r>
              <a:rPr lang="en-US" sz="3200" b="1" dirty="0">
                <a:solidFill>
                  <a:schemeClr val="hlink"/>
                </a:solidFill>
                <a:latin typeface="Times New Roman" pitchFamily="18" charset="0"/>
                <a:cs typeface="Times New Roman" pitchFamily="18" charset="0"/>
              </a:rPr>
              <a:t> </a:t>
            </a:r>
            <a:r>
              <a:rPr lang="en-US" sz="3200" b="1" dirty="0" err="1">
                <a:solidFill>
                  <a:schemeClr val="hlink"/>
                </a:solidFill>
                <a:latin typeface="Times New Roman" pitchFamily="18" charset="0"/>
                <a:cs typeface="Times New Roman" pitchFamily="18" charset="0"/>
              </a:rPr>
              <a:t>thức</a:t>
            </a:r>
            <a:r>
              <a:rPr lang="en-US" sz="3200" b="1" dirty="0">
                <a:solidFill>
                  <a:schemeClr val="hlink"/>
                </a:solidFill>
                <a:latin typeface="Times New Roman" pitchFamily="18" charset="0"/>
                <a:cs typeface="Times New Roman" pitchFamily="18" charset="0"/>
              </a:rPr>
              <a:t> </a:t>
            </a:r>
            <a:r>
              <a:rPr lang="en-US" sz="3200" b="1" dirty="0" err="1">
                <a:solidFill>
                  <a:schemeClr val="hlink"/>
                </a:solidFill>
                <a:latin typeface="Times New Roman" pitchFamily="18" charset="0"/>
                <a:cs typeface="Times New Roman" pitchFamily="18" charset="0"/>
              </a:rPr>
              <a:t>ăn</a:t>
            </a:r>
            <a:r>
              <a:rPr lang="en-US" sz="3200" b="1" dirty="0">
                <a:solidFill>
                  <a:schemeClr val="hlink"/>
                </a:solidFill>
                <a:latin typeface="Times New Roman" pitchFamily="18" charset="0"/>
                <a:cs typeface="Times New Roman" pitchFamily="18" charset="0"/>
              </a:rPr>
              <a:t> </a:t>
            </a:r>
            <a:r>
              <a:rPr lang="en-US" sz="3200" b="1" dirty="0" err="1">
                <a:solidFill>
                  <a:schemeClr val="hlink"/>
                </a:solidFill>
                <a:latin typeface="Times New Roman" pitchFamily="18" charset="0"/>
                <a:cs typeface="Times New Roman" pitchFamily="18" charset="0"/>
              </a:rPr>
              <a:t>nào</a:t>
            </a:r>
            <a:r>
              <a:rPr lang="en-US" sz="3200" b="1" dirty="0">
                <a:solidFill>
                  <a:schemeClr val="hlink"/>
                </a:solidFill>
                <a:latin typeface="Times New Roman" pitchFamily="18" charset="0"/>
                <a:cs typeface="Times New Roman" pitchFamily="18" charset="0"/>
              </a:rPr>
              <a:t> </a:t>
            </a:r>
            <a:r>
              <a:rPr lang="en-US" sz="3200" b="1" dirty="0" err="1">
                <a:solidFill>
                  <a:schemeClr val="hlink"/>
                </a:solidFill>
                <a:latin typeface="Times New Roman" pitchFamily="18" charset="0"/>
                <a:cs typeface="Times New Roman" pitchFamily="18" charset="0"/>
              </a:rPr>
              <a:t>cần</a:t>
            </a:r>
            <a:r>
              <a:rPr lang="en-US" sz="3200" b="1" dirty="0">
                <a:solidFill>
                  <a:schemeClr val="hlink"/>
                </a:solidFill>
                <a:latin typeface="Times New Roman" pitchFamily="18" charset="0"/>
                <a:cs typeface="Times New Roman" pitchFamily="18" charset="0"/>
              </a:rPr>
              <a:t> </a:t>
            </a:r>
            <a:r>
              <a:rPr lang="en-US" sz="3200" b="1" dirty="0" err="1">
                <a:solidFill>
                  <a:schemeClr val="hlink"/>
                </a:solidFill>
                <a:latin typeface="Times New Roman" pitchFamily="18" charset="0"/>
                <a:cs typeface="Times New Roman" pitchFamily="18" charset="0"/>
              </a:rPr>
              <a:t>có</a:t>
            </a:r>
            <a:r>
              <a:rPr lang="en-US" sz="3200" b="1" dirty="0">
                <a:solidFill>
                  <a:schemeClr val="hlink"/>
                </a:solidFill>
                <a:latin typeface="Times New Roman" pitchFamily="18" charset="0"/>
                <a:cs typeface="Times New Roman" pitchFamily="18" charset="0"/>
              </a:rPr>
              <a:t> </a:t>
            </a:r>
            <a:r>
              <a:rPr lang="en-US" sz="3200" b="1" dirty="0" err="1">
                <a:solidFill>
                  <a:schemeClr val="hlink"/>
                </a:solidFill>
                <a:latin typeface="Times New Roman" pitchFamily="18" charset="0"/>
                <a:cs typeface="Times New Roman" pitchFamily="18" charset="0"/>
              </a:rPr>
              <a:t>trong</a:t>
            </a:r>
            <a:r>
              <a:rPr lang="en-US" sz="3200" b="1" dirty="0">
                <a:solidFill>
                  <a:schemeClr val="hlink"/>
                </a:solidFill>
                <a:latin typeface="Times New Roman" pitchFamily="18" charset="0"/>
                <a:cs typeface="Times New Roman" pitchFamily="18" charset="0"/>
              </a:rPr>
              <a:t> </a:t>
            </a:r>
            <a:r>
              <a:rPr lang="en-US" sz="3200" b="1" dirty="0" err="1">
                <a:solidFill>
                  <a:schemeClr val="hlink"/>
                </a:solidFill>
                <a:latin typeface="Times New Roman" pitchFamily="18" charset="0"/>
                <a:cs typeface="Times New Roman" pitchFamily="18" charset="0"/>
              </a:rPr>
              <a:t>một</a:t>
            </a:r>
            <a:r>
              <a:rPr lang="en-US" sz="3200" b="1" dirty="0">
                <a:solidFill>
                  <a:schemeClr val="hlink"/>
                </a:solidFill>
                <a:latin typeface="Times New Roman" pitchFamily="18" charset="0"/>
                <a:cs typeface="Times New Roman" pitchFamily="18" charset="0"/>
              </a:rPr>
              <a:t> </a:t>
            </a:r>
            <a:r>
              <a:rPr lang="en-US" sz="3200" b="1" dirty="0" err="1">
                <a:solidFill>
                  <a:schemeClr val="hlink"/>
                </a:solidFill>
                <a:latin typeface="Times New Roman" pitchFamily="18" charset="0"/>
                <a:cs typeface="Times New Roman" pitchFamily="18" charset="0"/>
              </a:rPr>
              <a:t>bữa</a:t>
            </a:r>
            <a:r>
              <a:rPr lang="en-US" sz="3200" b="1" dirty="0">
                <a:solidFill>
                  <a:schemeClr val="hlink"/>
                </a:solidFill>
                <a:latin typeface="Times New Roman" pitchFamily="18" charset="0"/>
                <a:cs typeface="Times New Roman" pitchFamily="18" charset="0"/>
              </a:rPr>
              <a:t> </a:t>
            </a:r>
            <a:r>
              <a:rPr lang="en-US" sz="3200" b="1" dirty="0" err="1">
                <a:solidFill>
                  <a:schemeClr val="hlink"/>
                </a:solidFill>
                <a:latin typeface="Times New Roman" pitchFamily="18" charset="0"/>
                <a:cs typeface="Times New Roman" pitchFamily="18" charset="0"/>
              </a:rPr>
              <a:t>ăn</a:t>
            </a:r>
            <a:r>
              <a:rPr lang="en-US" sz="3200" b="1" dirty="0">
                <a:solidFill>
                  <a:schemeClr val="hlink"/>
                </a:solidFill>
                <a:latin typeface="Times New Roman" pitchFamily="18" charset="0"/>
                <a:cs typeface="Times New Roman" pitchFamily="18" charset="0"/>
              </a:rPr>
              <a:t> </a:t>
            </a:r>
            <a:r>
              <a:rPr lang="en-US" sz="3200" b="1" dirty="0" err="1">
                <a:solidFill>
                  <a:schemeClr val="hlink"/>
                </a:solidFill>
                <a:latin typeface="Times New Roman" pitchFamily="18" charset="0"/>
                <a:cs typeface="Times New Roman" pitchFamily="18" charset="0"/>
              </a:rPr>
              <a:t>cân</a:t>
            </a:r>
            <a:r>
              <a:rPr lang="en-US" sz="3200" b="1" dirty="0">
                <a:solidFill>
                  <a:schemeClr val="hlink"/>
                </a:solidFill>
                <a:latin typeface="Times New Roman" pitchFamily="18" charset="0"/>
                <a:cs typeface="Times New Roman" pitchFamily="18" charset="0"/>
              </a:rPr>
              <a:t> </a:t>
            </a:r>
            <a:r>
              <a:rPr lang="en-US" sz="3200" b="1" dirty="0" err="1">
                <a:solidFill>
                  <a:schemeClr val="hlink"/>
                </a:solidFill>
                <a:latin typeface="Times New Roman" pitchFamily="18" charset="0"/>
                <a:cs typeface="Times New Roman" pitchFamily="18" charset="0"/>
              </a:rPr>
              <a:t>đối</a:t>
            </a:r>
            <a:r>
              <a:rPr lang="en-US" sz="3200" b="1" dirty="0">
                <a:solidFill>
                  <a:schemeClr val="hlink"/>
                </a:solidFill>
                <a:latin typeface="Times New Roman" pitchFamily="18" charset="0"/>
                <a:cs typeface="Times New Roman" pitchFamily="18" charset="0"/>
              </a:rPr>
              <a:t>?</a:t>
            </a:r>
            <a:endParaRPr lang="en-US" sz="3200" b="1" i="1" u="sng" dirty="0">
              <a:solidFill>
                <a:schemeClr val="hlink"/>
              </a:solidFill>
              <a:latin typeface="Times New Roman" pitchFamily="18" charset="0"/>
              <a:cs typeface="Times New Roman" pitchFamily="18" charset="0"/>
            </a:endParaRPr>
          </a:p>
        </p:txBody>
      </p:sp>
      <p:sp>
        <p:nvSpPr>
          <p:cNvPr id="16387" name="Text Box 11"/>
          <p:cNvSpPr txBox="1">
            <a:spLocks noChangeArrowheads="1"/>
          </p:cNvSpPr>
          <p:nvPr/>
        </p:nvSpPr>
        <p:spPr bwMode="auto">
          <a:xfrm>
            <a:off x="1066800" y="2481088"/>
            <a:ext cx="10991850" cy="2554545"/>
          </a:xfrm>
          <a:prstGeom prst="rect">
            <a:avLst/>
          </a:prstGeom>
          <a:noFill/>
          <a:ln w="57150">
            <a:solidFill>
              <a:schemeClr val="hlink"/>
            </a:solidFill>
            <a:miter lim="800000"/>
            <a:headEnd/>
            <a:tailEnd/>
          </a:ln>
        </p:spPr>
        <p:txBody>
          <a:bodyPr wrap="square">
            <a:spAutoFit/>
          </a:bodyPr>
          <a:lstStyle/>
          <a:p>
            <a:pPr algn="just">
              <a:spcBef>
                <a:spcPct val="50000"/>
              </a:spcBef>
            </a:pPr>
            <a:r>
              <a:rPr lang="en-US" sz="4000" b="1">
                <a:solidFill>
                  <a:srgbClr val="FF0000"/>
                </a:solidFill>
                <a:latin typeface="Times New Roman" pitchFamily="18" charset="0"/>
                <a:cs typeface="Times New Roman" pitchFamily="18" charset="0"/>
              </a:rPr>
              <a:t>    </a:t>
            </a:r>
            <a:r>
              <a:rPr lang="en-US" sz="4000" b="1">
                <a:latin typeface="Times New Roman" pitchFamily="18" charset="0"/>
                <a:cs typeface="Times New Roman" pitchFamily="18" charset="0"/>
              </a:rPr>
              <a:t>Một bữa ăn có nhiều loại thức ăn đủ nhóm: bột đường, đạm, béo, vi-ta-min, khoáng và chất xơ với tỉ lệ hợp lí như tháp dinh dưỡng cân đối chỉ dẫn là một bữa ăn cân đối.</a:t>
            </a: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6" name="Hộp_Văn_Bản 2">
            <a:extLst>
              <a:ext uri="{FF2B5EF4-FFF2-40B4-BE49-F238E27FC236}">
                <a16:creationId xmlns:a16="http://schemas.microsoft.com/office/drawing/2014/main" id="{1F0950D2-278D-495F-8EFC-40A87438170D}"/>
              </a:ext>
            </a:extLst>
          </p:cNvPr>
          <p:cNvSpPr txBox="1">
            <a:spLocks noChangeArrowheads="1"/>
          </p:cNvSpPr>
          <p:nvPr/>
        </p:nvSpPr>
        <p:spPr bwMode="auto">
          <a:xfrm>
            <a:off x="2247900" y="2286000"/>
            <a:ext cx="7848600" cy="1846659"/>
          </a:xfrm>
          <a:prstGeom prst="rect">
            <a:avLst/>
          </a:prstGeom>
          <a:noFill/>
          <a:ln w="9525">
            <a:noFill/>
            <a:miter lim="800000"/>
            <a:headEnd/>
            <a:tailEnd/>
          </a:ln>
        </p:spPr>
        <p:txBody>
          <a:bodyPr wrap="square">
            <a:spAutoFit/>
          </a:bodyPr>
          <a:lstStyle/>
          <a:p>
            <a:pPr algn="ctr"/>
            <a:r>
              <a:rPr lang="en-US" sz="3800" b="1" dirty="0" err="1">
                <a:solidFill>
                  <a:srgbClr val="FF0000"/>
                </a:solidFill>
                <a:latin typeface="Times New Roman" pitchFamily="18" charset="0"/>
                <a:cs typeface="Times New Roman" pitchFamily="18" charset="0"/>
              </a:rPr>
              <a:t>Tại</a:t>
            </a:r>
            <a:r>
              <a:rPr lang="en-US" sz="3800" b="1" dirty="0">
                <a:solidFill>
                  <a:srgbClr val="FF0000"/>
                </a:solidFill>
                <a:latin typeface="Times New Roman" pitchFamily="18" charset="0"/>
                <a:cs typeface="Times New Roman" pitchFamily="18" charset="0"/>
              </a:rPr>
              <a:t> </a:t>
            </a:r>
            <a:r>
              <a:rPr lang="en-US" sz="3800" b="1" dirty="0" err="1">
                <a:solidFill>
                  <a:srgbClr val="FF0000"/>
                </a:solidFill>
                <a:latin typeface="Times New Roman" pitchFamily="18" charset="0"/>
                <a:cs typeface="Times New Roman" pitchFamily="18" charset="0"/>
              </a:rPr>
              <a:t>sao</a:t>
            </a:r>
            <a:r>
              <a:rPr lang="en-US" sz="3800" b="1" dirty="0">
                <a:solidFill>
                  <a:srgbClr val="FF0000"/>
                </a:solidFill>
                <a:latin typeface="Times New Roman" pitchFamily="18" charset="0"/>
                <a:cs typeface="Times New Roman" pitchFamily="18" charset="0"/>
              </a:rPr>
              <a:t> </a:t>
            </a:r>
            <a:r>
              <a:rPr lang="en-US" sz="3800" b="1" dirty="0" err="1">
                <a:solidFill>
                  <a:srgbClr val="FF0000"/>
                </a:solidFill>
                <a:latin typeface="Times New Roman" pitchFamily="18" charset="0"/>
                <a:cs typeface="Times New Roman" pitchFamily="18" charset="0"/>
              </a:rPr>
              <a:t>cần</a:t>
            </a:r>
            <a:r>
              <a:rPr lang="en-US" sz="3800" b="1" dirty="0">
                <a:solidFill>
                  <a:srgbClr val="FF0000"/>
                </a:solidFill>
                <a:latin typeface="Times New Roman" pitchFamily="18" charset="0"/>
                <a:cs typeface="Times New Roman" pitchFamily="18" charset="0"/>
              </a:rPr>
              <a:t> </a:t>
            </a:r>
            <a:r>
              <a:rPr lang="en-US" sz="3800" b="1" dirty="0" err="1">
                <a:solidFill>
                  <a:srgbClr val="FF0000"/>
                </a:solidFill>
                <a:latin typeface="Times New Roman" pitchFamily="18" charset="0"/>
                <a:cs typeface="Times New Roman" pitchFamily="18" charset="0"/>
              </a:rPr>
              <a:t>ăn</a:t>
            </a:r>
            <a:r>
              <a:rPr lang="en-US" sz="3800" b="1" dirty="0">
                <a:solidFill>
                  <a:srgbClr val="FF0000"/>
                </a:solidFill>
                <a:latin typeface="Times New Roman" pitchFamily="18" charset="0"/>
                <a:cs typeface="Times New Roman" pitchFamily="18" charset="0"/>
              </a:rPr>
              <a:t> </a:t>
            </a:r>
            <a:r>
              <a:rPr lang="en-US" sz="3800" b="1" dirty="0" err="1">
                <a:solidFill>
                  <a:srgbClr val="FF0000"/>
                </a:solidFill>
                <a:latin typeface="Times New Roman" pitchFamily="18" charset="0"/>
                <a:cs typeface="Times New Roman" pitchFamily="18" charset="0"/>
              </a:rPr>
              <a:t>phối</a:t>
            </a:r>
            <a:r>
              <a:rPr lang="en-US" sz="3800" b="1" dirty="0">
                <a:solidFill>
                  <a:srgbClr val="FF0000"/>
                </a:solidFill>
                <a:latin typeface="Times New Roman" pitchFamily="18" charset="0"/>
                <a:cs typeface="Times New Roman" pitchFamily="18" charset="0"/>
              </a:rPr>
              <a:t> </a:t>
            </a:r>
            <a:r>
              <a:rPr lang="en-US" sz="3800" b="1" dirty="0" err="1">
                <a:solidFill>
                  <a:srgbClr val="FF0000"/>
                </a:solidFill>
                <a:latin typeface="Times New Roman" pitchFamily="18" charset="0"/>
                <a:cs typeface="Times New Roman" pitchFamily="18" charset="0"/>
              </a:rPr>
              <a:t>hợp</a:t>
            </a:r>
            <a:r>
              <a:rPr lang="en-US" sz="3800" dirty="0">
                <a:solidFill>
                  <a:srgbClr val="FF0000"/>
                </a:solidFill>
                <a:latin typeface="Times New Roman" pitchFamily="18" charset="0"/>
                <a:cs typeface="Times New Roman" pitchFamily="18" charset="0"/>
              </a:rPr>
              <a:t> </a:t>
            </a:r>
          </a:p>
          <a:p>
            <a:pPr algn="ctr"/>
            <a:r>
              <a:rPr lang="en-US" sz="3800" dirty="0" err="1">
                <a:solidFill>
                  <a:srgbClr val="FF0000"/>
                </a:solidFill>
                <a:latin typeface="Times New Roman" pitchFamily="18" charset="0"/>
                <a:cs typeface="Times New Roman" pitchFamily="18" charset="0"/>
              </a:rPr>
              <a:t>đạm</a:t>
            </a:r>
            <a:r>
              <a:rPr lang="en-US" sz="3800" dirty="0">
                <a:solidFill>
                  <a:srgbClr val="FF0000"/>
                </a:solidFill>
                <a:latin typeface="Times New Roman" pitchFamily="18" charset="0"/>
                <a:cs typeface="Times New Roman" pitchFamily="18" charset="0"/>
              </a:rPr>
              <a:t> </a:t>
            </a:r>
            <a:r>
              <a:rPr lang="en-US" sz="3800" dirty="0" err="1">
                <a:solidFill>
                  <a:srgbClr val="FF0000"/>
                </a:solidFill>
                <a:latin typeface="Times New Roman" pitchFamily="18" charset="0"/>
                <a:cs typeface="Times New Roman" pitchFamily="18" charset="0"/>
              </a:rPr>
              <a:t>động</a:t>
            </a:r>
            <a:r>
              <a:rPr lang="en-US" sz="3800" dirty="0">
                <a:solidFill>
                  <a:srgbClr val="FF0000"/>
                </a:solidFill>
                <a:latin typeface="Times New Roman" pitchFamily="18" charset="0"/>
                <a:cs typeface="Times New Roman" pitchFamily="18" charset="0"/>
              </a:rPr>
              <a:t> </a:t>
            </a:r>
            <a:r>
              <a:rPr lang="en-US" sz="3800" dirty="0" err="1">
                <a:solidFill>
                  <a:srgbClr val="FF0000"/>
                </a:solidFill>
                <a:latin typeface="Times New Roman" pitchFamily="18" charset="0"/>
                <a:cs typeface="Times New Roman" pitchFamily="18" charset="0"/>
              </a:rPr>
              <a:t>vật</a:t>
            </a:r>
            <a:r>
              <a:rPr lang="en-US" sz="3800" dirty="0">
                <a:solidFill>
                  <a:srgbClr val="FF0000"/>
                </a:solidFill>
                <a:latin typeface="Times New Roman" pitchFamily="18" charset="0"/>
                <a:cs typeface="Times New Roman" pitchFamily="18" charset="0"/>
              </a:rPr>
              <a:t> </a:t>
            </a:r>
            <a:r>
              <a:rPr lang="en-US" sz="3800" dirty="0" err="1">
                <a:solidFill>
                  <a:srgbClr val="FF0000"/>
                </a:solidFill>
                <a:latin typeface="Times New Roman" pitchFamily="18" charset="0"/>
                <a:cs typeface="Times New Roman" pitchFamily="18" charset="0"/>
              </a:rPr>
              <a:t>và</a:t>
            </a:r>
            <a:r>
              <a:rPr lang="en-US" sz="3800" dirty="0">
                <a:solidFill>
                  <a:srgbClr val="FF0000"/>
                </a:solidFill>
                <a:latin typeface="Times New Roman" pitchFamily="18" charset="0"/>
                <a:cs typeface="Times New Roman" pitchFamily="18" charset="0"/>
              </a:rPr>
              <a:t> </a:t>
            </a:r>
            <a:r>
              <a:rPr lang="en-US" sz="3800" dirty="0" err="1">
                <a:solidFill>
                  <a:srgbClr val="FF0000"/>
                </a:solidFill>
                <a:latin typeface="Times New Roman" pitchFamily="18" charset="0"/>
                <a:cs typeface="Times New Roman" pitchFamily="18" charset="0"/>
              </a:rPr>
              <a:t>đạm</a:t>
            </a:r>
            <a:r>
              <a:rPr lang="en-US" sz="3800" dirty="0">
                <a:solidFill>
                  <a:srgbClr val="FF0000"/>
                </a:solidFill>
                <a:latin typeface="Times New Roman" pitchFamily="18" charset="0"/>
                <a:cs typeface="Times New Roman" pitchFamily="18" charset="0"/>
              </a:rPr>
              <a:t> </a:t>
            </a:r>
            <a:r>
              <a:rPr lang="en-US" sz="3800" dirty="0" err="1">
                <a:solidFill>
                  <a:srgbClr val="FF0000"/>
                </a:solidFill>
                <a:latin typeface="Times New Roman" pitchFamily="18" charset="0"/>
                <a:cs typeface="Times New Roman" pitchFamily="18" charset="0"/>
              </a:rPr>
              <a:t>thực</a:t>
            </a:r>
            <a:r>
              <a:rPr lang="en-US" sz="3800" dirty="0">
                <a:solidFill>
                  <a:srgbClr val="FF0000"/>
                </a:solidFill>
                <a:latin typeface="Times New Roman" pitchFamily="18" charset="0"/>
                <a:cs typeface="Times New Roman" pitchFamily="18" charset="0"/>
              </a:rPr>
              <a:t> </a:t>
            </a:r>
            <a:r>
              <a:rPr lang="en-US" sz="3800" dirty="0" err="1">
                <a:solidFill>
                  <a:srgbClr val="FF0000"/>
                </a:solidFill>
                <a:latin typeface="Times New Roman" pitchFamily="18" charset="0"/>
                <a:cs typeface="Times New Roman" pitchFamily="18" charset="0"/>
              </a:rPr>
              <a:t>vật</a:t>
            </a:r>
            <a:r>
              <a:rPr lang="en-US" sz="3800" dirty="0">
                <a:solidFill>
                  <a:srgbClr val="FF0000"/>
                </a:solidFill>
                <a:latin typeface="Times New Roman" pitchFamily="18" charset="0"/>
                <a:cs typeface="Times New Roman" pitchFamily="18" charset="0"/>
              </a:rPr>
              <a:t>? </a:t>
            </a:r>
          </a:p>
          <a:p>
            <a:pPr algn="ctr"/>
            <a:r>
              <a:rPr lang="en-US" sz="3800" b="1" dirty="0">
                <a:solidFill>
                  <a:srgbClr val="FF0000"/>
                </a:solidFill>
                <a:latin typeface="Times New Roman" pitchFamily="18" charset="0"/>
                <a:cs typeface="Times New Roman" pitchFamily="18" charset="0"/>
              </a:rPr>
              <a:t> </a:t>
            </a:r>
          </a:p>
        </p:txBody>
      </p:sp>
      <p:sp>
        <p:nvSpPr>
          <p:cNvPr id="2" name="Rectangle 1">
            <a:extLst>
              <a:ext uri="{FF2B5EF4-FFF2-40B4-BE49-F238E27FC236}">
                <a16:creationId xmlns:a16="http://schemas.microsoft.com/office/drawing/2014/main" id="{FBFC239C-374B-41A8-9C2B-3C863BF3B91F}"/>
              </a:ext>
            </a:extLst>
          </p:cNvPr>
          <p:cNvSpPr/>
          <p:nvPr/>
        </p:nvSpPr>
        <p:spPr>
          <a:xfrm>
            <a:off x="382646" y="533400"/>
            <a:ext cx="3730508" cy="677108"/>
          </a:xfrm>
          <a:prstGeom prst="rect">
            <a:avLst/>
          </a:prstGeom>
          <a:noFill/>
        </p:spPr>
        <p:txBody>
          <a:bodyPr wrap="none" lIns="91440" tIns="45720" rIns="91440" bIns="45720">
            <a:spAutoFit/>
          </a:bodyPr>
          <a:lstStyle/>
          <a:p>
            <a:pPr algn="ctr"/>
            <a:r>
              <a:rPr lang="en-US" sz="3800" dirty="0">
                <a:ln w="22225">
                  <a:solidFill>
                    <a:schemeClr val="accent2"/>
                  </a:solidFill>
                  <a:prstDash val="solid"/>
                </a:ln>
                <a:solidFill>
                  <a:schemeClr val="accent2">
                    <a:lumMod val="40000"/>
                    <a:lumOff val="60000"/>
                  </a:schemeClr>
                </a:solidFill>
              </a:rPr>
              <a:t>HOẠT ĐỘNG 2:</a:t>
            </a:r>
            <a:endParaRPr lang="en-US" sz="38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342376586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2050" name="Rectangle 6"/>
          <p:cNvSpPr>
            <a:spLocks noChangeArrowheads="1"/>
          </p:cNvSpPr>
          <p:nvPr/>
        </p:nvSpPr>
        <p:spPr bwMode="auto">
          <a:xfrm>
            <a:off x="3771899" y="2505075"/>
            <a:ext cx="4800601" cy="923925"/>
          </a:xfrm>
          <a:prstGeom prst="rect">
            <a:avLst/>
          </a:prstGeom>
          <a:noFill/>
          <a:ln w="9525">
            <a:noFill/>
            <a:miter lim="800000"/>
            <a:headEnd/>
            <a:tailEnd/>
          </a:ln>
        </p:spPr>
        <p:txBody>
          <a:bodyPr wrap="square">
            <a:spAutoFit/>
          </a:bodyPr>
          <a:lstStyle/>
          <a:p>
            <a:pPr algn="ctr"/>
            <a:r>
              <a:rPr lang="en-US" sz="5400" dirty="0">
                <a:solidFill>
                  <a:srgbClr val="FF0000"/>
                </a:solidFill>
                <a:latin typeface="Times New Roman" pitchFamily="18" charset="0"/>
                <a:cs typeface="Times New Roman" pitchFamily="18" charset="0"/>
              </a:rPr>
              <a:t>KHỞI ĐỘNG</a:t>
            </a:r>
          </a:p>
        </p:txBody>
      </p:sp>
    </p:spTree>
  </p:cSld>
  <p:clrMapOvr>
    <a:masterClrMapping/>
  </p:clrMapOvr>
  <p:transition spd="slow">
    <p:wheel spokes="1"/>
  </p:transition>
</p:sld>
</file>

<file path=ppt/slides/slide2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Text Box 34">
            <a:extLst>
              <a:ext uri="{FF2B5EF4-FFF2-40B4-BE49-F238E27FC236}">
                <a16:creationId xmlns:a16="http://schemas.microsoft.com/office/drawing/2014/main" id="{BB2077FC-23E2-4A19-8F0A-824EDE9EB084}"/>
              </a:ext>
            </a:extLst>
          </p:cNvPr>
          <p:cNvSpPr txBox="1">
            <a:spLocks noChangeArrowheads="1"/>
          </p:cNvSpPr>
          <p:nvPr/>
        </p:nvSpPr>
        <p:spPr bwMode="auto">
          <a:xfrm>
            <a:off x="457200" y="457200"/>
            <a:ext cx="10595610" cy="584775"/>
          </a:xfrm>
          <a:prstGeom prst="rect">
            <a:avLst/>
          </a:prstGeom>
          <a:noFill/>
          <a:ln w="9525">
            <a:noFill/>
            <a:miter lim="800000"/>
            <a:headEnd/>
            <a:tailEnd/>
          </a:ln>
        </p:spPr>
        <p:txBody>
          <a:bodyPr>
            <a:spAutoFit/>
          </a:bodyPr>
          <a:lstStyle/>
          <a:p>
            <a:pPr algn="just"/>
            <a:r>
              <a:rPr lang="en-US" sz="3200" dirty="0">
                <a:solidFill>
                  <a:srgbClr val="FF0000"/>
                </a:solidFill>
                <a:latin typeface="Times New Roman" pitchFamily="18" charset="0"/>
                <a:cs typeface="Times New Roman" pitchFamily="18" charset="0"/>
              </a:rPr>
              <a:t>1</a:t>
            </a:r>
            <a:r>
              <a:rPr lang="vi-VN" sz="3200" dirty="0">
                <a:solidFill>
                  <a:srgbClr val="FF0000"/>
                </a:solidFill>
                <a:latin typeface="Times New Roman" pitchFamily="18" charset="0"/>
                <a:cs typeface="Times New Roman" pitchFamily="18" charset="0"/>
              </a:rPr>
              <a:t>. Nêu vai trò của chất đạm đối với cơ thể?</a:t>
            </a:r>
          </a:p>
        </p:txBody>
      </p:sp>
      <p:sp>
        <p:nvSpPr>
          <p:cNvPr id="6" name="TextBox 2">
            <a:extLst>
              <a:ext uri="{FF2B5EF4-FFF2-40B4-BE49-F238E27FC236}">
                <a16:creationId xmlns:a16="http://schemas.microsoft.com/office/drawing/2014/main" id="{8C7C91DE-C47F-4B7D-BB7B-CBDB959E6FE8}"/>
              </a:ext>
            </a:extLst>
          </p:cNvPr>
          <p:cNvSpPr txBox="1">
            <a:spLocks noChangeArrowheads="1"/>
          </p:cNvSpPr>
          <p:nvPr/>
        </p:nvSpPr>
        <p:spPr bwMode="auto">
          <a:xfrm>
            <a:off x="478221" y="1198178"/>
            <a:ext cx="11624310" cy="1569660"/>
          </a:xfrm>
          <a:prstGeom prst="rect">
            <a:avLst/>
          </a:prstGeom>
          <a:noFill/>
          <a:ln w="9525">
            <a:noFill/>
            <a:miter lim="800000"/>
            <a:headEnd/>
            <a:tailEnd/>
          </a:ln>
        </p:spPr>
        <p:txBody>
          <a:bodyPr>
            <a:spAutoFit/>
          </a:bodyPr>
          <a:lstStyle/>
          <a:p>
            <a:pPr algn="just"/>
            <a:r>
              <a:rPr lang="en-US" sz="3200" dirty="0" err="1">
                <a:latin typeface="Times New Roman" pitchFamily="18" charset="0"/>
                <a:cs typeface="Times New Roman" pitchFamily="18" charset="0"/>
              </a:rPr>
              <a:t>Chất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đạm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giúp</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xây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dựng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đổi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mới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cơ</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thể</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tạo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ra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những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tế</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bào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mới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làm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cơ</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thể</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lớn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lên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thay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thế</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những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tế</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bào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già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bị</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hủy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hoại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trong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hoạt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động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sống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của</a:t>
            </a:r>
            <a:r>
              <a:rPr lang="en-US" sz="3200" dirty="0">
                <a:latin typeface="Times New Roman" pitchFamily="18" charset="0"/>
                <a:cs typeface="Times New Roman" pitchFamily="18" charset="0"/>
              </a:rPr>
              <a:t> con </a:t>
            </a:r>
            <a:r>
              <a:rPr lang="en-US" sz="3200" dirty="0" err="1">
                <a:latin typeface="Times New Roman" pitchFamily="18" charset="0"/>
                <a:cs typeface="Times New Roman" pitchFamily="18" charset="0"/>
              </a:rPr>
              <a:t>người</a:t>
            </a:r>
            <a:r>
              <a:rPr lang="en-US" sz="3200" dirty="0">
                <a:latin typeface="Times New Roman" pitchFamily="18" charset="0"/>
                <a:cs typeface="Times New Roman" pitchFamily="18" charset="0"/>
              </a:rPr>
              <a:t>.</a:t>
            </a:r>
          </a:p>
        </p:txBody>
      </p:sp>
      <p:sp>
        <p:nvSpPr>
          <p:cNvPr id="7" name="Text Box 33">
            <a:extLst>
              <a:ext uri="{FF2B5EF4-FFF2-40B4-BE49-F238E27FC236}">
                <a16:creationId xmlns:a16="http://schemas.microsoft.com/office/drawing/2014/main" id="{D2ABD90A-B927-4BAB-85DB-03DC213BB4B3}"/>
              </a:ext>
            </a:extLst>
          </p:cNvPr>
          <p:cNvSpPr txBox="1">
            <a:spLocks noChangeArrowheads="1"/>
          </p:cNvSpPr>
          <p:nvPr/>
        </p:nvSpPr>
        <p:spPr bwMode="auto">
          <a:xfrm>
            <a:off x="433552" y="2998077"/>
            <a:ext cx="10801350" cy="584775"/>
          </a:xfrm>
          <a:prstGeom prst="rect">
            <a:avLst/>
          </a:prstGeom>
          <a:noFill/>
          <a:ln w="9525">
            <a:noFill/>
            <a:miter lim="800000"/>
            <a:headEnd/>
            <a:tailEnd/>
          </a:ln>
        </p:spPr>
        <p:txBody>
          <a:bodyPr>
            <a:spAutoFit/>
          </a:bodyPr>
          <a:lstStyle/>
          <a:p>
            <a:pPr algn="just"/>
            <a:r>
              <a:rPr lang="en-US" sz="3200" dirty="0">
                <a:solidFill>
                  <a:srgbClr val="FF0000"/>
                </a:solidFill>
                <a:latin typeface="Times New Roman" pitchFamily="18" charset="0"/>
                <a:cs typeface="Times New Roman" pitchFamily="18" charset="0"/>
              </a:rPr>
              <a:t>2</a:t>
            </a:r>
            <a:r>
              <a:rPr lang="vi-VN" sz="3200" dirty="0">
                <a:solidFill>
                  <a:srgbClr val="FF0000"/>
                </a:solidFill>
                <a:latin typeface="Times New Roman" pitchFamily="18" charset="0"/>
                <a:cs typeface="Times New Roman" pitchFamily="18" charset="0"/>
              </a:rPr>
              <a:t>. Hãy kể tên một số thức ăn có chứa chất đạm?</a:t>
            </a:r>
          </a:p>
        </p:txBody>
      </p:sp>
      <p:sp>
        <p:nvSpPr>
          <p:cNvPr id="8" name="Text Box 33">
            <a:extLst>
              <a:ext uri="{FF2B5EF4-FFF2-40B4-BE49-F238E27FC236}">
                <a16:creationId xmlns:a16="http://schemas.microsoft.com/office/drawing/2014/main" id="{523653A2-FA67-4315-90C3-D125F5B9149E}"/>
              </a:ext>
            </a:extLst>
          </p:cNvPr>
          <p:cNvSpPr txBox="1">
            <a:spLocks noChangeArrowheads="1"/>
          </p:cNvSpPr>
          <p:nvPr/>
        </p:nvSpPr>
        <p:spPr bwMode="auto">
          <a:xfrm>
            <a:off x="457200" y="3733800"/>
            <a:ext cx="10801350" cy="1077218"/>
          </a:xfrm>
          <a:prstGeom prst="rect">
            <a:avLst/>
          </a:prstGeom>
          <a:noFill/>
          <a:ln w="9525">
            <a:noFill/>
            <a:miter lim="800000"/>
            <a:headEnd/>
            <a:tailEnd/>
          </a:ln>
        </p:spPr>
        <p:txBody>
          <a:bodyPr>
            <a:spAutoFit/>
          </a:bodyPr>
          <a:lstStyle/>
          <a:p>
            <a:pPr algn="just"/>
            <a:r>
              <a:rPr lang="en-US" sz="3200" dirty="0">
                <a:latin typeface="Times New Roman" pitchFamily="18" charset="0"/>
                <a:cs typeface="Times New Roman" pitchFamily="18" charset="0"/>
              </a:rPr>
              <a:t>M</a:t>
            </a:r>
            <a:r>
              <a:rPr lang="vi-VN" sz="3200" dirty="0">
                <a:latin typeface="Times New Roman" pitchFamily="18" charset="0"/>
                <a:cs typeface="Times New Roman" pitchFamily="18" charset="0"/>
              </a:rPr>
              <a:t>ột số thức ăn có chứa chất đạm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a:t>
            </a:r>
            <a:r>
              <a:rPr lang="vi-VN" sz="3200" dirty="0">
                <a:latin typeface="Times New Roman" pitchFamily="18" charset="0"/>
                <a:cs typeface="Times New Roman" pitchFamily="18" charset="0"/>
              </a:rPr>
              <a:t>ư</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thịt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cá</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trứng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tôm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cua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ốc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ếch</a:t>
            </a:r>
            <a:r>
              <a:rPr lang="en-US" sz="3200" dirty="0">
                <a:latin typeface="Times New Roman" pitchFamily="18" charset="0"/>
                <a:cs typeface="Times New Roman" pitchFamily="18" charset="0"/>
              </a:rPr>
              <a:t>, </a:t>
            </a:r>
            <a:r>
              <a:rPr lang="vi-VN" sz="3200" dirty="0">
                <a:latin typeface="Times New Roman" pitchFamily="18" charset="0"/>
                <a:cs typeface="Times New Roman" pitchFamily="18" charset="0"/>
              </a:rPr>
              <a:t>đậu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phụ</a:t>
            </a:r>
            <a:r>
              <a:rPr lang="en-US" sz="3200" dirty="0">
                <a:latin typeface="Times New Roman" pitchFamily="18" charset="0"/>
                <a:cs typeface="Times New Roman" pitchFamily="18" charset="0"/>
              </a:rPr>
              <a:t>,...</a:t>
            </a:r>
            <a:endParaRPr lang="vi-VN" sz="3200" dirty="0">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0"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edge">
                                      <p:cBhvr>
                                        <p:cTn id="24"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171" name="Rectangle 3"/>
          <p:cNvSpPr>
            <a:spLocks noGrp="1" noChangeArrowheads="1"/>
          </p:cNvSpPr>
          <p:nvPr>
            <p:ph type="body" sz="half" idx="1"/>
          </p:nvPr>
        </p:nvSpPr>
        <p:spPr>
          <a:xfrm>
            <a:off x="1859681" y="457200"/>
            <a:ext cx="10492740" cy="685800"/>
          </a:xfrm>
        </p:spPr>
        <p:txBody>
          <a:bodyPr/>
          <a:lstStyle/>
          <a:p>
            <a:pPr eaLnBrk="1" hangingPunct="1">
              <a:buFontTx/>
              <a:buNone/>
            </a:pPr>
            <a:r>
              <a:rPr lang="en-US" sz="4800"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Kể</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tên</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những</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món</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ăn</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có</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chứa</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nhiều</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chất</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đạm</a:t>
            </a:r>
            <a:endParaRPr lang="en-US" b="1" dirty="0">
              <a:solidFill>
                <a:srgbClr val="FF0000"/>
              </a:solidFill>
              <a:latin typeface="Times New Roman" pitchFamily="18" charset="0"/>
              <a:cs typeface="Times New Roman" pitchFamily="18" charset="0"/>
            </a:endParaRPr>
          </a:p>
        </p:txBody>
      </p:sp>
      <p:graphicFrame>
        <p:nvGraphicFramePr>
          <p:cNvPr id="44056" name="Group 24"/>
          <p:cNvGraphicFramePr>
            <a:graphicFrameLocks noGrp="1"/>
          </p:cNvGraphicFramePr>
          <p:nvPr>
            <p:ph sz="half" idx="2"/>
            <p:extLst>
              <p:ext uri="{D42A27DB-BD31-4B8C-83A1-F6EECF244321}">
                <p14:modId xmlns:p14="http://schemas.microsoft.com/office/powerpoint/2010/main" val="87249430"/>
              </p:ext>
            </p:extLst>
          </p:nvPr>
        </p:nvGraphicFramePr>
        <p:xfrm>
          <a:off x="771525" y="1981200"/>
          <a:ext cx="10801350" cy="2424113"/>
        </p:xfrm>
        <a:graphic>
          <a:graphicData uri="http://schemas.openxmlformats.org/drawingml/2006/table">
            <a:tbl>
              <a:tblPr/>
              <a:tblGrid>
                <a:gridCol w="5400675">
                  <a:extLst>
                    <a:ext uri="{9D8B030D-6E8A-4147-A177-3AD203B41FA5}">
                      <a16:colId xmlns:a16="http://schemas.microsoft.com/office/drawing/2014/main" val="20000"/>
                    </a:ext>
                  </a:extLst>
                </a:gridCol>
                <a:gridCol w="5400675">
                  <a:extLst>
                    <a:ext uri="{9D8B030D-6E8A-4147-A177-3AD203B41FA5}">
                      <a16:colId xmlns:a16="http://schemas.microsoft.com/office/drawing/2014/main" val="20001"/>
                    </a:ext>
                  </a:extLst>
                </a:gridCol>
              </a:tblGrid>
              <a:tr h="94475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dirty="0" err="1">
                          <a:ln>
                            <a:noFill/>
                          </a:ln>
                          <a:solidFill>
                            <a:schemeClr val="tx1"/>
                          </a:solidFill>
                          <a:effectLst/>
                          <a:latin typeface="Times New Roman" pitchFamily="18" charset="0"/>
                          <a:cs typeface="Times New Roman" pitchFamily="18" charset="0"/>
                        </a:rPr>
                        <a:t>Thức</a:t>
                      </a:r>
                      <a:r>
                        <a:rPr kumimoji="0" lang="en-US" sz="32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3200" b="1" i="0" u="none" strike="noStrike" cap="none" normalizeH="0" baseline="0" dirty="0" err="1">
                          <a:ln>
                            <a:noFill/>
                          </a:ln>
                          <a:solidFill>
                            <a:schemeClr val="tx1"/>
                          </a:solidFill>
                          <a:effectLst/>
                          <a:latin typeface="Times New Roman" pitchFamily="18" charset="0"/>
                          <a:cs typeface="Times New Roman" pitchFamily="18" charset="0"/>
                        </a:rPr>
                        <a:t>ăn</a:t>
                      </a:r>
                      <a:r>
                        <a:rPr kumimoji="0" lang="en-US" sz="32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3200" b="1" i="0" u="none" strike="noStrike" cap="none" normalizeH="0" baseline="0" dirty="0" err="1">
                          <a:ln>
                            <a:noFill/>
                          </a:ln>
                          <a:solidFill>
                            <a:schemeClr val="tx1"/>
                          </a:solidFill>
                          <a:effectLst/>
                          <a:latin typeface="Times New Roman" pitchFamily="18" charset="0"/>
                          <a:cs typeface="Times New Roman" pitchFamily="18" charset="0"/>
                        </a:rPr>
                        <a:t>chứa</a:t>
                      </a:r>
                      <a:r>
                        <a:rPr kumimoji="0" lang="en-US" sz="32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3200" b="1" i="0" u="none" strike="noStrike" cap="none" normalizeH="0" baseline="0" dirty="0" err="1">
                          <a:ln>
                            <a:noFill/>
                          </a:ln>
                          <a:solidFill>
                            <a:schemeClr val="tx1"/>
                          </a:solidFill>
                          <a:effectLst/>
                          <a:latin typeface="Times New Roman" pitchFamily="18" charset="0"/>
                          <a:cs typeface="Times New Roman" pitchFamily="18" charset="0"/>
                        </a:rPr>
                        <a:t>đạm</a:t>
                      </a:r>
                      <a:r>
                        <a:rPr kumimoji="0" lang="en-US" sz="32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3200" b="1" i="0" u="none" strike="noStrike" cap="none" normalizeH="0" baseline="0" dirty="0" err="1">
                          <a:ln>
                            <a:noFill/>
                          </a:ln>
                          <a:solidFill>
                            <a:srgbClr val="F30B1C"/>
                          </a:solidFill>
                          <a:effectLst/>
                          <a:latin typeface="Times New Roman" pitchFamily="18" charset="0"/>
                          <a:cs typeface="Times New Roman" pitchFamily="18" charset="0"/>
                        </a:rPr>
                        <a:t>động</a:t>
                      </a:r>
                      <a:r>
                        <a:rPr kumimoji="0" lang="en-US" sz="3200" b="1" i="0" u="none" strike="noStrike" cap="none" normalizeH="0" baseline="0" dirty="0">
                          <a:ln>
                            <a:noFill/>
                          </a:ln>
                          <a:solidFill>
                            <a:srgbClr val="F30B1C"/>
                          </a:solidFill>
                          <a:effectLst/>
                          <a:latin typeface="Times New Roman" pitchFamily="18" charset="0"/>
                          <a:cs typeface="Times New Roman" pitchFamily="18" charset="0"/>
                        </a:rPr>
                        <a:t> </a:t>
                      </a:r>
                      <a:r>
                        <a:rPr kumimoji="0" lang="en-US" sz="3200" b="1" i="0" u="none" strike="noStrike" cap="none" normalizeH="0" baseline="0" dirty="0" err="1">
                          <a:ln>
                            <a:noFill/>
                          </a:ln>
                          <a:solidFill>
                            <a:srgbClr val="F30B1C"/>
                          </a:solidFill>
                          <a:effectLst/>
                          <a:latin typeface="Times New Roman" pitchFamily="18" charset="0"/>
                          <a:cs typeface="Times New Roman" pitchFamily="18" charset="0"/>
                        </a:rPr>
                        <a:t>vật</a:t>
                      </a:r>
                      <a:endParaRPr kumimoji="0" lang="en-US" sz="3200" b="1" i="0" u="none" strike="noStrike" cap="none" normalizeH="0" baseline="0" dirty="0">
                        <a:ln>
                          <a:noFill/>
                        </a:ln>
                        <a:solidFill>
                          <a:srgbClr val="F30B1C"/>
                        </a:solidFill>
                        <a:effectLst/>
                        <a:latin typeface="Times New Roman" pitchFamily="18" charset="0"/>
                        <a:cs typeface="Times New Roman" pitchFamily="18" charset="0"/>
                      </a:endParaRPr>
                    </a:p>
                  </a:txBody>
                  <a:tcPr marL="123444" marR="123444" marT="45714" marB="4571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a:ln>
                            <a:noFill/>
                          </a:ln>
                          <a:solidFill>
                            <a:schemeClr val="tx1"/>
                          </a:solidFill>
                          <a:effectLst/>
                          <a:latin typeface="Times New Roman" pitchFamily="18" charset="0"/>
                          <a:cs typeface="Times New Roman" pitchFamily="18" charset="0"/>
                        </a:rPr>
                        <a:t>Thức ăn chứa đạm </a:t>
                      </a:r>
                      <a:r>
                        <a:rPr kumimoji="0" lang="en-US" sz="3200" b="1" i="0" u="none" strike="noStrike" cap="none" normalizeH="0" baseline="0">
                          <a:ln>
                            <a:noFill/>
                          </a:ln>
                          <a:solidFill>
                            <a:srgbClr val="0000FF"/>
                          </a:solidFill>
                          <a:effectLst/>
                          <a:latin typeface="Times New Roman" pitchFamily="18" charset="0"/>
                          <a:cs typeface="Times New Roman" pitchFamily="18" charset="0"/>
                        </a:rPr>
                        <a:t>thực vật</a:t>
                      </a:r>
                    </a:p>
                  </a:txBody>
                  <a:tcPr marL="123444" marR="123444" marT="45714" marB="45714"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47935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3200" b="0" i="0" u="none" strike="noStrike" cap="none" normalizeH="0" baseline="0" dirty="0">
                        <a:ln>
                          <a:noFill/>
                        </a:ln>
                        <a:solidFill>
                          <a:schemeClr val="tx1"/>
                        </a:solidFill>
                        <a:effectLst/>
                        <a:latin typeface="Times New Roman" pitchFamily="18" charset="0"/>
                        <a:cs typeface="Times New Roman" pitchFamily="18" charset="0"/>
                      </a:endParaRPr>
                    </a:p>
                  </a:txBody>
                  <a:tcPr marL="123444" marR="123444"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3200" b="0" i="0" u="none" strike="noStrike" cap="none" normalizeH="0" baseline="0" dirty="0">
                        <a:ln>
                          <a:noFill/>
                        </a:ln>
                        <a:solidFill>
                          <a:schemeClr val="tx1"/>
                        </a:solidFill>
                        <a:effectLst/>
                        <a:latin typeface="Times New Roman" pitchFamily="18" charset="0"/>
                        <a:cs typeface="Times New Roman" pitchFamily="18" charset="0"/>
                      </a:endParaRPr>
                    </a:p>
                  </a:txBody>
                  <a:tcPr marL="123444" marR="123444"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44056"/>
                                        </p:tgtEl>
                                        <p:attrNameLst>
                                          <p:attrName>style.visibility</p:attrName>
                                        </p:attrNameLst>
                                      </p:cBhvr>
                                      <p:to>
                                        <p:strVal val="visible"/>
                                      </p:to>
                                    </p:set>
                                    <p:anim calcmode="lin" valueType="num">
                                      <p:cBhvr>
                                        <p:cTn id="7" dur="1000" fill="hold"/>
                                        <p:tgtEl>
                                          <p:spTgt spid="44056"/>
                                        </p:tgtEl>
                                        <p:attrNameLst>
                                          <p:attrName>ppt_w</p:attrName>
                                        </p:attrNameLst>
                                      </p:cBhvr>
                                      <p:tavLst>
                                        <p:tav tm="0">
                                          <p:val>
                                            <p:strVal val="#ppt_w*0.70"/>
                                          </p:val>
                                        </p:tav>
                                        <p:tav tm="100000">
                                          <p:val>
                                            <p:strVal val="#ppt_w"/>
                                          </p:val>
                                        </p:tav>
                                      </p:tavLst>
                                    </p:anim>
                                    <p:anim calcmode="lin" valueType="num">
                                      <p:cBhvr>
                                        <p:cTn id="8" dur="1000" fill="hold"/>
                                        <p:tgtEl>
                                          <p:spTgt spid="44056"/>
                                        </p:tgtEl>
                                        <p:attrNameLst>
                                          <p:attrName>ppt_h</p:attrName>
                                        </p:attrNameLst>
                                      </p:cBhvr>
                                      <p:tavLst>
                                        <p:tav tm="0">
                                          <p:val>
                                            <p:strVal val="#ppt_h"/>
                                          </p:val>
                                        </p:tav>
                                        <p:tav tm="100000">
                                          <p:val>
                                            <p:strVal val="#ppt_h"/>
                                          </p:val>
                                        </p:tav>
                                      </p:tavLst>
                                    </p:anim>
                                    <p:animEffect transition="in" filter="fade">
                                      <p:cBhvr>
                                        <p:cTn id="9" dur="1000"/>
                                        <p:tgtEl>
                                          <p:spTgt spid="440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1" name="Text Box 38"/>
          <p:cNvSpPr txBox="1">
            <a:spLocks noChangeArrowheads="1"/>
          </p:cNvSpPr>
          <p:nvPr/>
        </p:nvSpPr>
        <p:spPr bwMode="auto">
          <a:xfrm>
            <a:off x="2805853" y="701343"/>
            <a:ext cx="6441440" cy="578180"/>
          </a:xfrm>
          <a:prstGeom prst="rect">
            <a:avLst/>
          </a:prstGeom>
          <a:noFill/>
          <a:ln w="9525">
            <a:noFill/>
            <a:miter lim="800000"/>
            <a:headEnd/>
            <a:tailEnd/>
          </a:ln>
        </p:spPr>
        <p:txBody>
          <a:bodyPr wrap="square" lIns="84907" tIns="42454" rIns="84907" bIns="42454">
            <a:spAutoFit/>
          </a:bodyPr>
          <a:lstStyle/>
          <a:p>
            <a:r>
              <a:rPr lang="vi-VN" sz="3200" dirty="0">
                <a:solidFill>
                  <a:srgbClr val="6600CC"/>
                </a:solidFill>
                <a:latin typeface="Times New Roman" panose="02020603050405020304" pitchFamily="18" charset="0"/>
                <a:cs typeface="Times New Roman" panose="02020603050405020304" pitchFamily="18" charset="0"/>
              </a:rPr>
              <a:t>Những món ăn chứa đạm động vật</a:t>
            </a:r>
            <a:r>
              <a:rPr lang="en-US" sz="3200" dirty="0">
                <a:solidFill>
                  <a:srgbClr val="6600CC"/>
                </a:solidFill>
                <a:latin typeface="Times New Roman" panose="02020603050405020304" pitchFamily="18" charset="0"/>
                <a:cs typeface="Times New Roman" panose="02020603050405020304" pitchFamily="18" charset="0"/>
              </a:rPr>
              <a:t>.</a:t>
            </a:r>
            <a:endParaRPr lang="vi-VN" sz="3200" dirty="0">
              <a:solidFill>
                <a:srgbClr val="6600CC"/>
              </a:solidFill>
              <a:latin typeface="Times New Roman" panose="02020603050405020304" pitchFamily="18" charset="0"/>
              <a:cs typeface="Times New Roman" panose="02020603050405020304" pitchFamily="18" charset="0"/>
            </a:endParaRPr>
          </a:p>
        </p:txBody>
      </p:sp>
      <p:pic>
        <p:nvPicPr>
          <p:cNvPr id="12" name="Picture 37" descr="tom_rang_muoi"/>
          <p:cNvPicPr>
            <a:picLocks noChangeAspect="1" noChangeArrowheads="1"/>
          </p:cNvPicPr>
          <p:nvPr/>
        </p:nvPicPr>
        <p:blipFill>
          <a:blip r:embed="rId3"/>
          <a:srcRect/>
          <a:stretch>
            <a:fillRect/>
          </a:stretch>
        </p:blipFill>
        <p:spPr bwMode="auto">
          <a:xfrm>
            <a:off x="1159933" y="1676400"/>
            <a:ext cx="3291840" cy="1600200"/>
          </a:xfrm>
          <a:prstGeom prst="rect">
            <a:avLst/>
          </a:prstGeom>
          <a:noFill/>
          <a:ln w="9525">
            <a:noFill/>
            <a:miter lim="800000"/>
            <a:headEnd/>
            <a:tailEnd/>
          </a:ln>
        </p:spPr>
      </p:pic>
      <p:pic>
        <p:nvPicPr>
          <p:cNvPr id="13" name="Picture 39" descr="thịt lượn"/>
          <p:cNvPicPr>
            <a:picLocks noChangeAspect="1" noChangeArrowheads="1"/>
          </p:cNvPicPr>
          <p:nvPr/>
        </p:nvPicPr>
        <p:blipFill>
          <a:blip r:embed="rId4"/>
          <a:srcRect/>
          <a:stretch>
            <a:fillRect/>
          </a:stretch>
        </p:blipFill>
        <p:spPr bwMode="auto">
          <a:xfrm>
            <a:off x="4749800" y="1676400"/>
            <a:ext cx="3291840" cy="1676400"/>
          </a:xfrm>
          <a:prstGeom prst="rect">
            <a:avLst/>
          </a:prstGeom>
          <a:noFill/>
          <a:ln w="9525">
            <a:noFill/>
            <a:miter lim="800000"/>
            <a:headEnd/>
            <a:tailEnd/>
          </a:ln>
        </p:spPr>
      </p:pic>
      <p:pic>
        <p:nvPicPr>
          <p:cNvPr id="14" name="Picture 33" descr="ca sot ca chua"/>
          <p:cNvPicPr>
            <a:picLocks noChangeAspect="1" noChangeArrowheads="1"/>
          </p:cNvPicPr>
          <p:nvPr/>
        </p:nvPicPr>
        <p:blipFill>
          <a:blip r:embed="rId5"/>
          <a:srcRect/>
          <a:stretch>
            <a:fillRect/>
          </a:stretch>
        </p:blipFill>
        <p:spPr bwMode="auto">
          <a:xfrm>
            <a:off x="1159933" y="3657600"/>
            <a:ext cx="3017520" cy="1905000"/>
          </a:xfrm>
          <a:prstGeom prst="rect">
            <a:avLst/>
          </a:prstGeom>
          <a:noFill/>
          <a:ln w="9525">
            <a:noFill/>
            <a:miter lim="800000"/>
            <a:headEnd/>
            <a:tailEnd/>
          </a:ln>
        </p:spPr>
      </p:pic>
      <p:pic>
        <p:nvPicPr>
          <p:cNvPr id="15" name="Picture 36" descr="ga_luoc_1"/>
          <p:cNvPicPr>
            <a:picLocks noChangeAspect="1" noChangeArrowheads="1"/>
          </p:cNvPicPr>
          <p:nvPr/>
        </p:nvPicPr>
        <p:blipFill>
          <a:blip r:embed="rId6"/>
          <a:srcRect/>
          <a:stretch>
            <a:fillRect/>
          </a:stretch>
        </p:blipFill>
        <p:spPr bwMode="auto">
          <a:xfrm>
            <a:off x="4682067" y="3733800"/>
            <a:ext cx="3183467" cy="1905000"/>
          </a:xfrm>
          <a:prstGeom prst="rect">
            <a:avLst/>
          </a:prstGeom>
          <a:noFill/>
          <a:ln w="9525">
            <a:noFill/>
            <a:miter lim="800000"/>
            <a:headEnd/>
            <a:tailEnd/>
          </a:ln>
        </p:spPr>
      </p:pic>
      <p:pic>
        <p:nvPicPr>
          <p:cNvPr id="16" name="Picture 35" descr="ghẹ"/>
          <p:cNvPicPr>
            <a:picLocks noChangeAspect="1" noChangeArrowheads="1"/>
          </p:cNvPicPr>
          <p:nvPr/>
        </p:nvPicPr>
        <p:blipFill>
          <a:blip r:embed="rId7"/>
          <a:srcRect/>
          <a:stretch>
            <a:fillRect/>
          </a:stretch>
        </p:blipFill>
        <p:spPr bwMode="auto">
          <a:xfrm>
            <a:off x="8542867" y="1652587"/>
            <a:ext cx="2844800" cy="1700213"/>
          </a:xfrm>
          <a:prstGeom prst="rect">
            <a:avLst/>
          </a:prstGeom>
          <a:noFill/>
          <a:ln w="9525">
            <a:noFill/>
            <a:miter lim="800000"/>
            <a:headEnd/>
            <a:tailEnd/>
          </a:ln>
        </p:spPr>
      </p:pic>
      <p:pic>
        <p:nvPicPr>
          <p:cNvPr id="17" name="Picture 29" descr="coc"/>
          <p:cNvPicPr>
            <a:picLocks noChangeAspect="1" noChangeArrowheads="1"/>
          </p:cNvPicPr>
          <p:nvPr/>
        </p:nvPicPr>
        <p:blipFill>
          <a:blip r:embed="rId8"/>
          <a:srcRect/>
          <a:stretch>
            <a:fillRect/>
          </a:stretch>
        </p:blipFill>
        <p:spPr bwMode="auto">
          <a:xfrm>
            <a:off x="9017001" y="3581402"/>
            <a:ext cx="1625600" cy="1997075"/>
          </a:xfrm>
          <a:prstGeom prst="rect">
            <a:avLst/>
          </a:prstGeom>
          <a:noFill/>
          <a:ln w="9525">
            <a:noFill/>
            <a:miter lim="800000"/>
            <a:headEnd/>
            <a:tailEnd/>
          </a:ln>
        </p:spPr>
      </p:pic>
    </p:spTree>
    <p:extLst>
      <p:ext uri="{BB962C8B-B14F-4D97-AF65-F5344CB8AC3E}">
        <p14:creationId xmlns:p14="http://schemas.microsoft.com/office/powerpoint/2010/main" val="784793118"/>
      </p:ext>
    </p:extLst>
  </p:cSld>
  <p:clrMapOvr>
    <a:masterClrMapping/>
  </p:clrMapOvr>
  <p:transition spd="med">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fltVal val="0"/>
                                          </p:val>
                                        </p:tav>
                                        <p:tav tm="100000">
                                          <p:val>
                                            <p:strVal val="#ppt_w"/>
                                          </p:val>
                                        </p:tav>
                                      </p:tavLst>
                                    </p:anim>
                                    <p:anim calcmode="lin" valueType="num">
                                      <p:cBhvr>
                                        <p:cTn id="8" dur="1000" fill="hold"/>
                                        <p:tgtEl>
                                          <p:spTgt spid="12"/>
                                        </p:tgtEl>
                                        <p:attrNameLst>
                                          <p:attrName>ppt_h</p:attrName>
                                        </p:attrNameLst>
                                      </p:cBhvr>
                                      <p:tavLst>
                                        <p:tav tm="0">
                                          <p:val>
                                            <p:fltVal val="0"/>
                                          </p:val>
                                        </p:tav>
                                        <p:tav tm="100000">
                                          <p:val>
                                            <p:strVal val="#ppt_h"/>
                                          </p:val>
                                        </p:tav>
                                      </p:tavLst>
                                    </p:anim>
                                    <p:anim calcmode="lin" valueType="num">
                                      <p:cBhvr>
                                        <p:cTn id="9" dur="1000" fill="hold"/>
                                        <p:tgtEl>
                                          <p:spTgt spid="12"/>
                                        </p:tgtEl>
                                        <p:attrNameLst>
                                          <p:attrName>style.rotation</p:attrName>
                                        </p:attrNameLst>
                                      </p:cBhvr>
                                      <p:tavLst>
                                        <p:tav tm="0">
                                          <p:val>
                                            <p:fltVal val="90"/>
                                          </p:val>
                                        </p:tav>
                                        <p:tav tm="100000">
                                          <p:val>
                                            <p:fltVal val="0"/>
                                          </p:val>
                                        </p:tav>
                                      </p:tavLst>
                                    </p:anim>
                                    <p:animEffect transition="in" filter="fade">
                                      <p:cBhvr>
                                        <p:cTn id="10" dur="1000"/>
                                        <p:tgtEl>
                                          <p:spTgt spid="12"/>
                                        </p:tgtEl>
                                      </p:cBhvr>
                                    </p:animEffect>
                                  </p:childTnLst>
                                </p:cTn>
                              </p:par>
                              <p:par>
                                <p:cTn id="11" presetID="3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1000" fill="hold"/>
                                        <p:tgtEl>
                                          <p:spTgt spid="13"/>
                                        </p:tgtEl>
                                        <p:attrNameLst>
                                          <p:attrName>ppt_w</p:attrName>
                                        </p:attrNameLst>
                                      </p:cBhvr>
                                      <p:tavLst>
                                        <p:tav tm="0">
                                          <p:val>
                                            <p:fltVal val="0"/>
                                          </p:val>
                                        </p:tav>
                                        <p:tav tm="100000">
                                          <p:val>
                                            <p:strVal val="#ppt_w"/>
                                          </p:val>
                                        </p:tav>
                                      </p:tavLst>
                                    </p:anim>
                                    <p:anim calcmode="lin" valueType="num">
                                      <p:cBhvr>
                                        <p:cTn id="14" dur="1000" fill="hold"/>
                                        <p:tgtEl>
                                          <p:spTgt spid="13"/>
                                        </p:tgtEl>
                                        <p:attrNameLst>
                                          <p:attrName>ppt_h</p:attrName>
                                        </p:attrNameLst>
                                      </p:cBhvr>
                                      <p:tavLst>
                                        <p:tav tm="0">
                                          <p:val>
                                            <p:fltVal val="0"/>
                                          </p:val>
                                        </p:tav>
                                        <p:tav tm="100000">
                                          <p:val>
                                            <p:strVal val="#ppt_h"/>
                                          </p:val>
                                        </p:tav>
                                      </p:tavLst>
                                    </p:anim>
                                    <p:anim calcmode="lin" valueType="num">
                                      <p:cBhvr>
                                        <p:cTn id="15" dur="1000" fill="hold"/>
                                        <p:tgtEl>
                                          <p:spTgt spid="13"/>
                                        </p:tgtEl>
                                        <p:attrNameLst>
                                          <p:attrName>style.rotation</p:attrName>
                                        </p:attrNameLst>
                                      </p:cBhvr>
                                      <p:tavLst>
                                        <p:tav tm="0">
                                          <p:val>
                                            <p:fltVal val="90"/>
                                          </p:val>
                                        </p:tav>
                                        <p:tav tm="100000">
                                          <p:val>
                                            <p:fltVal val="0"/>
                                          </p:val>
                                        </p:tav>
                                      </p:tavLst>
                                    </p:anim>
                                    <p:animEffect transition="in" filter="fade">
                                      <p:cBhvr>
                                        <p:cTn id="16" dur="1000"/>
                                        <p:tgtEl>
                                          <p:spTgt spid="13"/>
                                        </p:tgtEl>
                                      </p:cBhvr>
                                    </p:animEffect>
                                  </p:childTnLst>
                                </p:cTn>
                              </p:par>
                              <p:par>
                                <p:cTn id="17" presetID="31"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1000" fill="hold"/>
                                        <p:tgtEl>
                                          <p:spTgt spid="16"/>
                                        </p:tgtEl>
                                        <p:attrNameLst>
                                          <p:attrName>ppt_w</p:attrName>
                                        </p:attrNameLst>
                                      </p:cBhvr>
                                      <p:tavLst>
                                        <p:tav tm="0">
                                          <p:val>
                                            <p:fltVal val="0"/>
                                          </p:val>
                                        </p:tav>
                                        <p:tav tm="100000">
                                          <p:val>
                                            <p:strVal val="#ppt_w"/>
                                          </p:val>
                                        </p:tav>
                                      </p:tavLst>
                                    </p:anim>
                                    <p:anim calcmode="lin" valueType="num">
                                      <p:cBhvr>
                                        <p:cTn id="20" dur="1000" fill="hold"/>
                                        <p:tgtEl>
                                          <p:spTgt spid="16"/>
                                        </p:tgtEl>
                                        <p:attrNameLst>
                                          <p:attrName>ppt_h</p:attrName>
                                        </p:attrNameLst>
                                      </p:cBhvr>
                                      <p:tavLst>
                                        <p:tav tm="0">
                                          <p:val>
                                            <p:fltVal val="0"/>
                                          </p:val>
                                        </p:tav>
                                        <p:tav tm="100000">
                                          <p:val>
                                            <p:strVal val="#ppt_h"/>
                                          </p:val>
                                        </p:tav>
                                      </p:tavLst>
                                    </p:anim>
                                    <p:anim calcmode="lin" valueType="num">
                                      <p:cBhvr>
                                        <p:cTn id="21" dur="1000" fill="hold"/>
                                        <p:tgtEl>
                                          <p:spTgt spid="16"/>
                                        </p:tgtEl>
                                        <p:attrNameLst>
                                          <p:attrName>style.rotation</p:attrName>
                                        </p:attrNameLst>
                                      </p:cBhvr>
                                      <p:tavLst>
                                        <p:tav tm="0">
                                          <p:val>
                                            <p:fltVal val="90"/>
                                          </p:val>
                                        </p:tav>
                                        <p:tav tm="100000">
                                          <p:val>
                                            <p:fltVal val="0"/>
                                          </p:val>
                                        </p:tav>
                                      </p:tavLst>
                                    </p:anim>
                                    <p:animEffect transition="in" filter="fade">
                                      <p:cBhvr>
                                        <p:cTn id="22" dur="1000"/>
                                        <p:tgtEl>
                                          <p:spTgt spid="16"/>
                                        </p:tgtEl>
                                      </p:cBhvr>
                                    </p:animEffect>
                                  </p:childTnLst>
                                </p:cTn>
                              </p:par>
                              <p:par>
                                <p:cTn id="23" presetID="31" presetClass="entr" presetSubtype="0"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p:cTn id="25" dur="1000" fill="hold"/>
                                        <p:tgtEl>
                                          <p:spTgt spid="15"/>
                                        </p:tgtEl>
                                        <p:attrNameLst>
                                          <p:attrName>ppt_w</p:attrName>
                                        </p:attrNameLst>
                                      </p:cBhvr>
                                      <p:tavLst>
                                        <p:tav tm="0">
                                          <p:val>
                                            <p:fltVal val="0"/>
                                          </p:val>
                                        </p:tav>
                                        <p:tav tm="100000">
                                          <p:val>
                                            <p:strVal val="#ppt_w"/>
                                          </p:val>
                                        </p:tav>
                                      </p:tavLst>
                                    </p:anim>
                                    <p:anim calcmode="lin" valueType="num">
                                      <p:cBhvr>
                                        <p:cTn id="26" dur="1000" fill="hold"/>
                                        <p:tgtEl>
                                          <p:spTgt spid="15"/>
                                        </p:tgtEl>
                                        <p:attrNameLst>
                                          <p:attrName>ppt_h</p:attrName>
                                        </p:attrNameLst>
                                      </p:cBhvr>
                                      <p:tavLst>
                                        <p:tav tm="0">
                                          <p:val>
                                            <p:fltVal val="0"/>
                                          </p:val>
                                        </p:tav>
                                        <p:tav tm="100000">
                                          <p:val>
                                            <p:strVal val="#ppt_h"/>
                                          </p:val>
                                        </p:tav>
                                      </p:tavLst>
                                    </p:anim>
                                    <p:anim calcmode="lin" valueType="num">
                                      <p:cBhvr>
                                        <p:cTn id="27" dur="1000" fill="hold"/>
                                        <p:tgtEl>
                                          <p:spTgt spid="15"/>
                                        </p:tgtEl>
                                        <p:attrNameLst>
                                          <p:attrName>style.rotation</p:attrName>
                                        </p:attrNameLst>
                                      </p:cBhvr>
                                      <p:tavLst>
                                        <p:tav tm="0">
                                          <p:val>
                                            <p:fltVal val="90"/>
                                          </p:val>
                                        </p:tav>
                                        <p:tav tm="100000">
                                          <p:val>
                                            <p:fltVal val="0"/>
                                          </p:val>
                                        </p:tav>
                                      </p:tavLst>
                                    </p:anim>
                                    <p:animEffect transition="in" filter="fade">
                                      <p:cBhvr>
                                        <p:cTn id="28" dur="1000"/>
                                        <p:tgtEl>
                                          <p:spTgt spid="15"/>
                                        </p:tgtEl>
                                      </p:cBhvr>
                                    </p:animEffect>
                                  </p:childTnLst>
                                </p:cTn>
                              </p:par>
                              <p:par>
                                <p:cTn id="29" presetID="31" presetClass="entr" presetSubtype="0"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1000" fill="hold"/>
                                        <p:tgtEl>
                                          <p:spTgt spid="14"/>
                                        </p:tgtEl>
                                        <p:attrNameLst>
                                          <p:attrName>ppt_w</p:attrName>
                                        </p:attrNameLst>
                                      </p:cBhvr>
                                      <p:tavLst>
                                        <p:tav tm="0">
                                          <p:val>
                                            <p:fltVal val="0"/>
                                          </p:val>
                                        </p:tav>
                                        <p:tav tm="100000">
                                          <p:val>
                                            <p:strVal val="#ppt_w"/>
                                          </p:val>
                                        </p:tav>
                                      </p:tavLst>
                                    </p:anim>
                                    <p:anim calcmode="lin" valueType="num">
                                      <p:cBhvr>
                                        <p:cTn id="32" dur="1000" fill="hold"/>
                                        <p:tgtEl>
                                          <p:spTgt spid="14"/>
                                        </p:tgtEl>
                                        <p:attrNameLst>
                                          <p:attrName>ppt_h</p:attrName>
                                        </p:attrNameLst>
                                      </p:cBhvr>
                                      <p:tavLst>
                                        <p:tav tm="0">
                                          <p:val>
                                            <p:fltVal val="0"/>
                                          </p:val>
                                        </p:tav>
                                        <p:tav tm="100000">
                                          <p:val>
                                            <p:strVal val="#ppt_h"/>
                                          </p:val>
                                        </p:tav>
                                      </p:tavLst>
                                    </p:anim>
                                    <p:anim calcmode="lin" valueType="num">
                                      <p:cBhvr>
                                        <p:cTn id="33" dur="1000" fill="hold"/>
                                        <p:tgtEl>
                                          <p:spTgt spid="14"/>
                                        </p:tgtEl>
                                        <p:attrNameLst>
                                          <p:attrName>style.rotation</p:attrName>
                                        </p:attrNameLst>
                                      </p:cBhvr>
                                      <p:tavLst>
                                        <p:tav tm="0">
                                          <p:val>
                                            <p:fltVal val="90"/>
                                          </p:val>
                                        </p:tav>
                                        <p:tav tm="100000">
                                          <p:val>
                                            <p:fltVal val="0"/>
                                          </p:val>
                                        </p:tav>
                                      </p:tavLst>
                                    </p:anim>
                                    <p:animEffect transition="in" filter="fade">
                                      <p:cBhvr>
                                        <p:cTn id="34" dur="1000"/>
                                        <p:tgtEl>
                                          <p:spTgt spid="14"/>
                                        </p:tgtEl>
                                      </p:cBhvr>
                                    </p:animEffect>
                                  </p:childTnLst>
                                </p:cTn>
                              </p:par>
                              <p:par>
                                <p:cTn id="35" presetID="31" presetClass="entr" presetSubtype="0"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1000" fill="hold"/>
                                        <p:tgtEl>
                                          <p:spTgt spid="17"/>
                                        </p:tgtEl>
                                        <p:attrNameLst>
                                          <p:attrName>ppt_w</p:attrName>
                                        </p:attrNameLst>
                                      </p:cBhvr>
                                      <p:tavLst>
                                        <p:tav tm="0">
                                          <p:val>
                                            <p:fltVal val="0"/>
                                          </p:val>
                                        </p:tav>
                                        <p:tav tm="100000">
                                          <p:val>
                                            <p:strVal val="#ppt_w"/>
                                          </p:val>
                                        </p:tav>
                                      </p:tavLst>
                                    </p:anim>
                                    <p:anim calcmode="lin" valueType="num">
                                      <p:cBhvr>
                                        <p:cTn id="38" dur="1000" fill="hold"/>
                                        <p:tgtEl>
                                          <p:spTgt spid="17"/>
                                        </p:tgtEl>
                                        <p:attrNameLst>
                                          <p:attrName>ppt_h</p:attrName>
                                        </p:attrNameLst>
                                      </p:cBhvr>
                                      <p:tavLst>
                                        <p:tav tm="0">
                                          <p:val>
                                            <p:fltVal val="0"/>
                                          </p:val>
                                        </p:tav>
                                        <p:tav tm="100000">
                                          <p:val>
                                            <p:strVal val="#ppt_h"/>
                                          </p:val>
                                        </p:tav>
                                      </p:tavLst>
                                    </p:anim>
                                    <p:anim calcmode="lin" valueType="num">
                                      <p:cBhvr>
                                        <p:cTn id="39" dur="1000" fill="hold"/>
                                        <p:tgtEl>
                                          <p:spTgt spid="17"/>
                                        </p:tgtEl>
                                        <p:attrNameLst>
                                          <p:attrName>style.rotation</p:attrName>
                                        </p:attrNameLst>
                                      </p:cBhvr>
                                      <p:tavLst>
                                        <p:tav tm="0">
                                          <p:val>
                                            <p:fltVal val="90"/>
                                          </p:val>
                                        </p:tav>
                                        <p:tav tm="100000">
                                          <p:val>
                                            <p:fltVal val="0"/>
                                          </p:val>
                                        </p:tav>
                                      </p:tavLst>
                                    </p:anim>
                                    <p:animEffect transition="in" filter="fade">
                                      <p:cBhvr>
                                        <p:cTn id="4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1" name="Text Box 38"/>
          <p:cNvSpPr txBox="1">
            <a:spLocks noChangeArrowheads="1"/>
          </p:cNvSpPr>
          <p:nvPr/>
        </p:nvSpPr>
        <p:spPr bwMode="auto">
          <a:xfrm>
            <a:off x="3200400" y="555296"/>
            <a:ext cx="6477000" cy="578180"/>
          </a:xfrm>
          <a:prstGeom prst="rect">
            <a:avLst/>
          </a:prstGeom>
          <a:noFill/>
          <a:ln w="9525">
            <a:noFill/>
            <a:miter lim="800000"/>
            <a:headEnd/>
            <a:tailEnd/>
          </a:ln>
        </p:spPr>
        <p:txBody>
          <a:bodyPr wrap="square" lIns="84907" tIns="42454" rIns="84907" bIns="42454">
            <a:spAutoFit/>
          </a:bodyPr>
          <a:lstStyle/>
          <a:p>
            <a:r>
              <a:rPr lang="vi-VN" sz="3200" dirty="0">
                <a:solidFill>
                  <a:srgbClr val="6600CC"/>
                </a:solidFill>
                <a:latin typeface="Times New Roman" panose="02020603050405020304" pitchFamily="18" charset="0"/>
                <a:cs typeface="Times New Roman" panose="02020603050405020304" pitchFamily="18" charset="0"/>
              </a:rPr>
              <a:t>Những món ăn chứa đạm </a:t>
            </a:r>
            <a:r>
              <a:rPr lang="en-US" sz="3200" dirty="0" err="1">
                <a:solidFill>
                  <a:srgbClr val="6600CC"/>
                </a:solidFill>
                <a:latin typeface="Times New Roman" panose="02020603050405020304" pitchFamily="18" charset="0"/>
                <a:cs typeface="Times New Roman" panose="02020603050405020304" pitchFamily="18" charset="0"/>
              </a:rPr>
              <a:t>thực</a:t>
            </a:r>
            <a:r>
              <a:rPr lang="vi-VN" sz="3200" dirty="0">
                <a:solidFill>
                  <a:srgbClr val="6600CC"/>
                </a:solidFill>
                <a:latin typeface="Times New Roman" panose="02020603050405020304" pitchFamily="18" charset="0"/>
                <a:cs typeface="Times New Roman" panose="02020603050405020304" pitchFamily="18" charset="0"/>
              </a:rPr>
              <a:t> vật</a:t>
            </a:r>
            <a:r>
              <a:rPr lang="en-US" sz="3200" dirty="0">
                <a:solidFill>
                  <a:srgbClr val="6600CC"/>
                </a:solidFill>
                <a:latin typeface="Times New Roman" panose="02020603050405020304" pitchFamily="18" charset="0"/>
                <a:cs typeface="Times New Roman" panose="02020603050405020304" pitchFamily="18" charset="0"/>
              </a:rPr>
              <a:t>.</a:t>
            </a:r>
            <a:endParaRPr lang="vi-VN" sz="3200" dirty="0">
              <a:solidFill>
                <a:srgbClr val="6600CC"/>
              </a:solidFill>
              <a:latin typeface="Times New Roman" panose="02020603050405020304" pitchFamily="18" charset="0"/>
              <a:cs typeface="Times New Roman" panose="02020603050405020304" pitchFamily="18" charset="0"/>
            </a:endParaRPr>
          </a:p>
        </p:txBody>
      </p:sp>
      <p:pic>
        <p:nvPicPr>
          <p:cNvPr id="12" name="Picture 25" descr="cong_dung_tuyet_voi_tu_tau_hu_1"/>
          <p:cNvPicPr>
            <a:picLocks noChangeAspect="1" noChangeArrowheads="1"/>
          </p:cNvPicPr>
          <p:nvPr/>
        </p:nvPicPr>
        <p:blipFill>
          <a:blip r:embed="rId3"/>
          <a:srcRect/>
          <a:stretch>
            <a:fillRect/>
          </a:stretch>
        </p:blipFill>
        <p:spPr bwMode="auto">
          <a:xfrm>
            <a:off x="1769533" y="1447800"/>
            <a:ext cx="2286000" cy="2438400"/>
          </a:xfrm>
          <a:prstGeom prst="rect">
            <a:avLst/>
          </a:prstGeom>
          <a:noFill/>
          <a:ln w="9525">
            <a:solidFill>
              <a:srgbClr val="0000FF"/>
            </a:solidFill>
            <a:miter lim="800000"/>
            <a:headEnd/>
            <a:tailEnd/>
          </a:ln>
        </p:spPr>
      </p:pic>
      <p:pic>
        <p:nvPicPr>
          <p:cNvPr id="13" name="Picture 12" descr="Cách Làm Món Đậu phụ chiên tẩm hành của Xoanguyen - Cookpad"/>
          <p:cNvPicPr/>
          <p:nvPr/>
        </p:nvPicPr>
        <p:blipFill>
          <a:blip r:embed="rId4"/>
          <a:srcRect/>
          <a:stretch>
            <a:fillRect/>
          </a:stretch>
        </p:blipFill>
        <p:spPr bwMode="auto">
          <a:xfrm>
            <a:off x="5020734" y="1524000"/>
            <a:ext cx="2514600" cy="2352676"/>
          </a:xfrm>
          <a:prstGeom prst="rect">
            <a:avLst/>
          </a:prstGeom>
          <a:noFill/>
          <a:ln w="9525">
            <a:noFill/>
            <a:miter lim="800000"/>
            <a:headEnd/>
            <a:tailEnd/>
          </a:ln>
        </p:spPr>
      </p:pic>
      <p:pic>
        <p:nvPicPr>
          <p:cNvPr id="14" name="Picture 13" descr="Đậu Hà Lan tươi ngon sạch loại 1 (1kg) tại Nông Sản Dũng Hà"/>
          <p:cNvPicPr/>
          <p:nvPr/>
        </p:nvPicPr>
        <p:blipFill>
          <a:blip r:embed="rId5"/>
          <a:srcRect/>
          <a:stretch>
            <a:fillRect/>
          </a:stretch>
        </p:blipFill>
        <p:spPr bwMode="auto">
          <a:xfrm>
            <a:off x="8339666" y="1524000"/>
            <a:ext cx="2099734" cy="2286000"/>
          </a:xfrm>
          <a:prstGeom prst="rect">
            <a:avLst/>
          </a:prstGeom>
          <a:noFill/>
          <a:ln w="9525">
            <a:noFill/>
            <a:miter lim="800000"/>
            <a:headEnd/>
            <a:tailEnd/>
          </a:ln>
        </p:spPr>
      </p:pic>
      <p:pic>
        <p:nvPicPr>
          <p:cNvPr id="15" name="Picture 14" descr="đạm thực vật gạo lứt"/>
          <p:cNvPicPr/>
          <p:nvPr/>
        </p:nvPicPr>
        <p:blipFill>
          <a:blip r:embed="rId6"/>
          <a:srcRect/>
          <a:stretch>
            <a:fillRect/>
          </a:stretch>
        </p:blipFill>
        <p:spPr bwMode="auto">
          <a:xfrm>
            <a:off x="2819400" y="4114800"/>
            <a:ext cx="2404534" cy="2409826"/>
          </a:xfrm>
          <a:prstGeom prst="rect">
            <a:avLst/>
          </a:prstGeom>
          <a:noFill/>
          <a:ln w="9525">
            <a:noFill/>
            <a:miter lim="800000"/>
            <a:headEnd/>
            <a:tailEnd/>
          </a:ln>
        </p:spPr>
      </p:pic>
      <p:pic>
        <p:nvPicPr>
          <p:cNvPr id="16" name="Picture 15" descr="Bí quyết LUỘC SÚP LƠ XANH GIÒN không phải ai cũng biết! - YouTube"/>
          <p:cNvPicPr/>
          <p:nvPr/>
        </p:nvPicPr>
        <p:blipFill>
          <a:blip r:embed="rId7" cstate="print"/>
          <a:srcRect/>
          <a:stretch>
            <a:fillRect/>
          </a:stretch>
        </p:blipFill>
        <p:spPr bwMode="auto">
          <a:xfrm>
            <a:off x="6781800" y="4267200"/>
            <a:ext cx="2667000" cy="2276476"/>
          </a:xfrm>
          <a:prstGeom prst="rect">
            <a:avLst/>
          </a:prstGeom>
          <a:noFill/>
          <a:ln w="9525">
            <a:noFill/>
            <a:miter lim="800000"/>
            <a:headEnd/>
            <a:tailEnd/>
          </a:ln>
        </p:spPr>
      </p:pic>
    </p:spTree>
    <p:extLst>
      <p:ext uri="{BB962C8B-B14F-4D97-AF65-F5344CB8AC3E}">
        <p14:creationId xmlns:p14="http://schemas.microsoft.com/office/powerpoint/2010/main" val="3865608782"/>
      </p:ext>
    </p:extLst>
  </p:cSld>
  <p:clrMapOvr>
    <a:masterClrMapping/>
  </p:clrMapOvr>
  <p:transition spd="med">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par>
                                <p:cTn id="10" presetID="53" presetClass="entr" presetSubtype="16"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fltVal val="0"/>
                                          </p:val>
                                        </p:tav>
                                        <p:tav tm="100000">
                                          <p:val>
                                            <p:strVal val="#ppt_h"/>
                                          </p:val>
                                        </p:tav>
                                      </p:tavLst>
                                    </p:anim>
                                    <p:animEffect transition="in" filter="fade">
                                      <p:cBhvr>
                                        <p:cTn id="14" dur="500"/>
                                        <p:tgtEl>
                                          <p:spTgt spid="13"/>
                                        </p:tgtEl>
                                      </p:cBhvr>
                                    </p:animEffect>
                                  </p:childTnLst>
                                </p:cTn>
                              </p:par>
                              <p:par>
                                <p:cTn id="15" presetID="53" presetClass="entr" presetSubtype="16"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p:cTn id="27" dur="500" fill="hold"/>
                                        <p:tgtEl>
                                          <p:spTgt spid="15"/>
                                        </p:tgtEl>
                                        <p:attrNameLst>
                                          <p:attrName>ppt_w</p:attrName>
                                        </p:attrNameLst>
                                      </p:cBhvr>
                                      <p:tavLst>
                                        <p:tav tm="0">
                                          <p:val>
                                            <p:fltVal val="0"/>
                                          </p:val>
                                        </p:tav>
                                        <p:tav tm="100000">
                                          <p:val>
                                            <p:strVal val="#ppt_w"/>
                                          </p:val>
                                        </p:tav>
                                      </p:tavLst>
                                    </p:anim>
                                    <p:anim calcmode="lin" valueType="num">
                                      <p:cBhvr>
                                        <p:cTn id="28" dur="500" fill="hold"/>
                                        <p:tgtEl>
                                          <p:spTgt spid="15"/>
                                        </p:tgtEl>
                                        <p:attrNameLst>
                                          <p:attrName>ppt_h</p:attrName>
                                        </p:attrNameLst>
                                      </p:cBhvr>
                                      <p:tavLst>
                                        <p:tav tm="0">
                                          <p:val>
                                            <p:fltVal val="0"/>
                                          </p:val>
                                        </p:tav>
                                        <p:tav tm="100000">
                                          <p:val>
                                            <p:strVal val="#ppt_h"/>
                                          </p:val>
                                        </p:tav>
                                      </p:tavLst>
                                    </p:anim>
                                    <p:animEffect transition="in" filter="fade">
                                      <p:cBhvr>
                                        <p:cTn id="2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pic>
        <p:nvPicPr>
          <p:cNvPr id="8194" name="Picture 11" descr="1034"/>
          <p:cNvPicPr>
            <a:picLocks noChangeAspect="1" noChangeArrowheads="1"/>
          </p:cNvPicPr>
          <p:nvPr/>
        </p:nvPicPr>
        <p:blipFill>
          <a:blip r:embed="rId3"/>
          <a:srcRect/>
          <a:stretch>
            <a:fillRect/>
          </a:stretch>
        </p:blipFill>
        <p:spPr bwMode="auto">
          <a:xfrm>
            <a:off x="7509510" y="2743200"/>
            <a:ext cx="3394710" cy="1447800"/>
          </a:xfrm>
          <a:prstGeom prst="rect">
            <a:avLst/>
          </a:prstGeom>
          <a:noFill/>
          <a:ln w="9525">
            <a:noFill/>
            <a:miter lim="800000"/>
            <a:headEnd/>
            <a:tailEnd/>
          </a:ln>
        </p:spPr>
      </p:pic>
      <p:pic>
        <p:nvPicPr>
          <p:cNvPr id="8195" name="Picture 27" descr="canh-cua-rau-day1-300x300"/>
          <p:cNvPicPr>
            <a:picLocks noChangeAspect="1" noChangeArrowheads="1"/>
          </p:cNvPicPr>
          <p:nvPr/>
        </p:nvPicPr>
        <p:blipFill>
          <a:blip r:embed="rId4"/>
          <a:srcRect/>
          <a:stretch>
            <a:fillRect/>
          </a:stretch>
        </p:blipFill>
        <p:spPr bwMode="auto">
          <a:xfrm>
            <a:off x="2263140" y="4343400"/>
            <a:ext cx="3188970" cy="1524000"/>
          </a:xfrm>
          <a:prstGeom prst="rect">
            <a:avLst/>
          </a:prstGeom>
          <a:noFill/>
          <a:ln w="9525">
            <a:noFill/>
            <a:miter lim="800000"/>
            <a:headEnd/>
            <a:tailEnd/>
          </a:ln>
        </p:spPr>
      </p:pic>
      <p:pic>
        <p:nvPicPr>
          <p:cNvPr id="8196" name="Picture 29" descr="coc"/>
          <p:cNvPicPr>
            <a:picLocks noChangeAspect="1" noChangeArrowheads="1"/>
          </p:cNvPicPr>
          <p:nvPr/>
        </p:nvPicPr>
        <p:blipFill>
          <a:blip r:embed="rId5"/>
          <a:srcRect/>
          <a:stretch>
            <a:fillRect/>
          </a:stretch>
        </p:blipFill>
        <p:spPr bwMode="auto">
          <a:xfrm>
            <a:off x="11007090" y="2667001"/>
            <a:ext cx="1337310" cy="1463675"/>
          </a:xfrm>
          <a:prstGeom prst="rect">
            <a:avLst/>
          </a:prstGeom>
          <a:noFill/>
          <a:ln w="9525">
            <a:noFill/>
            <a:miter lim="800000"/>
            <a:headEnd/>
            <a:tailEnd/>
          </a:ln>
        </p:spPr>
      </p:pic>
      <p:pic>
        <p:nvPicPr>
          <p:cNvPr id="8197" name="Picture 30" descr="dau phu"/>
          <p:cNvPicPr>
            <a:picLocks noChangeAspect="1" noChangeArrowheads="1"/>
          </p:cNvPicPr>
          <p:nvPr/>
        </p:nvPicPr>
        <p:blipFill>
          <a:blip r:embed="rId6"/>
          <a:srcRect/>
          <a:stretch>
            <a:fillRect/>
          </a:stretch>
        </p:blipFill>
        <p:spPr bwMode="auto">
          <a:xfrm>
            <a:off x="5760720" y="4343400"/>
            <a:ext cx="3291840" cy="1524000"/>
          </a:xfrm>
          <a:prstGeom prst="rect">
            <a:avLst/>
          </a:prstGeom>
          <a:noFill/>
          <a:ln w="9525">
            <a:noFill/>
            <a:miter lim="800000"/>
            <a:headEnd/>
            <a:tailEnd/>
          </a:ln>
        </p:spPr>
      </p:pic>
      <p:pic>
        <p:nvPicPr>
          <p:cNvPr id="8198" name="Picture 31" descr="dau sao muc"/>
          <p:cNvPicPr>
            <a:picLocks noChangeAspect="1" noChangeArrowheads="1"/>
          </p:cNvPicPr>
          <p:nvPr/>
        </p:nvPicPr>
        <p:blipFill>
          <a:blip r:embed="rId7"/>
          <a:srcRect/>
          <a:stretch>
            <a:fillRect/>
          </a:stretch>
        </p:blipFill>
        <p:spPr bwMode="auto">
          <a:xfrm>
            <a:off x="205740" y="2743201"/>
            <a:ext cx="3188970" cy="1584325"/>
          </a:xfrm>
          <a:prstGeom prst="rect">
            <a:avLst/>
          </a:prstGeom>
          <a:noFill/>
          <a:ln w="9525">
            <a:noFill/>
            <a:miter lim="800000"/>
            <a:headEnd/>
            <a:tailEnd/>
          </a:ln>
        </p:spPr>
      </p:pic>
      <p:pic>
        <p:nvPicPr>
          <p:cNvPr id="8199" name="Picture 32" descr="canh bong"/>
          <p:cNvPicPr>
            <a:picLocks noChangeAspect="1" noChangeArrowheads="1"/>
          </p:cNvPicPr>
          <p:nvPr/>
        </p:nvPicPr>
        <p:blipFill>
          <a:blip r:embed="rId8"/>
          <a:srcRect/>
          <a:stretch>
            <a:fillRect/>
          </a:stretch>
        </p:blipFill>
        <p:spPr bwMode="auto">
          <a:xfrm>
            <a:off x="3703320" y="2743201"/>
            <a:ext cx="3394710" cy="1463675"/>
          </a:xfrm>
          <a:prstGeom prst="rect">
            <a:avLst/>
          </a:prstGeom>
          <a:noFill/>
          <a:ln w="9525">
            <a:noFill/>
            <a:miter lim="800000"/>
            <a:headEnd/>
            <a:tailEnd/>
          </a:ln>
        </p:spPr>
      </p:pic>
      <p:pic>
        <p:nvPicPr>
          <p:cNvPr id="8200" name="Picture 33" descr="ca sot ca chua"/>
          <p:cNvPicPr>
            <a:picLocks noChangeAspect="1" noChangeArrowheads="1"/>
          </p:cNvPicPr>
          <p:nvPr/>
        </p:nvPicPr>
        <p:blipFill>
          <a:blip r:embed="rId9"/>
          <a:srcRect/>
          <a:stretch>
            <a:fillRect/>
          </a:stretch>
        </p:blipFill>
        <p:spPr bwMode="auto">
          <a:xfrm>
            <a:off x="102870" y="1371600"/>
            <a:ext cx="3394710" cy="1219200"/>
          </a:xfrm>
          <a:prstGeom prst="rect">
            <a:avLst/>
          </a:prstGeom>
          <a:noFill/>
          <a:ln w="9525">
            <a:noFill/>
            <a:miter lim="800000"/>
            <a:headEnd/>
            <a:tailEnd/>
          </a:ln>
        </p:spPr>
      </p:pic>
      <p:pic>
        <p:nvPicPr>
          <p:cNvPr id="8201" name="Picture 35" descr="ghẹ"/>
          <p:cNvPicPr>
            <a:picLocks noChangeAspect="1" noChangeArrowheads="1"/>
          </p:cNvPicPr>
          <p:nvPr/>
        </p:nvPicPr>
        <p:blipFill>
          <a:blip r:embed="rId10"/>
          <a:srcRect/>
          <a:stretch>
            <a:fillRect/>
          </a:stretch>
        </p:blipFill>
        <p:spPr bwMode="auto">
          <a:xfrm>
            <a:off x="9361170" y="4267201"/>
            <a:ext cx="2777490" cy="1471613"/>
          </a:xfrm>
          <a:prstGeom prst="rect">
            <a:avLst/>
          </a:prstGeom>
          <a:noFill/>
          <a:ln w="9525">
            <a:noFill/>
            <a:miter lim="800000"/>
            <a:headEnd/>
            <a:tailEnd/>
          </a:ln>
        </p:spPr>
      </p:pic>
      <p:pic>
        <p:nvPicPr>
          <p:cNvPr id="8202" name="Picture 36" descr="ga_luoc_1"/>
          <p:cNvPicPr>
            <a:picLocks noChangeAspect="1" noChangeArrowheads="1"/>
          </p:cNvPicPr>
          <p:nvPr/>
        </p:nvPicPr>
        <p:blipFill>
          <a:blip r:embed="rId11"/>
          <a:srcRect/>
          <a:stretch>
            <a:fillRect/>
          </a:stretch>
        </p:blipFill>
        <p:spPr bwMode="auto">
          <a:xfrm>
            <a:off x="0" y="4495800"/>
            <a:ext cx="2057400" cy="1295400"/>
          </a:xfrm>
          <a:prstGeom prst="rect">
            <a:avLst/>
          </a:prstGeom>
          <a:noFill/>
          <a:ln w="9525">
            <a:noFill/>
            <a:miter lim="800000"/>
            <a:headEnd/>
            <a:tailEnd/>
          </a:ln>
        </p:spPr>
      </p:pic>
      <p:pic>
        <p:nvPicPr>
          <p:cNvPr id="8203" name="Picture 37" descr="tom_rang_muoi"/>
          <p:cNvPicPr>
            <a:picLocks noChangeAspect="1" noChangeArrowheads="1"/>
          </p:cNvPicPr>
          <p:nvPr/>
        </p:nvPicPr>
        <p:blipFill>
          <a:blip r:embed="rId12"/>
          <a:srcRect/>
          <a:stretch>
            <a:fillRect/>
          </a:stretch>
        </p:blipFill>
        <p:spPr bwMode="auto">
          <a:xfrm>
            <a:off x="3909060" y="1371600"/>
            <a:ext cx="3703320" cy="1219200"/>
          </a:xfrm>
          <a:prstGeom prst="rect">
            <a:avLst/>
          </a:prstGeom>
          <a:noFill/>
          <a:ln w="9525">
            <a:noFill/>
            <a:miter lim="800000"/>
            <a:headEnd/>
            <a:tailEnd/>
          </a:ln>
        </p:spPr>
      </p:pic>
      <p:sp>
        <p:nvSpPr>
          <p:cNvPr id="8204" name="Text Box 38"/>
          <p:cNvSpPr txBox="1">
            <a:spLocks noChangeArrowheads="1"/>
          </p:cNvSpPr>
          <p:nvPr/>
        </p:nvSpPr>
        <p:spPr bwMode="auto">
          <a:xfrm>
            <a:off x="609600" y="174873"/>
            <a:ext cx="10764827" cy="1077218"/>
          </a:xfrm>
          <a:prstGeom prst="rect">
            <a:avLst/>
          </a:prstGeom>
          <a:noFill/>
          <a:ln w="9525">
            <a:noFill/>
            <a:miter lim="800000"/>
            <a:headEnd/>
            <a:tailEnd/>
          </a:ln>
        </p:spPr>
        <p:txBody>
          <a:bodyPr wrap="square">
            <a:spAutoFit/>
          </a:bodyPr>
          <a:lstStyle/>
          <a:p>
            <a:r>
              <a:rPr lang="vi-VN" sz="3200" dirty="0">
                <a:latin typeface="Times New Roman" pitchFamily="18" charset="0"/>
                <a:cs typeface="Times New Roman" pitchFamily="18" charset="0"/>
              </a:rPr>
              <a:t>Những món ăn nào vừa chứa đạm động vật vừa chứa đạm thực vật?</a:t>
            </a:r>
          </a:p>
        </p:txBody>
      </p:sp>
      <p:pic>
        <p:nvPicPr>
          <p:cNvPr id="8205" name="Picture 39" descr="thịt lượn"/>
          <p:cNvPicPr>
            <a:picLocks noChangeAspect="1" noChangeArrowheads="1"/>
          </p:cNvPicPr>
          <p:nvPr/>
        </p:nvPicPr>
        <p:blipFill>
          <a:blip r:embed="rId13"/>
          <a:srcRect/>
          <a:stretch>
            <a:fillRect/>
          </a:stretch>
        </p:blipFill>
        <p:spPr bwMode="auto">
          <a:xfrm>
            <a:off x="8023860" y="1371600"/>
            <a:ext cx="3703320" cy="12954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pic>
        <p:nvPicPr>
          <p:cNvPr id="23563" name="Picture 11" descr="1034"/>
          <p:cNvPicPr>
            <a:picLocks noChangeAspect="1" noChangeArrowheads="1"/>
          </p:cNvPicPr>
          <p:nvPr/>
        </p:nvPicPr>
        <p:blipFill>
          <a:blip r:embed="rId3"/>
          <a:srcRect/>
          <a:stretch>
            <a:fillRect/>
          </a:stretch>
        </p:blipFill>
        <p:spPr bwMode="auto">
          <a:xfrm>
            <a:off x="7520396" y="2895600"/>
            <a:ext cx="3394710" cy="1447800"/>
          </a:xfrm>
          <a:prstGeom prst="rect">
            <a:avLst/>
          </a:prstGeom>
          <a:noFill/>
          <a:ln w="9525">
            <a:noFill/>
            <a:miter lim="800000"/>
            <a:headEnd/>
            <a:tailEnd/>
          </a:ln>
        </p:spPr>
      </p:pic>
      <p:pic>
        <p:nvPicPr>
          <p:cNvPr id="23579" name="Picture 27" descr="canh-cua-rau-day1-300x300"/>
          <p:cNvPicPr>
            <a:picLocks noChangeAspect="1" noChangeArrowheads="1"/>
          </p:cNvPicPr>
          <p:nvPr/>
        </p:nvPicPr>
        <p:blipFill>
          <a:blip r:embed="rId4"/>
          <a:srcRect/>
          <a:stretch>
            <a:fillRect/>
          </a:stretch>
        </p:blipFill>
        <p:spPr bwMode="auto">
          <a:xfrm>
            <a:off x="2376896" y="4648200"/>
            <a:ext cx="3188970" cy="1524000"/>
          </a:xfrm>
          <a:prstGeom prst="rect">
            <a:avLst/>
          </a:prstGeom>
          <a:noFill/>
          <a:ln w="9525">
            <a:noFill/>
            <a:miter lim="800000"/>
            <a:headEnd/>
            <a:tailEnd/>
          </a:ln>
        </p:spPr>
      </p:pic>
      <p:pic>
        <p:nvPicPr>
          <p:cNvPr id="23581" name="Picture 29" descr="coc"/>
          <p:cNvPicPr>
            <a:picLocks noChangeAspect="1" noChangeArrowheads="1"/>
          </p:cNvPicPr>
          <p:nvPr/>
        </p:nvPicPr>
        <p:blipFill>
          <a:blip r:embed="rId5"/>
          <a:srcRect/>
          <a:stretch>
            <a:fillRect/>
          </a:stretch>
        </p:blipFill>
        <p:spPr bwMode="auto">
          <a:xfrm>
            <a:off x="11017976" y="2819401"/>
            <a:ext cx="1337310" cy="1463675"/>
          </a:xfrm>
          <a:prstGeom prst="rect">
            <a:avLst/>
          </a:prstGeom>
          <a:noFill/>
          <a:ln w="9525">
            <a:noFill/>
            <a:miter lim="800000"/>
            <a:headEnd/>
            <a:tailEnd/>
          </a:ln>
        </p:spPr>
      </p:pic>
      <p:pic>
        <p:nvPicPr>
          <p:cNvPr id="23582" name="Picture 30" descr="dau phu"/>
          <p:cNvPicPr>
            <a:picLocks noChangeAspect="1" noChangeArrowheads="1"/>
          </p:cNvPicPr>
          <p:nvPr/>
        </p:nvPicPr>
        <p:blipFill>
          <a:blip r:embed="rId6"/>
          <a:srcRect/>
          <a:stretch>
            <a:fillRect/>
          </a:stretch>
        </p:blipFill>
        <p:spPr bwMode="auto">
          <a:xfrm>
            <a:off x="5771606" y="4495800"/>
            <a:ext cx="3291840" cy="1524000"/>
          </a:xfrm>
          <a:prstGeom prst="rect">
            <a:avLst/>
          </a:prstGeom>
          <a:noFill/>
          <a:ln w="9525">
            <a:noFill/>
            <a:miter lim="800000"/>
            <a:headEnd/>
            <a:tailEnd/>
          </a:ln>
        </p:spPr>
      </p:pic>
      <p:pic>
        <p:nvPicPr>
          <p:cNvPr id="23583" name="Picture 31" descr="dau sao muc"/>
          <p:cNvPicPr>
            <a:picLocks noChangeAspect="1" noChangeArrowheads="1"/>
          </p:cNvPicPr>
          <p:nvPr/>
        </p:nvPicPr>
        <p:blipFill>
          <a:blip r:embed="rId7"/>
          <a:srcRect/>
          <a:stretch>
            <a:fillRect/>
          </a:stretch>
        </p:blipFill>
        <p:spPr bwMode="auto">
          <a:xfrm>
            <a:off x="216626" y="2895601"/>
            <a:ext cx="3188970" cy="1584325"/>
          </a:xfrm>
          <a:prstGeom prst="rect">
            <a:avLst/>
          </a:prstGeom>
          <a:noFill/>
          <a:ln w="9525">
            <a:noFill/>
            <a:miter lim="800000"/>
            <a:headEnd/>
            <a:tailEnd/>
          </a:ln>
        </p:spPr>
      </p:pic>
      <p:pic>
        <p:nvPicPr>
          <p:cNvPr id="23584" name="Picture 32" descr="canh bong"/>
          <p:cNvPicPr>
            <a:picLocks noChangeAspect="1" noChangeArrowheads="1"/>
          </p:cNvPicPr>
          <p:nvPr/>
        </p:nvPicPr>
        <p:blipFill>
          <a:blip r:embed="rId8"/>
          <a:srcRect/>
          <a:stretch>
            <a:fillRect/>
          </a:stretch>
        </p:blipFill>
        <p:spPr bwMode="auto">
          <a:xfrm>
            <a:off x="3714206" y="2895601"/>
            <a:ext cx="3394710" cy="1463675"/>
          </a:xfrm>
          <a:prstGeom prst="rect">
            <a:avLst/>
          </a:prstGeom>
          <a:noFill/>
          <a:ln w="9525">
            <a:noFill/>
            <a:miter lim="800000"/>
            <a:headEnd/>
            <a:tailEnd/>
          </a:ln>
        </p:spPr>
      </p:pic>
      <p:pic>
        <p:nvPicPr>
          <p:cNvPr id="23585" name="Picture 33" descr="ca sot ca chua"/>
          <p:cNvPicPr>
            <a:picLocks noChangeAspect="1" noChangeArrowheads="1"/>
          </p:cNvPicPr>
          <p:nvPr/>
        </p:nvPicPr>
        <p:blipFill>
          <a:blip r:embed="rId9"/>
          <a:srcRect/>
          <a:stretch>
            <a:fillRect/>
          </a:stretch>
        </p:blipFill>
        <p:spPr bwMode="auto">
          <a:xfrm>
            <a:off x="113756" y="1524000"/>
            <a:ext cx="3394710" cy="1219200"/>
          </a:xfrm>
          <a:prstGeom prst="rect">
            <a:avLst/>
          </a:prstGeom>
          <a:noFill/>
          <a:ln w="9525">
            <a:noFill/>
            <a:miter lim="800000"/>
            <a:headEnd/>
            <a:tailEnd/>
          </a:ln>
        </p:spPr>
      </p:pic>
      <p:pic>
        <p:nvPicPr>
          <p:cNvPr id="23587" name="Picture 35" descr="ghẹ"/>
          <p:cNvPicPr>
            <a:picLocks noChangeAspect="1" noChangeArrowheads="1"/>
          </p:cNvPicPr>
          <p:nvPr/>
        </p:nvPicPr>
        <p:blipFill>
          <a:blip r:embed="rId10"/>
          <a:srcRect/>
          <a:stretch>
            <a:fillRect/>
          </a:stretch>
        </p:blipFill>
        <p:spPr bwMode="auto">
          <a:xfrm>
            <a:off x="9372056" y="4419601"/>
            <a:ext cx="2777490" cy="1471613"/>
          </a:xfrm>
          <a:prstGeom prst="rect">
            <a:avLst/>
          </a:prstGeom>
          <a:noFill/>
          <a:ln w="9525">
            <a:noFill/>
            <a:miter lim="800000"/>
            <a:headEnd/>
            <a:tailEnd/>
          </a:ln>
        </p:spPr>
      </p:pic>
      <p:pic>
        <p:nvPicPr>
          <p:cNvPr id="23588" name="Picture 36" descr="ga_luoc_1"/>
          <p:cNvPicPr>
            <a:picLocks noChangeAspect="1" noChangeArrowheads="1"/>
          </p:cNvPicPr>
          <p:nvPr/>
        </p:nvPicPr>
        <p:blipFill>
          <a:blip r:embed="rId11"/>
          <a:srcRect/>
          <a:stretch>
            <a:fillRect/>
          </a:stretch>
        </p:blipFill>
        <p:spPr bwMode="auto">
          <a:xfrm>
            <a:off x="10886" y="4648200"/>
            <a:ext cx="2057400" cy="1295400"/>
          </a:xfrm>
          <a:prstGeom prst="rect">
            <a:avLst/>
          </a:prstGeom>
          <a:noFill/>
          <a:ln w="9525">
            <a:noFill/>
            <a:miter lim="800000"/>
            <a:headEnd/>
            <a:tailEnd/>
          </a:ln>
        </p:spPr>
      </p:pic>
      <p:pic>
        <p:nvPicPr>
          <p:cNvPr id="23589" name="Picture 37" descr="tom_rang_muoi"/>
          <p:cNvPicPr>
            <a:picLocks noChangeAspect="1" noChangeArrowheads="1"/>
          </p:cNvPicPr>
          <p:nvPr/>
        </p:nvPicPr>
        <p:blipFill>
          <a:blip r:embed="rId12"/>
          <a:srcRect/>
          <a:stretch>
            <a:fillRect/>
          </a:stretch>
        </p:blipFill>
        <p:spPr bwMode="auto">
          <a:xfrm>
            <a:off x="3919946" y="1524000"/>
            <a:ext cx="3703320" cy="1219200"/>
          </a:xfrm>
          <a:prstGeom prst="rect">
            <a:avLst/>
          </a:prstGeom>
          <a:noFill/>
          <a:ln w="9525">
            <a:noFill/>
            <a:miter lim="800000"/>
            <a:headEnd/>
            <a:tailEnd/>
          </a:ln>
        </p:spPr>
      </p:pic>
      <p:pic>
        <p:nvPicPr>
          <p:cNvPr id="23591" name="Picture 39" descr="thịt lượn"/>
          <p:cNvPicPr>
            <a:picLocks noChangeAspect="1" noChangeArrowheads="1"/>
          </p:cNvPicPr>
          <p:nvPr/>
        </p:nvPicPr>
        <p:blipFill>
          <a:blip r:embed="rId13"/>
          <a:srcRect/>
          <a:stretch>
            <a:fillRect/>
          </a:stretch>
        </p:blipFill>
        <p:spPr bwMode="auto">
          <a:xfrm>
            <a:off x="8034746" y="1524000"/>
            <a:ext cx="3703320" cy="1295400"/>
          </a:xfrm>
          <a:prstGeom prst="rect">
            <a:avLst/>
          </a:prstGeom>
          <a:noFill/>
          <a:ln w="9525">
            <a:noFill/>
            <a:miter lim="800000"/>
            <a:headEnd/>
            <a:tailEnd/>
          </a:ln>
        </p:spPr>
      </p:pic>
      <p:sp>
        <p:nvSpPr>
          <p:cNvPr id="9229" name="Text Box 42"/>
          <p:cNvSpPr txBox="1">
            <a:spLocks noChangeArrowheads="1"/>
          </p:cNvSpPr>
          <p:nvPr/>
        </p:nvSpPr>
        <p:spPr bwMode="auto">
          <a:xfrm>
            <a:off x="249283" y="502376"/>
            <a:ext cx="11521440" cy="584775"/>
          </a:xfrm>
          <a:prstGeom prst="rect">
            <a:avLst/>
          </a:prstGeom>
          <a:noFill/>
          <a:ln w="9525">
            <a:noFill/>
            <a:miter lim="800000"/>
            <a:headEnd/>
            <a:tailEnd/>
          </a:ln>
        </p:spPr>
        <p:txBody>
          <a:bodyPr>
            <a:spAutoFit/>
          </a:bodyPr>
          <a:lstStyle/>
          <a:p>
            <a:r>
              <a:rPr lang="vi-VN" sz="3200" dirty="0">
                <a:latin typeface="Times New Roman" pitchFamily="18" charset="0"/>
                <a:cs typeface="Times New Roman" pitchFamily="18" charset="0"/>
              </a:rPr>
              <a:t>Những món ăn vừa chứa đạm động vật vừa chứa đạm thực vật:</a:t>
            </a: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23585"/>
                                        </p:tgtEl>
                                        <p:attrNameLst>
                                          <p:attrName>style.visibility</p:attrName>
                                        </p:attrNameLst>
                                      </p:cBhvr>
                                      <p:to>
                                        <p:strVal val="visible"/>
                                      </p:to>
                                    </p:set>
                                    <p:anim calcmode="lin" valueType="num">
                                      <p:cBhvr>
                                        <p:cTn id="7" dur="1000" fill="hold"/>
                                        <p:tgtEl>
                                          <p:spTgt spid="23585"/>
                                        </p:tgtEl>
                                        <p:attrNameLst>
                                          <p:attrName>ppt_w</p:attrName>
                                        </p:attrNameLst>
                                      </p:cBhvr>
                                      <p:tavLst>
                                        <p:tav tm="0">
                                          <p:val>
                                            <p:strVal val="#ppt_w*0.70"/>
                                          </p:val>
                                        </p:tav>
                                        <p:tav tm="100000">
                                          <p:val>
                                            <p:strVal val="#ppt_w"/>
                                          </p:val>
                                        </p:tav>
                                      </p:tavLst>
                                    </p:anim>
                                    <p:anim calcmode="lin" valueType="num">
                                      <p:cBhvr>
                                        <p:cTn id="8" dur="1000" fill="hold"/>
                                        <p:tgtEl>
                                          <p:spTgt spid="23585"/>
                                        </p:tgtEl>
                                        <p:attrNameLst>
                                          <p:attrName>ppt_h</p:attrName>
                                        </p:attrNameLst>
                                      </p:cBhvr>
                                      <p:tavLst>
                                        <p:tav tm="0">
                                          <p:val>
                                            <p:strVal val="#ppt_h"/>
                                          </p:val>
                                        </p:tav>
                                        <p:tav tm="100000">
                                          <p:val>
                                            <p:strVal val="#ppt_h"/>
                                          </p:val>
                                        </p:tav>
                                      </p:tavLst>
                                    </p:anim>
                                    <p:animEffect transition="in" filter="fade">
                                      <p:cBhvr>
                                        <p:cTn id="9" dur="1000"/>
                                        <p:tgtEl>
                                          <p:spTgt spid="23585"/>
                                        </p:tgtEl>
                                      </p:cBhvr>
                                    </p:animEffect>
                                  </p:childTnLst>
                                </p:cTn>
                              </p:par>
                              <p:par>
                                <p:cTn id="10" presetID="55" presetClass="entr" presetSubtype="0" fill="hold" nodeType="withEffect">
                                  <p:stCondLst>
                                    <p:cond delay="0"/>
                                  </p:stCondLst>
                                  <p:childTnLst>
                                    <p:set>
                                      <p:cBhvr>
                                        <p:cTn id="11" dur="1" fill="hold">
                                          <p:stCondLst>
                                            <p:cond delay="0"/>
                                          </p:stCondLst>
                                        </p:cTn>
                                        <p:tgtEl>
                                          <p:spTgt spid="23589"/>
                                        </p:tgtEl>
                                        <p:attrNameLst>
                                          <p:attrName>style.visibility</p:attrName>
                                        </p:attrNameLst>
                                      </p:cBhvr>
                                      <p:to>
                                        <p:strVal val="visible"/>
                                      </p:to>
                                    </p:set>
                                    <p:anim calcmode="lin" valueType="num">
                                      <p:cBhvr>
                                        <p:cTn id="12" dur="1000" fill="hold"/>
                                        <p:tgtEl>
                                          <p:spTgt spid="23589"/>
                                        </p:tgtEl>
                                        <p:attrNameLst>
                                          <p:attrName>ppt_w</p:attrName>
                                        </p:attrNameLst>
                                      </p:cBhvr>
                                      <p:tavLst>
                                        <p:tav tm="0">
                                          <p:val>
                                            <p:strVal val="#ppt_w*0.70"/>
                                          </p:val>
                                        </p:tav>
                                        <p:tav tm="100000">
                                          <p:val>
                                            <p:strVal val="#ppt_w"/>
                                          </p:val>
                                        </p:tav>
                                      </p:tavLst>
                                    </p:anim>
                                    <p:anim calcmode="lin" valueType="num">
                                      <p:cBhvr>
                                        <p:cTn id="13" dur="1000" fill="hold"/>
                                        <p:tgtEl>
                                          <p:spTgt spid="23589"/>
                                        </p:tgtEl>
                                        <p:attrNameLst>
                                          <p:attrName>ppt_h</p:attrName>
                                        </p:attrNameLst>
                                      </p:cBhvr>
                                      <p:tavLst>
                                        <p:tav tm="0">
                                          <p:val>
                                            <p:strVal val="#ppt_h"/>
                                          </p:val>
                                        </p:tav>
                                        <p:tav tm="100000">
                                          <p:val>
                                            <p:strVal val="#ppt_h"/>
                                          </p:val>
                                        </p:tav>
                                      </p:tavLst>
                                    </p:anim>
                                    <p:animEffect transition="in" filter="fade">
                                      <p:cBhvr>
                                        <p:cTn id="14" dur="1000"/>
                                        <p:tgtEl>
                                          <p:spTgt spid="23589"/>
                                        </p:tgtEl>
                                      </p:cBhvr>
                                    </p:animEffect>
                                  </p:childTnLst>
                                </p:cTn>
                              </p:par>
                              <p:par>
                                <p:cTn id="15" presetID="55" presetClass="entr" presetSubtype="0" fill="hold" nodeType="withEffect">
                                  <p:stCondLst>
                                    <p:cond delay="0"/>
                                  </p:stCondLst>
                                  <p:childTnLst>
                                    <p:set>
                                      <p:cBhvr>
                                        <p:cTn id="16" dur="1" fill="hold">
                                          <p:stCondLst>
                                            <p:cond delay="0"/>
                                          </p:stCondLst>
                                        </p:cTn>
                                        <p:tgtEl>
                                          <p:spTgt spid="23591"/>
                                        </p:tgtEl>
                                        <p:attrNameLst>
                                          <p:attrName>style.visibility</p:attrName>
                                        </p:attrNameLst>
                                      </p:cBhvr>
                                      <p:to>
                                        <p:strVal val="visible"/>
                                      </p:to>
                                    </p:set>
                                    <p:anim calcmode="lin" valueType="num">
                                      <p:cBhvr>
                                        <p:cTn id="17" dur="1000" fill="hold"/>
                                        <p:tgtEl>
                                          <p:spTgt spid="23591"/>
                                        </p:tgtEl>
                                        <p:attrNameLst>
                                          <p:attrName>ppt_w</p:attrName>
                                        </p:attrNameLst>
                                      </p:cBhvr>
                                      <p:tavLst>
                                        <p:tav tm="0">
                                          <p:val>
                                            <p:strVal val="#ppt_w*0.70"/>
                                          </p:val>
                                        </p:tav>
                                        <p:tav tm="100000">
                                          <p:val>
                                            <p:strVal val="#ppt_w"/>
                                          </p:val>
                                        </p:tav>
                                      </p:tavLst>
                                    </p:anim>
                                    <p:anim calcmode="lin" valueType="num">
                                      <p:cBhvr>
                                        <p:cTn id="18" dur="1000" fill="hold"/>
                                        <p:tgtEl>
                                          <p:spTgt spid="23591"/>
                                        </p:tgtEl>
                                        <p:attrNameLst>
                                          <p:attrName>ppt_h</p:attrName>
                                        </p:attrNameLst>
                                      </p:cBhvr>
                                      <p:tavLst>
                                        <p:tav tm="0">
                                          <p:val>
                                            <p:strVal val="#ppt_h"/>
                                          </p:val>
                                        </p:tav>
                                        <p:tav tm="100000">
                                          <p:val>
                                            <p:strVal val="#ppt_h"/>
                                          </p:val>
                                        </p:tav>
                                      </p:tavLst>
                                    </p:anim>
                                    <p:animEffect transition="in" filter="fade">
                                      <p:cBhvr>
                                        <p:cTn id="19" dur="1000"/>
                                        <p:tgtEl>
                                          <p:spTgt spid="23591"/>
                                        </p:tgtEl>
                                      </p:cBhvr>
                                    </p:animEffect>
                                  </p:childTnLst>
                                </p:cTn>
                              </p:par>
                              <p:par>
                                <p:cTn id="20" presetID="55" presetClass="entr" presetSubtype="0" fill="hold" nodeType="withEffect">
                                  <p:stCondLst>
                                    <p:cond delay="0"/>
                                  </p:stCondLst>
                                  <p:childTnLst>
                                    <p:set>
                                      <p:cBhvr>
                                        <p:cTn id="21" dur="1" fill="hold">
                                          <p:stCondLst>
                                            <p:cond delay="0"/>
                                          </p:stCondLst>
                                        </p:cTn>
                                        <p:tgtEl>
                                          <p:spTgt spid="23581"/>
                                        </p:tgtEl>
                                        <p:attrNameLst>
                                          <p:attrName>style.visibility</p:attrName>
                                        </p:attrNameLst>
                                      </p:cBhvr>
                                      <p:to>
                                        <p:strVal val="visible"/>
                                      </p:to>
                                    </p:set>
                                    <p:anim calcmode="lin" valueType="num">
                                      <p:cBhvr>
                                        <p:cTn id="22" dur="1000" fill="hold"/>
                                        <p:tgtEl>
                                          <p:spTgt spid="23581"/>
                                        </p:tgtEl>
                                        <p:attrNameLst>
                                          <p:attrName>ppt_w</p:attrName>
                                        </p:attrNameLst>
                                      </p:cBhvr>
                                      <p:tavLst>
                                        <p:tav tm="0">
                                          <p:val>
                                            <p:strVal val="#ppt_w*0.70"/>
                                          </p:val>
                                        </p:tav>
                                        <p:tav tm="100000">
                                          <p:val>
                                            <p:strVal val="#ppt_w"/>
                                          </p:val>
                                        </p:tav>
                                      </p:tavLst>
                                    </p:anim>
                                    <p:anim calcmode="lin" valueType="num">
                                      <p:cBhvr>
                                        <p:cTn id="23" dur="1000" fill="hold"/>
                                        <p:tgtEl>
                                          <p:spTgt spid="23581"/>
                                        </p:tgtEl>
                                        <p:attrNameLst>
                                          <p:attrName>ppt_h</p:attrName>
                                        </p:attrNameLst>
                                      </p:cBhvr>
                                      <p:tavLst>
                                        <p:tav tm="0">
                                          <p:val>
                                            <p:strVal val="#ppt_h"/>
                                          </p:val>
                                        </p:tav>
                                        <p:tav tm="100000">
                                          <p:val>
                                            <p:strVal val="#ppt_h"/>
                                          </p:val>
                                        </p:tav>
                                      </p:tavLst>
                                    </p:anim>
                                    <p:animEffect transition="in" filter="fade">
                                      <p:cBhvr>
                                        <p:cTn id="24" dur="1000"/>
                                        <p:tgtEl>
                                          <p:spTgt spid="23581"/>
                                        </p:tgtEl>
                                      </p:cBhvr>
                                    </p:animEffect>
                                  </p:childTnLst>
                                </p:cTn>
                              </p:par>
                              <p:par>
                                <p:cTn id="25" presetID="55" presetClass="entr" presetSubtype="0" fill="hold" nodeType="withEffect">
                                  <p:stCondLst>
                                    <p:cond delay="0"/>
                                  </p:stCondLst>
                                  <p:childTnLst>
                                    <p:set>
                                      <p:cBhvr>
                                        <p:cTn id="26" dur="1" fill="hold">
                                          <p:stCondLst>
                                            <p:cond delay="0"/>
                                          </p:stCondLst>
                                        </p:cTn>
                                        <p:tgtEl>
                                          <p:spTgt spid="23563"/>
                                        </p:tgtEl>
                                        <p:attrNameLst>
                                          <p:attrName>style.visibility</p:attrName>
                                        </p:attrNameLst>
                                      </p:cBhvr>
                                      <p:to>
                                        <p:strVal val="visible"/>
                                      </p:to>
                                    </p:set>
                                    <p:anim calcmode="lin" valueType="num">
                                      <p:cBhvr>
                                        <p:cTn id="27" dur="1000" fill="hold"/>
                                        <p:tgtEl>
                                          <p:spTgt spid="23563"/>
                                        </p:tgtEl>
                                        <p:attrNameLst>
                                          <p:attrName>ppt_w</p:attrName>
                                        </p:attrNameLst>
                                      </p:cBhvr>
                                      <p:tavLst>
                                        <p:tav tm="0">
                                          <p:val>
                                            <p:strVal val="#ppt_w*0.70"/>
                                          </p:val>
                                        </p:tav>
                                        <p:tav tm="100000">
                                          <p:val>
                                            <p:strVal val="#ppt_w"/>
                                          </p:val>
                                        </p:tav>
                                      </p:tavLst>
                                    </p:anim>
                                    <p:anim calcmode="lin" valueType="num">
                                      <p:cBhvr>
                                        <p:cTn id="28" dur="1000" fill="hold"/>
                                        <p:tgtEl>
                                          <p:spTgt spid="23563"/>
                                        </p:tgtEl>
                                        <p:attrNameLst>
                                          <p:attrName>ppt_h</p:attrName>
                                        </p:attrNameLst>
                                      </p:cBhvr>
                                      <p:tavLst>
                                        <p:tav tm="0">
                                          <p:val>
                                            <p:strVal val="#ppt_h"/>
                                          </p:val>
                                        </p:tav>
                                        <p:tav tm="100000">
                                          <p:val>
                                            <p:strVal val="#ppt_h"/>
                                          </p:val>
                                        </p:tav>
                                      </p:tavLst>
                                    </p:anim>
                                    <p:animEffect transition="in" filter="fade">
                                      <p:cBhvr>
                                        <p:cTn id="29" dur="1000"/>
                                        <p:tgtEl>
                                          <p:spTgt spid="23563"/>
                                        </p:tgtEl>
                                      </p:cBhvr>
                                    </p:animEffect>
                                  </p:childTnLst>
                                </p:cTn>
                              </p:par>
                              <p:par>
                                <p:cTn id="30" presetID="55" presetClass="entr" presetSubtype="0" fill="hold" nodeType="withEffect">
                                  <p:stCondLst>
                                    <p:cond delay="0"/>
                                  </p:stCondLst>
                                  <p:childTnLst>
                                    <p:set>
                                      <p:cBhvr>
                                        <p:cTn id="31" dur="1" fill="hold">
                                          <p:stCondLst>
                                            <p:cond delay="0"/>
                                          </p:stCondLst>
                                        </p:cTn>
                                        <p:tgtEl>
                                          <p:spTgt spid="23584"/>
                                        </p:tgtEl>
                                        <p:attrNameLst>
                                          <p:attrName>style.visibility</p:attrName>
                                        </p:attrNameLst>
                                      </p:cBhvr>
                                      <p:to>
                                        <p:strVal val="visible"/>
                                      </p:to>
                                    </p:set>
                                    <p:anim calcmode="lin" valueType="num">
                                      <p:cBhvr>
                                        <p:cTn id="32" dur="1000" fill="hold"/>
                                        <p:tgtEl>
                                          <p:spTgt spid="23584"/>
                                        </p:tgtEl>
                                        <p:attrNameLst>
                                          <p:attrName>ppt_w</p:attrName>
                                        </p:attrNameLst>
                                      </p:cBhvr>
                                      <p:tavLst>
                                        <p:tav tm="0">
                                          <p:val>
                                            <p:strVal val="#ppt_w*0.70"/>
                                          </p:val>
                                        </p:tav>
                                        <p:tav tm="100000">
                                          <p:val>
                                            <p:strVal val="#ppt_w"/>
                                          </p:val>
                                        </p:tav>
                                      </p:tavLst>
                                    </p:anim>
                                    <p:anim calcmode="lin" valueType="num">
                                      <p:cBhvr>
                                        <p:cTn id="33" dur="1000" fill="hold"/>
                                        <p:tgtEl>
                                          <p:spTgt spid="23584"/>
                                        </p:tgtEl>
                                        <p:attrNameLst>
                                          <p:attrName>ppt_h</p:attrName>
                                        </p:attrNameLst>
                                      </p:cBhvr>
                                      <p:tavLst>
                                        <p:tav tm="0">
                                          <p:val>
                                            <p:strVal val="#ppt_h"/>
                                          </p:val>
                                        </p:tav>
                                        <p:tav tm="100000">
                                          <p:val>
                                            <p:strVal val="#ppt_h"/>
                                          </p:val>
                                        </p:tav>
                                      </p:tavLst>
                                    </p:anim>
                                    <p:animEffect transition="in" filter="fade">
                                      <p:cBhvr>
                                        <p:cTn id="34" dur="1000"/>
                                        <p:tgtEl>
                                          <p:spTgt spid="23584"/>
                                        </p:tgtEl>
                                      </p:cBhvr>
                                    </p:animEffect>
                                  </p:childTnLst>
                                </p:cTn>
                              </p:par>
                              <p:par>
                                <p:cTn id="35" presetID="55" presetClass="entr" presetSubtype="0" fill="hold" nodeType="withEffect">
                                  <p:stCondLst>
                                    <p:cond delay="0"/>
                                  </p:stCondLst>
                                  <p:childTnLst>
                                    <p:set>
                                      <p:cBhvr>
                                        <p:cTn id="36" dur="1" fill="hold">
                                          <p:stCondLst>
                                            <p:cond delay="0"/>
                                          </p:stCondLst>
                                        </p:cTn>
                                        <p:tgtEl>
                                          <p:spTgt spid="23583"/>
                                        </p:tgtEl>
                                        <p:attrNameLst>
                                          <p:attrName>style.visibility</p:attrName>
                                        </p:attrNameLst>
                                      </p:cBhvr>
                                      <p:to>
                                        <p:strVal val="visible"/>
                                      </p:to>
                                    </p:set>
                                    <p:anim calcmode="lin" valueType="num">
                                      <p:cBhvr>
                                        <p:cTn id="37" dur="1000" fill="hold"/>
                                        <p:tgtEl>
                                          <p:spTgt spid="23583"/>
                                        </p:tgtEl>
                                        <p:attrNameLst>
                                          <p:attrName>ppt_w</p:attrName>
                                        </p:attrNameLst>
                                      </p:cBhvr>
                                      <p:tavLst>
                                        <p:tav tm="0">
                                          <p:val>
                                            <p:strVal val="#ppt_w*0.70"/>
                                          </p:val>
                                        </p:tav>
                                        <p:tav tm="100000">
                                          <p:val>
                                            <p:strVal val="#ppt_w"/>
                                          </p:val>
                                        </p:tav>
                                      </p:tavLst>
                                    </p:anim>
                                    <p:anim calcmode="lin" valueType="num">
                                      <p:cBhvr>
                                        <p:cTn id="38" dur="1000" fill="hold"/>
                                        <p:tgtEl>
                                          <p:spTgt spid="23583"/>
                                        </p:tgtEl>
                                        <p:attrNameLst>
                                          <p:attrName>ppt_h</p:attrName>
                                        </p:attrNameLst>
                                      </p:cBhvr>
                                      <p:tavLst>
                                        <p:tav tm="0">
                                          <p:val>
                                            <p:strVal val="#ppt_h"/>
                                          </p:val>
                                        </p:tav>
                                        <p:tav tm="100000">
                                          <p:val>
                                            <p:strVal val="#ppt_h"/>
                                          </p:val>
                                        </p:tav>
                                      </p:tavLst>
                                    </p:anim>
                                    <p:animEffect transition="in" filter="fade">
                                      <p:cBhvr>
                                        <p:cTn id="39" dur="1000"/>
                                        <p:tgtEl>
                                          <p:spTgt spid="23583"/>
                                        </p:tgtEl>
                                      </p:cBhvr>
                                    </p:animEffect>
                                  </p:childTnLst>
                                </p:cTn>
                              </p:par>
                              <p:par>
                                <p:cTn id="40" presetID="55" presetClass="entr" presetSubtype="0" fill="hold" nodeType="withEffect">
                                  <p:stCondLst>
                                    <p:cond delay="0"/>
                                  </p:stCondLst>
                                  <p:childTnLst>
                                    <p:set>
                                      <p:cBhvr>
                                        <p:cTn id="41" dur="1" fill="hold">
                                          <p:stCondLst>
                                            <p:cond delay="0"/>
                                          </p:stCondLst>
                                        </p:cTn>
                                        <p:tgtEl>
                                          <p:spTgt spid="23588"/>
                                        </p:tgtEl>
                                        <p:attrNameLst>
                                          <p:attrName>style.visibility</p:attrName>
                                        </p:attrNameLst>
                                      </p:cBhvr>
                                      <p:to>
                                        <p:strVal val="visible"/>
                                      </p:to>
                                    </p:set>
                                    <p:anim calcmode="lin" valueType="num">
                                      <p:cBhvr>
                                        <p:cTn id="42" dur="1000" fill="hold"/>
                                        <p:tgtEl>
                                          <p:spTgt spid="23588"/>
                                        </p:tgtEl>
                                        <p:attrNameLst>
                                          <p:attrName>ppt_w</p:attrName>
                                        </p:attrNameLst>
                                      </p:cBhvr>
                                      <p:tavLst>
                                        <p:tav tm="0">
                                          <p:val>
                                            <p:strVal val="#ppt_w*0.70"/>
                                          </p:val>
                                        </p:tav>
                                        <p:tav tm="100000">
                                          <p:val>
                                            <p:strVal val="#ppt_w"/>
                                          </p:val>
                                        </p:tav>
                                      </p:tavLst>
                                    </p:anim>
                                    <p:anim calcmode="lin" valueType="num">
                                      <p:cBhvr>
                                        <p:cTn id="43" dur="1000" fill="hold"/>
                                        <p:tgtEl>
                                          <p:spTgt spid="23588"/>
                                        </p:tgtEl>
                                        <p:attrNameLst>
                                          <p:attrName>ppt_h</p:attrName>
                                        </p:attrNameLst>
                                      </p:cBhvr>
                                      <p:tavLst>
                                        <p:tav tm="0">
                                          <p:val>
                                            <p:strVal val="#ppt_h"/>
                                          </p:val>
                                        </p:tav>
                                        <p:tav tm="100000">
                                          <p:val>
                                            <p:strVal val="#ppt_h"/>
                                          </p:val>
                                        </p:tav>
                                      </p:tavLst>
                                    </p:anim>
                                    <p:animEffect transition="in" filter="fade">
                                      <p:cBhvr>
                                        <p:cTn id="44" dur="1000"/>
                                        <p:tgtEl>
                                          <p:spTgt spid="23588"/>
                                        </p:tgtEl>
                                      </p:cBhvr>
                                    </p:animEffect>
                                  </p:childTnLst>
                                </p:cTn>
                              </p:par>
                              <p:par>
                                <p:cTn id="45" presetID="55" presetClass="entr" presetSubtype="0" fill="hold" nodeType="withEffect">
                                  <p:stCondLst>
                                    <p:cond delay="0"/>
                                  </p:stCondLst>
                                  <p:childTnLst>
                                    <p:set>
                                      <p:cBhvr>
                                        <p:cTn id="46" dur="1" fill="hold">
                                          <p:stCondLst>
                                            <p:cond delay="0"/>
                                          </p:stCondLst>
                                        </p:cTn>
                                        <p:tgtEl>
                                          <p:spTgt spid="23579"/>
                                        </p:tgtEl>
                                        <p:attrNameLst>
                                          <p:attrName>style.visibility</p:attrName>
                                        </p:attrNameLst>
                                      </p:cBhvr>
                                      <p:to>
                                        <p:strVal val="visible"/>
                                      </p:to>
                                    </p:set>
                                    <p:anim calcmode="lin" valueType="num">
                                      <p:cBhvr>
                                        <p:cTn id="47" dur="1000" fill="hold"/>
                                        <p:tgtEl>
                                          <p:spTgt spid="23579"/>
                                        </p:tgtEl>
                                        <p:attrNameLst>
                                          <p:attrName>ppt_w</p:attrName>
                                        </p:attrNameLst>
                                      </p:cBhvr>
                                      <p:tavLst>
                                        <p:tav tm="0">
                                          <p:val>
                                            <p:strVal val="#ppt_w*0.70"/>
                                          </p:val>
                                        </p:tav>
                                        <p:tav tm="100000">
                                          <p:val>
                                            <p:strVal val="#ppt_w"/>
                                          </p:val>
                                        </p:tav>
                                      </p:tavLst>
                                    </p:anim>
                                    <p:anim calcmode="lin" valueType="num">
                                      <p:cBhvr>
                                        <p:cTn id="48" dur="1000" fill="hold"/>
                                        <p:tgtEl>
                                          <p:spTgt spid="23579"/>
                                        </p:tgtEl>
                                        <p:attrNameLst>
                                          <p:attrName>ppt_h</p:attrName>
                                        </p:attrNameLst>
                                      </p:cBhvr>
                                      <p:tavLst>
                                        <p:tav tm="0">
                                          <p:val>
                                            <p:strVal val="#ppt_h"/>
                                          </p:val>
                                        </p:tav>
                                        <p:tav tm="100000">
                                          <p:val>
                                            <p:strVal val="#ppt_h"/>
                                          </p:val>
                                        </p:tav>
                                      </p:tavLst>
                                    </p:anim>
                                    <p:animEffect transition="in" filter="fade">
                                      <p:cBhvr>
                                        <p:cTn id="49" dur="1000"/>
                                        <p:tgtEl>
                                          <p:spTgt spid="23579"/>
                                        </p:tgtEl>
                                      </p:cBhvr>
                                    </p:animEffect>
                                  </p:childTnLst>
                                </p:cTn>
                              </p:par>
                              <p:par>
                                <p:cTn id="50" presetID="55" presetClass="entr" presetSubtype="0" fill="hold" nodeType="withEffect">
                                  <p:stCondLst>
                                    <p:cond delay="0"/>
                                  </p:stCondLst>
                                  <p:childTnLst>
                                    <p:set>
                                      <p:cBhvr>
                                        <p:cTn id="51" dur="1" fill="hold">
                                          <p:stCondLst>
                                            <p:cond delay="0"/>
                                          </p:stCondLst>
                                        </p:cTn>
                                        <p:tgtEl>
                                          <p:spTgt spid="23582"/>
                                        </p:tgtEl>
                                        <p:attrNameLst>
                                          <p:attrName>style.visibility</p:attrName>
                                        </p:attrNameLst>
                                      </p:cBhvr>
                                      <p:to>
                                        <p:strVal val="visible"/>
                                      </p:to>
                                    </p:set>
                                    <p:anim calcmode="lin" valueType="num">
                                      <p:cBhvr>
                                        <p:cTn id="52" dur="1000" fill="hold"/>
                                        <p:tgtEl>
                                          <p:spTgt spid="23582"/>
                                        </p:tgtEl>
                                        <p:attrNameLst>
                                          <p:attrName>ppt_w</p:attrName>
                                        </p:attrNameLst>
                                      </p:cBhvr>
                                      <p:tavLst>
                                        <p:tav tm="0">
                                          <p:val>
                                            <p:strVal val="#ppt_w*0.70"/>
                                          </p:val>
                                        </p:tav>
                                        <p:tav tm="100000">
                                          <p:val>
                                            <p:strVal val="#ppt_w"/>
                                          </p:val>
                                        </p:tav>
                                      </p:tavLst>
                                    </p:anim>
                                    <p:anim calcmode="lin" valueType="num">
                                      <p:cBhvr>
                                        <p:cTn id="53" dur="1000" fill="hold"/>
                                        <p:tgtEl>
                                          <p:spTgt spid="23582"/>
                                        </p:tgtEl>
                                        <p:attrNameLst>
                                          <p:attrName>ppt_h</p:attrName>
                                        </p:attrNameLst>
                                      </p:cBhvr>
                                      <p:tavLst>
                                        <p:tav tm="0">
                                          <p:val>
                                            <p:strVal val="#ppt_h"/>
                                          </p:val>
                                        </p:tav>
                                        <p:tav tm="100000">
                                          <p:val>
                                            <p:strVal val="#ppt_h"/>
                                          </p:val>
                                        </p:tav>
                                      </p:tavLst>
                                    </p:anim>
                                    <p:animEffect transition="in" filter="fade">
                                      <p:cBhvr>
                                        <p:cTn id="54" dur="1000"/>
                                        <p:tgtEl>
                                          <p:spTgt spid="23582"/>
                                        </p:tgtEl>
                                      </p:cBhvr>
                                    </p:animEffect>
                                  </p:childTnLst>
                                </p:cTn>
                              </p:par>
                              <p:par>
                                <p:cTn id="55" presetID="55" presetClass="entr" presetSubtype="0" fill="hold" nodeType="withEffect">
                                  <p:stCondLst>
                                    <p:cond delay="0"/>
                                  </p:stCondLst>
                                  <p:childTnLst>
                                    <p:set>
                                      <p:cBhvr>
                                        <p:cTn id="56" dur="1" fill="hold">
                                          <p:stCondLst>
                                            <p:cond delay="0"/>
                                          </p:stCondLst>
                                        </p:cTn>
                                        <p:tgtEl>
                                          <p:spTgt spid="23587"/>
                                        </p:tgtEl>
                                        <p:attrNameLst>
                                          <p:attrName>style.visibility</p:attrName>
                                        </p:attrNameLst>
                                      </p:cBhvr>
                                      <p:to>
                                        <p:strVal val="visible"/>
                                      </p:to>
                                    </p:set>
                                    <p:anim calcmode="lin" valueType="num">
                                      <p:cBhvr>
                                        <p:cTn id="57" dur="1000" fill="hold"/>
                                        <p:tgtEl>
                                          <p:spTgt spid="23587"/>
                                        </p:tgtEl>
                                        <p:attrNameLst>
                                          <p:attrName>ppt_w</p:attrName>
                                        </p:attrNameLst>
                                      </p:cBhvr>
                                      <p:tavLst>
                                        <p:tav tm="0">
                                          <p:val>
                                            <p:strVal val="#ppt_w*0.70"/>
                                          </p:val>
                                        </p:tav>
                                        <p:tav tm="100000">
                                          <p:val>
                                            <p:strVal val="#ppt_w"/>
                                          </p:val>
                                        </p:tav>
                                      </p:tavLst>
                                    </p:anim>
                                    <p:anim calcmode="lin" valueType="num">
                                      <p:cBhvr>
                                        <p:cTn id="58" dur="1000" fill="hold"/>
                                        <p:tgtEl>
                                          <p:spTgt spid="23587"/>
                                        </p:tgtEl>
                                        <p:attrNameLst>
                                          <p:attrName>ppt_h</p:attrName>
                                        </p:attrNameLst>
                                      </p:cBhvr>
                                      <p:tavLst>
                                        <p:tav tm="0">
                                          <p:val>
                                            <p:strVal val="#ppt_h"/>
                                          </p:val>
                                        </p:tav>
                                        <p:tav tm="100000">
                                          <p:val>
                                            <p:strVal val="#ppt_h"/>
                                          </p:val>
                                        </p:tav>
                                      </p:tavLst>
                                    </p:anim>
                                    <p:animEffect transition="in" filter="fade">
                                      <p:cBhvr>
                                        <p:cTn id="59" dur="1000"/>
                                        <p:tgtEl>
                                          <p:spTgt spid="23587"/>
                                        </p:tgtEl>
                                      </p:cBhvr>
                                    </p:animEffect>
                                  </p:childTnLst>
                                </p:cTn>
                              </p:par>
                              <p:par>
                                <p:cTn id="60" presetID="4" presetClass="exit" presetSubtype="16" fill="hold" nodeType="withEffect">
                                  <p:stCondLst>
                                    <p:cond delay="0"/>
                                  </p:stCondLst>
                                  <p:childTnLst>
                                    <p:animEffect transition="out" filter="box(in)">
                                      <p:cBhvr>
                                        <p:cTn id="61" dur="1000"/>
                                        <p:tgtEl>
                                          <p:spTgt spid="23585"/>
                                        </p:tgtEl>
                                      </p:cBhvr>
                                    </p:animEffect>
                                    <p:set>
                                      <p:cBhvr>
                                        <p:cTn id="62" dur="1" fill="hold">
                                          <p:stCondLst>
                                            <p:cond delay="999"/>
                                          </p:stCondLst>
                                        </p:cTn>
                                        <p:tgtEl>
                                          <p:spTgt spid="23585"/>
                                        </p:tgtEl>
                                        <p:attrNameLst>
                                          <p:attrName>style.visibility</p:attrName>
                                        </p:attrNameLst>
                                      </p:cBhvr>
                                      <p:to>
                                        <p:strVal val="hidden"/>
                                      </p:to>
                                    </p:set>
                                  </p:childTnLst>
                                </p:cTn>
                              </p:par>
                              <p:par>
                                <p:cTn id="63" presetID="4" presetClass="exit" presetSubtype="16" fill="hold" nodeType="withEffect">
                                  <p:stCondLst>
                                    <p:cond delay="0"/>
                                  </p:stCondLst>
                                  <p:childTnLst>
                                    <p:animEffect transition="out" filter="box(in)">
                                      <p:cBhvr>
                                        <p:cTn id="64" dur="500"/>
                                        <p:tgtEl>
                                          <p:spTgt spid="23589"/>
                                        </p:tgtEl>
                                      </p:cBhvr>
                                    </p:animEffect>
                                    <p:set>
                                      <p:cBhvr>
                                        <p:cTn id="65" dur="1" fill="hold">
                                          <p:stCondLst>
                                            <p:cond delay="499"/>
                                          </p:stCondLst>
                                        </p:cTn>
                                        <p:tgtEl>
                                          <p:spTgt spid="23589"/>
                                        </p:tgtEl>
                                        <p:attrNameLst>
                                          <p:attrName>style.visibility</p:attrName>
                                        </p:attrNameLst>
                                      </p:cBhvr>
                                      <p:to>
                                        <p:strVal val="hidden"/>
                                      </p:to>
                                    </p:set>
                                  </p:childTnLst>
                                </p:cTn>
                              </p:par>
                              <p:par>
                                <p:cTn id="66" presetID="4" presetClass="exit" presetSubtype="16" fill="hold" nodeType="withEffect">
                                  <p:stCondLst>
                                    <p:cond delay="0"/>
                                  </p:stCondLst>
                                  <p:childTnLst>
                                    <p:animEffect transition="out" filter="box(in)">
                                      <p:cBhvr>
                                        <p:cTn id="67" dur="500"/>
                                        <p:tgtEl>
                                          <p:spTgt spid="23591"/>
                                        </p:tgtEl>
                                      </p:cBhvr>
                                    </p:animEffect>
                                    <p:set>
                                      <p:cBhvr>
                                        <p:cTn id="68" dur="1" fill="hold">
                                          <p:stCondLst>
                                            <p:cond delay="499"/>
                                          </p:stCondLst>
                                        </p:cTn>
                                        <p:tgtEl>
                                          <p:spTgt spid="23591"/>
                                        </p:tgtEl>
                                        <p:attrNameLst>
                                          <p:attrName>style.visibility</p:attrName>
                                        </p:attrNameLst>
                                      </p:cBhvr>
                                      <p:to>
                                        <p:strVal val="hidden"/>
                                      </p:to>
                                    </p:set>
                                  </p:childTnLst>
                                </p:cTn>
                              </p:par>
                              <p:par>
                                <p:cTn id="69" presetID="4" presetClass="exit" presetSubtype="16" fill="hold" nodeType="withEffect">
                                  <p:stCondLst>
                                    <p:cond delay="0"/>
                                  </p:stCondLst>
                                  <p:childTnLst>
                                    <p:animEffect transition="out" filter="box(in)">
                                      <p:cBhvr>
                                        <p:cTn id="70" dur="500"/>
                                        <p:tgtEl>
                                          <p:spTgt spid="23581"/>
                                        </p:tgtEl>
                                      </p:cBhvr>
                                    </p:animEffect>
                                    <p:set>
                                      <p:cBhvr>
                                        <p:cTn id="71" dur="1" fill="hold">
                                          <p:stCondLst>
                                            <p:cond delay="499"/>
                                          </p:stCondLst>
                                        </p:cTn>
                                        <p:tgtEl>
                                          <p:spTgt spid="23581"/>
                                        </p:tgtEl>
                                        <p:attrNameLst>
                                          <p:attrName>style.visibility</p:attrName>
                                        </p:attrNameLst>
                                      </p:cBhvr>
                                      <p:to>
                                        <p:strVal val="hidden"/>
                                      </p:to>
                                    </p:set>
                                  </p:childTnLst>
                                </p:cTn>
                              </p:par>
                              <p:par>
                                <p:cTn id="72" presetID="4" presetClass="exit" presetSubtype="16" fill="hold" nodeType="withEffect">
                                  <p:stCondLst>
                                    <p:cond delay="0"/>
                                  </p:stCondLst>
                                  <p:childTnLst>
                                    <p:animEffect transition="out" filter="box(in)">
                                      <p:cBhvr>
                                        <p:cTn id="73" dur="500"/>
                                        <p:tgtEl>
                                          <p:spTgt spid="23587"/>
                                        </p:tgtEl>
                                      </p:cBhvr>
                                    </p:animEffect>
                                    <p:set>
                                      <p:cBhvr>
                                        <p:cTn id="74" dur="1" fill="hold">
                                          <p:stCondLst>
                                            <p:cond delay="499"/>
                                          </p:stCondLst>
                                        </p:cTn>
                                        <p:tgtEl>
                                          <p:spTgt spid="23587"/>
                                        </p:tgtEl>
                                        <p:attrNameLst>
                                          <p:attrName>style.visibility</p:attrName>
                                        </p:attrNameLst>
                                      </p:cBhvr>
                                      <p:to>
                                        <p:strVal val="hidden"/>
                                      </p:to>
                                    </p:set>
                                  </p:childTnLst>
                                </p:cTn>
                              </p:par>
                              <p:par>
                                <p:cTn id="75" presetID="4" presetClass="exit" presetSubtype="16" fill="hold" nodeType="withEffect">
                                  <p:stCondLst>
                                    <p:cond delay="0"/>
                                  </p:stCondLst>
                                  <p:childTnLst>
                                    <p:animEffect transition="out" filter="box(in)">
                                      <p:cBhvr>
                                        <p:cTn id="76" dur="500"/>
                                        <p:tgtEl>
                                          <p:spTgt spid="23588"/>
                                        </p:tgtEl>
                                      </p:cBhvr>
                                    </p:animEffect>
                                    <p:set>
                                      <p:cBhvr>
                                        <p:cTn id="77" dur="1" fill="hold">
                                          <p:stCondLst>
                                            <p:cond delay="499"/>
                                          </p:stCondLst>
                                        </p:cTn>
                                        <p:tgtEl>
                                          <p:spTgt spid="2358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5603" name="Rectangle 3"/>
          <p:cNvSpPr>
            <a:spLocks noGrp="1" noChangeArrowheads="1"/>
          </p:cNvSpPr>
          <p:nvPr>
            <p:ph type="body" idx="1"/>
          </p:nvPr>
        </p:nvSpPr>
        <p:spPr>
          <a:xfrm>
            <a:off x="1066800" y="1371600"/>
            <a:ext cx="10210800" cy="5105400"/>
          </a:xfrm>
        </p:spPr>
        <p:txBody>
          <a:bodyPr/>
          <a:lstStyle/>
          <a:p>
            <a:pPr marL="400050" indent="-742950" eaLnBrk="1" hangingPunct="1">
              <a:lnSpc>
                <a:spcPct val="130000"/>
              </a:lnSpc>
              <a:spcBef>
                <a:spcPts val="0"/>
              </a:spcBef>
              <a:buFontTx/>
              <a:buAutoNum type="arabicPeriod"/>
              <a:defRPr/>
            </a:pPr>
            <a:r>
              <a:rPr lang="en-US" sz="2800" b="1" dirty="0" err="1">
                <a:solidFill>
                  <a:srgbClr val="F30B1C"/>
                </a:solidFill>
                <a:latin typeface="Times New Roman" pitchFamily="18" charset="0"/>
                <a:cs typeface="Times New Roman" pitchFamily="18" charset="0"/>
              </a:rPr>
              <a:t>Thịt</a:t>
            </a:r>
            <a:r>
              <a:rPr lang="en-US" sz="2800" b="1" dirty="0">
                <a:solidFill>
                  <a:srgbClr val="F30B1C"/>
                </a:solidFill>
                <a:latin typeface="Times New Roman" pitchFamily="18" charset="0"/>
                <a:cs typeface="Times New Roman" pitchFamily="18" charset="0"/>
              </a:rPr>
              <a: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Thịt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có</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nhiều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chất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đạm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quý</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và</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chất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sắt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dễ</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hấp</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thụ</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Tuy</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nhiên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trong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quá</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trình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tiêu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hóa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chất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béo</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trong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thịt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tạo</a:t>
            </a:r>
            <a:r>
              <a:rPr lang="en-US" sz="2800" b="1" dirty="0">
                <a:latin typeface="Times New Roman" pitchFamily="18" charset="0"/>
                <a:cs typeface="Times New Roman" pitchFamily="18" charset="0"/>
              </a:rPr>
              <a:t> ra </a:t>
            </a:r>
            <a:r>
              <a:rPr lang="en-US" sz="2800" b="1" dirty="0" err="1">
                <a:latin typeface="Times New Roman" pitchFamily="18" charset="0"/>
                <a:cs typeface="Times New Roman" pitchFamily="18" charset="0"/>
              </a:rPr>
              <a:t>nhiều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chất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độc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chúng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sẽ</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hấp</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thụ</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vào</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cơ</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thể</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gây</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ngộ</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độc</a:t>
            </a:r>
            <a:r>
              <a:rPr lang="en-US" sz="2800" b="1" dirty="0">
                <a:latin typeface="Times New Roman" pitchFamily="18" charset="0"/>
                <a:cs typeface="Times New Roman" pitchFamily="18" charset="0"/>
              </a:rPr>
              <a:t>.</a:t>
            </a:r>
          </a:p>
          <a:p>
            <a:pPr marL="400050" indent="-742950" eaLnBrk="1" hangingPunct="1">
              <a:lnSpc>
                <a:spcPct val="130000"/>
              </a:lnSpc>
              <a:spcBef>
                <a:spcPts val="0"/>
              </a:spcBef>
              <a:buFontTx/>
              <a:buAutoNum type="arabicPeriod" startAt="2"/>
              <a:defRPr/>
            </a:pPr>
            <a:r>
              <a:rPr lang="en-US" sz="2800" b="1" dirty="0" err="1">
                <a:solidFill>
                  <a:srgbClr val="F30B1C"/>
                </a:solidFill>
                <a:latin typeface="Times New Roman" pitchFamily="18" charset="0"/>
                <a:cs typeface="Times New Roman" pitchFamily="18" charset="0"/>
              </a:rPr>
              <a:t>Cá</a:t>
            </a:r>
            <a:r>
              <a:rPr lang="en-US" sz="2800" b="1" dirty="0">
                <a:solidFill>
                  <a:srgbClr val="F30B1C"/>
                </a:solidFill>
                <a:latin typeface="Times New Roman" pitchFamily="18" charset="0"/>
                <a:cs typeface="Times New Roman" pitchFamily="18" charset="0"/>
              </a:rPr>
              <a:t>: </a:t>
            </a:r>
            <a:r>
              <a:rPr lang="en-US" sz="2800" b="1" dirty="0" err="1">
                <a:latin typeface="Times New Roman" pitchFamily="18" charset="0"/>
                <a:cs typeface="Times New Roman" pitchFamily="18" charset="0"/>
              </a:rPr>
              <a:t>là</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loại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thức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ăn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dễ</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tiêu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có</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nhiều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chất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đạm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quý</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Chất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béo</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của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cá</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không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gây</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sơ</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vữa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động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mạch</a:t>
            </a:r>
            <a:r>
              <a:rPr lang="en-US" sz="2800" b="1" dirty="0">
                <a:latin typeface="Times New Roman" pitchFamily="18" charset="0"/>
                <a:cs typeface="Times New Roman" pitchFamily="18" charset="0"/>
              </a:rPr>
              <a:t>.</a:t>
            </a:r>
          </a:p>
          <a:p>
            <a:pPr marL="400050" indent="-742950" algn="just" eaLnBrk="1" hangingPunct="1">
              <a:lnSpc>
                <a:spcPct val="130000"/>
              </a:lnSpc>
              <a:spcBef>
                <a:spcPts val="0"/>
              </a:spcBef>
              <a:buFontTx/>
              <a:buAutoNum type="arabicPeriod" startAt="3"/>
              <a:defRPr/>
            </a:pPr>
            <a:r>
              <a:rPr lang="en-US" sz="2800" b="1" dirty="0" err="1">
                <a:solidFill>
                  <a:srgbClr val="F30B1C"/>
                </a:solidFill>
                <a:latin typeface="Times New Roman" pitchFamily="18" charset="0"/>
                <a:cs typeface="Times New Roman" pitchFamily="18" charset="0"/>
              </a:rPr>
              <a:t>Đậu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Những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thức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ăn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chế</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biến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từ</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đậu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đậu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đen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đậu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xanh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đậu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nành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vừa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giàu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đạm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dễ</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tiêu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vừa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giàu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chất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béo</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có</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tác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dụng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phòng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chống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bệnh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tim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mạch</a:t>
            </a:r>
            <a:r>
              <a:rPr lang="en-US" sz="2800" b="1" dirty="0">
                <a:latin typeface="Times New Roman" pitchFamily="18" charset="0"/>
                <a:cs typeface="Times New Roman" pitchFamily="18" charset="0"/>
              </a:rPr>
              <a:t>.</a:t>
            </a:r>
          </a:p>
          <a:p>
            <a:pPr marL="0" algn="just" eaLnBrk="1" hangingPunct="1">
              <a:lnSpc>
                <a:spcPct val="130000"/>
              </a:lnSpc>
              <a:spcBef>
                <a:spcPts val="0"/>
              </a:spcBef>
              <a:buFontTx/>
              <a:buNone/>
              <a:defRPr/>
            </a:pPr>
            <a:r>
              <a:rPr lang="en-US" sz="2800" b="1" dirty="0">
                <a:latin typeface="Times New Roman" pitchFamily="18" charset="0"/>
                <a:cs typeface="Times New Roman" pitchFamily="18" charset="0"/>
              </a:rPr>
              <a:t>4.  </a:t>
            </a:r>
            <a:r>
              <a:rPr lang="en-US" sz="2800" b="1" dirty="0" err="1">
                <a:solidFill>
                  <a:srgbClr val="F30B1C"/>
                </a:solidFill>
                <a:latin typeface="Times New Roman" pitchFamily="18" charset="0"/>
                <a:cs typeface="Times New Roman" pitchFamily="18" charset="0"/>
              </a:rPr>
              <a:t>Vừng</a:t>
            </a:r>
            <a:r>
              <a:rPr lang="en-US" sz="2800" b="1" dirty="0">
                <a:solidFill>
                  <a:srgbClr val="F30B1C"/>
                </a:solidFill>
                <a:latin typeface="Times New Roman" pitchFamily="18" charset="0"/>
                <a:cs typeface="Times New Roman" pitchFamily="18" charset="0"/>
              </a:rPr>
              <a:t> </a:t>
            </a:r>
            <a:r>
              <a:rPr lang="en-US" sz="2800" b="1" dirty="0" err="1">
                <a:solidFill>
                  <a:srgbClr val="F30B1C"/>
                </a:solidFill>
                <a:latin typeface="Times New Roman" pitchFamily="18" charset="0"/>
                <a:cs typeface="Times New Roman" pitchFamily="18" charset="0"/>
              </a:rPr>
              <a:t>lạc</a:t>
            </a:r>
            <a:r>
              <a:rPr lang="en-US" sz="2800" b="1" dirty="0">
                <a:latin typeface="Times New Roman" pitchFamily="18" charset="0"/>
                <a:cs typeface="Times New Roman" pitchFamily="18" charset="0"/>
              </a:rPr>
              <a:t>: Cho </a:t>
            </a:r>
            <a:r>
              <a:rPr lang="en-US" sz="2800" b="1" dirty="0" err="1">
                <a:latin typeface="Times New Roman" pitchFamily="18" charset="0"/>
                <a:cs typeface="Times New Roman" pitchFamily="18" charset="0"/>
              </a:rPr>
              <a:t>nhiều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chất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béo</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đồng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thời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chứa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nhiều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đạm</a:t>
            </a:r>
            <a:r>
              <a:rPr lang="en-US" sz="2800" b="1" dirty="0">
                <a:latin typeface="Times New Roman" pitchFamily="18" charset="0"/>
                <a:cs typeface="Times New Roman" pitchFamily="18" charset="0"/>
              </a:rPr>
              <a:t>.</a:t>
            </a:r>
          </a:p>
        </p:txBody>
      </p:sp>
      <p:sp>
        <p:nvSpPr>
          <p:cNvPr id="3" name="Rectangle 12">
            <a:extLst>
              <a:ext uri="{FF2B5EF4-FFF2-40B4-BE49-F238E27FC236}">
                <a16:creationId xmlns:a16="http://schemas.microsoft.com/office/drawing/2014/main" id="{23D50D7E-C94E-4438-8A5D-6FCDA8FC3B81}"/>
              </a:ext>
            </a:extLst>
          </p:cNvPr>
          <p:cNvSpPr>
            <a:spLocks noChangeArrowheads="1"/>
          </p:cNvSpPr>
          <p:nvPr/>
        </p:nvSpPr>
        <p:spPr bwMode="auto">
          <a:xfrm>
            <a:off x="2133600" y="160283"/>
            <a:ext cx="8458200" cy="1077218"/>
          </a:xfrm>
          <a:prstGeom prst="rect">
            <a:avLst/>
          </a:prstGeom>
          <a:noFill/>
          <a:ln w="9525">
            <a:noFill/>
            <a:miter lim="800000"/>
            <a:headEnd/>
            <a:tailEnd/>
          </a:ln>
        </p:spPr>
        <p:txBody>
          <a:bodyPr wrap="square">
            <a:spAutoFit/>
          </a:bodyPr>
          <a:lstStyle/>
          <a:p>
            <a:pPr algn="ctr">
              <a:spcBef>
                <a:spcPct val="20000"/>
              </a:spcBef>
            </a:pPr>
            <a:r>
              <a:rPr lang="en-US" sz="3200" dirty="0" err="1">
                <a:solidFill>
                  <a:srgbClr val="F30B1C"/>
                </a:solidFill>
                <a:latin typeface="Times New Roman" pitchFamily="18" charset="0"/>
                <a:cs typeface="Times New Roman" pitchFamily="18" charset="0"/>
              </a:rPr>
              <a:t>Thông</a:t>
            </a:r>
            <a:r>
              <a:rPr lang="en-US" sz="3200" dirty="0">
                <a:solidFill>
                  <a:srgbClr val="F30B1C"/>
                </a:solidFill>
                <a:latin typeface="Times New Roman" pitchFamily="18" charset="0"/>
                <a:cs typeface="Times New Roman" pitchFamily="18" charset="0"/>
              </a:rPr>
              <a:t> tin </a:t>
            </a:r>
            <a:r>
              <a:rPr lang="en-US" sz="3200" dirty="0" err="1">
                <a:solidFill>
                  <a:srgbClr val="F30B1C"/>
                </a:solidFill>
                <a:latin typeface="Times New Roman" pitchFamily="18" charset="0"/>
                <a:cs typeface="Times New Roman" pitchFamily="18" charset="0"/>
              </a:rPr>
              <a:t>về</a:t>
            </a:r>
            <a:r>
              <a:rPr lang="en-US" sz="3200" dirty="0">
                <a:solidFill>
                  <a:srgbClr val="F30B1C"/>
                </a:solidFill>
                <a:latin typeface="Times New Roman" pitchFamily="18" charset="0"/>
                <a:cs typeface="Times New Roman" pitchFamily="18" charset="0"/>
              </a:rPr>
              <a:t> </a:t>
            </a:r>
            <a:r>
              <a:rPr lang="en-US" sz="3200" dirty="0" err="1">
                <a:solidFill>
                  <a:srgbClr val="F30B1C"/>
                </a:solidFill>
                <a:latin typeface="Times New Roman" pitchFamily="18" charset="0"/>
                <a:cs typeface="Times New Roman" pitchFamily="18" charset="0"/>
              </a:rPr>
              <a:t>giá</a:t>
            </a:r>
            <a:r>
              <a:rPr lang="en-US" sz="3200" dirty="0">
                <a:solidFill>
                  <a:srgbClr val="F30B1C"/>
                </a:solidFill>
                <a:latin typeface="Times New Roman" pitchFamily="18" charset="0"/>
                <a:cs typeface="Times New Roman" pitchFamily="18" charset="0"/>
              </a:rPr>
              <a:t> </a:t>
            </a:r>
            <a:r>
              <a:rPr lang="en-US" sz="3200" dirty="0" err="1">
                <a:solidFill>
                  <a:srgbClr val="F30B1C"/>
                </a:solidFill>
                <a:latin typeface="Times New Roman" pitchFamily="18" charset="0"/>
                <a:cs typeface="Times New Roman" pitchFamily="18" charset="0"/>
              </a:rPr>
              <a:t>trị</a:t>
            </a:r>
            <a:r>
              <a:rPr lang="en-US" sz="3200" dirty="0">
                <a:solidFill>
                  <a:srgbClr val="F30B1C"/>
                </a:solidFill>
                <a:latin typeface="Times New Roman" pitchFamily="18" charset="0"/>
                <a:cs typeface="Times New Roman" pitchFamily="18" charset="0"/>
              </a:rPr>
              <a:t> </a:t>
            </a:r>
            <a:r>
              <a:rPr lang="en-US" sz="3200" dirty="0" err="1">
                <a:solidFill>
                  <a:srgbClr val="F30B1C"/>
                </a:solidFill>
                <a:latin typeface="Times New Roman" pitchFamily="18" charset="0"/>
                <a:cs typeface="Times New Roman" pitchFamily="18" charset="0"/>
              </a:rPr>
              <a:t>dinh</a:t>
            </a:r>
            <a:r>
              <a:rPr lang="en-US" sz="3200" dirty="0">
                <a:solidFill>
                  <a:srgbClr val="F30B1C"/>
                </a:solidFill>
                <a:latin typeface="Times New Roman" pitchFamily="18" charset="0"/>
                <a:cs typeface="Times New Roman" pitchFamily="18" charset="0"/>
              </a:rPr>
              <a:t> </a:t>
            </a:r>
            <a:r>
              <a:rPr lang="en-US" sz="3200" dirty="0" err="1">
                <a:solidFill>
                  <a:srgbClr val="F30B1C"/>
                </a:solidFill>
                <a:latin typeface="Times New Roman" pitchFamily="18" charset="0"/>
                <a:cs typeface="Times New Roman" pitchFamily="18" charset="0"/>
              </a:rPr>
              <a:t>dưỡng</a:t>
            </a:r>
            <a:r>
              <a:rPr lang="en-US" sz="3200" dirty="0">
                <a:solidFill>
                  <a:srgbClr val="F30B1C"/>
                </a:solidFill>
                <a:latin typeface="Times New Roman" pitchFamily="18" charset="0"/>
                <a:cs typeface="Times New Roman" pitchFamily="18" charset="0"/>
              </a:rPr>
              <a:t> </a:t>
            </a:r>
            <a:r>
              <a:rPr lang="en-US" sz="3200" dirty="0" err="1">
                <a:solidFill>
                  <a:srgbClr val="F30B1C"/>
                </a:solidFill>
                <a:latin typeface="Times New Roman" pitchFamily="18" charset="0"/>
                <a:cs typeface="Times New Roman" pitchFamily="18" charset="0"/>
              </a:rPr>
              <a:t>của</a:t>
            </a:r>
            <a:r>
              <a:rPr lang="en-US" sz="3200" dirty="0">
                <a:solidFill>
                  <a:srgbClr val="F30B1C"/>
                </a:solidFill>
                <a:latin typeface="Times New Roman" pitchFamily="18" charset="0"/>
                <a:cs typeface="Times New Roman" pitchFamily="18" charset="0"/>
              </a:rPr>
              <a:t> </a:t>
            </a:r>
            <a:r>
              <a:rPr lang="en-US" sz="3200" dirty="0" err="1">
                <a:solidFill>
                  <a:srgbClr val="F30B1C"/>
                </a:solidFill>
                <a:latin typeface="Times New Roman" pitchFamily="18" charset="0"/>
                <a:cs typeface="Times New Roman" pitchFamily="18" charset="0"/>
              </a:rPr>
              <a:t>một</a:t>
            </a:r>
            <a:r>
              <a:rPr lang="en-US" sz="3200" dirty="0">
                <a:solidFill>
                  <a:srgbClr val="F30B1C"/>
                </a:solidFill>
                <a:latin typeface="Times New Roman" pitchFamily="18" charset="0"/>
                <a:cs typeface="Times New Roman" pitchFamily="18" charset="0"/>
              </a:rPr>
              <a:t> </a:t>
            </a:r>
            <a:r>
              <a:rPr lang="en-US" sz="3200" dirty="0" err="1">
                <a:solidFill>
                  <a:srgbClr val="F30B1C"/>
                </a:solidFill>
                <a:latin typeface="Times New Roman" pitchFamily="18" charset="0"/>
                <a:cs typeface="Times New Roman" pitchFamily="18" charset="0"/>
              </a:rPr>
              <a:t>số</a:t>
            </a:r>
            <a:r>
              <a:rPr lang="en-US" sz="3200" dirty="0">
                <a:solidFill>
                  <a:srgbClr val="F30B1C"/>
                </a:solidFill>
                <a:latin typeface="Times New Roman" pitchFamily="18" charset="0"/>
                <a:cs typeface="Times New Roman" pitchFamily="18" charset="0"/>
              </a:rPr>
              <a:t> </a:t>
            </a:r>
            <a:r>
              <a:rPr lang="en-US" sz="3200" dirty="0" err="1">
                <a:solidFill>
                  <a:srgbClr val="F30B1C"/>
                </a:solidFill>
                <a:latin typeface="Times New Roman" pitchFamily="18" charset="0"/>
                <a:cs typeface="Times New Roman" pitchFamily="18" charset="0"/>
              </a:rPr>
              <a:t>thức</a:t>
            </a:r>
            <a:r>
              <a:rPr lang="en-US" sz="3200" dirty="0">
                <a:solidFill>
                  <a:srgbClr val="F30B1C"/>
                </a:solidFill>
                <a:latin typeface="Times New Roman" pitchFamily="18" charset="0"/>
                <a:cs typeface="Times New Roman" pitchFamily="18" charset="0"/>
              </a:rPr>
              <a:t> </a:t>
            </a:r>
            <a:r>
              <a:rPr lang="en-US" sz="3200" dirty="0" err="1">
                <a:solidFill>
                  <a:srgbClr val="F30B1C"/>
                </a:solidFill>
                <a:latin typeface="Times New Roman" pitchFamily="18" charset="0"/>
                <a:cs typeface="Times New Roman" pitchFamily="18" charset="0"/>
              </a:rPr>
              <a:t>ăn</a:t>
            </a:r>
            <a:r>
              <a:rPr lang="en-US" sz="3200" dirty="0">
                <a:solidFill>
                  <a:srgbClr val="F30B1C"/>
                </a:solidFill>
                <a:latin typeface="Times New Roman" pitchFamily="18" charset="0"/>
                <a:cs typeface="Times New Roman" pitchFamily="18" charset="0"/>
              </a:rPr>
              <a:t> </a:t>
            </a:r>
            <a:r>
              <a:rPr lang="en-US" sz="3200" dirty="0" err="1">
                <a:solidFill>
                  <a:srgbClr val="F30B1C"/>
                </a:solidFill>
                <a:latin typeface="Times New Roman" pitchFamily="18" charset="0"/>
                <a:cs typeface="Times New Roman" pitchFamily="18" charset="0"/>
              </a:rPr>
              <a:t>chứa</a:t>
            </a:r>
            <a:r>
              <a:rPr lang="en-US" sz="3200" dirty="0">
                <a:solidFill>
                  <a:srgbClr val="F30B1C"/>
                </a:solidFill>
                <a:latin typeface="Times New Roman" pitchFamily="18" charset="0"/>
                <a:cs typeface="Times New Roman" pitchFamily="18" charset="0"/>
              </a:rPr>
              <a:t> </a:t>
            </a:r>
            <a:r>
              <a:rPr lang="en-US" sz="3200" dirty="0" err="1">
                <a:solidFill>
                  <a:srgbClr val="F30B1C"/>
                </a:solidFill>
                <a:latin typeface="Times New Roman" pitchFamily="18" charset="0"/>
                <a:cs typeface="Times New Roman" pitchFamily="18" charset="0"/>
              </a:rPr>
              <a:t>chất</a:t>
            </a:r>
            <a:r>
              <a:rPr lang="en-US" sz="3200" dirty="0">
                <a:solidFill>
                  <a:srgbClr val="F30B1C"/>
                </a:solidFill>
                <a:latin typeface="Times New Roman" pitchFamily="18" charset="0"/>
                <a:cs typeface="Times New Roman" pitchFamily="18" charset="0"/>
              </a:rPr>
              <a:t> </a:t>
            </a:r>
            <a:r>
              <a:rPr lang="en-US" sz="3200" dirty="0" err="1">
                <a:solidFill>
                  <a:srgbClr val="F30B1C"/>
                </a:solidFill>
                <a:latin typeface="Times New Roman" pitchFamily="18" charset="0"/>
                <a:cs typeface="Times New Roman" pitchFamily="18" charset="0"/>
              </a:rPr>
              <a:t>đạm</a:t>
            </a:r>
            <a:r>
              <a:rPr lang="en-US" sz="3200" dirty="0">
                <a:solidFill>
                  <a:srgbClr val="F30B1C"/>
                </a:solidFill>
                <a:latin typeface="Times New Roman" pitchFamily="18" charset="0"/>
                <a:cs typeface="Times New Roman" pitchFamily="18" charset="0"/>
              </a:rPr>
              <a:t>. </a:t>
            </a:r>
          </a:p>
        </p:txBody>
      </p:sp>
    </p:spTree>
  </p:cSld>
  <p:clrMapOvr>
    <a:masterClrMapping/>
  </p:clrMapOvr>
  <p:transition spd="med">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5603">
                                            <p:txEl>
                                              <p:pRg st="0" end="0"/>
                                            </p:txEl>
                                          </p:spTgt>
                                        </p:tgtEl>
                                        <p:attrNameLst>
                                          <p:attrName>style.visibility</p:attrName>
                                        </p:attrNameLst>
                                      </p:cBhvr>
                                      <p:to>
                                        <p:strVal val="visible"/>
                                      </p:to>
                                    </p:set>
                                    <p:animEffect transition="in" filter="wipe(up)">
                                      <p:cBhvr>
                                        <p:cTn id="12" dur="500"/>
                                        <p:tgtEl>
                                          <p:spTgt spid="2560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25603">
                                            <p:txEl>
                                              <p:pRg st="1" end="1"/>
                                            </p:txEl>
                                          </p:spTgt>
                                        </p:tgtEl>
                                        <p:attrNameLst>
                                          <p:attrName>style.visibility</p:attrName>
                                        </p:attrNameLst>
                                      </p:cBhvr>
                                      <p:to>
                                        <p:strVal val="visible"/>
                                      </p:to>
                                    </p:set>
                                    <p:animEffect transition="in" filter="wipe(up)">
                                      <p:cBhvr>
                                        <p:cTn id="17" dur="500"/>
                                        <p:tgtEl>
                                          <p:spTgt spid="2560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25603">
                                            <p:txEl>
                                              <p:pRg st="2" end="2"/>
                                            </p:txEl>
                                          </p:spTgt>
                                        </p:tgtEl>
                                        <p:attrNameLst>
                                          <p:attrName>style.visibility</p:attrName>
                                        </p:attrNameLst>
                                      </p:cBhvr>
                                      <p:to>
                                        <p:strVal val="visible"/>
                                      </p:to>
                                    </p:set>
                                    <p:animEffect transition="in" filter="wipe(up)">
                                      <p:cBhvr>
                                        <p:cTn id="22" dur="500"/>
                                        <p:tgtEl>
                                          <p:spTgt spid="2560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25603">
                                            <p:txEl>
                                              <p:pRg st="3" end="3"/>
                                            </p:txEl>
                                          </p:spTgt>
                                        </p:tgtEl>
                                        <p:attrNameLst>
                                          <p:attrName>style.visibility</p:attrName>
                                        </p:attrNameLst>
                                      </p:cBhvr>
                                      <p:to>
                                        <p:strVal val="visible"/>
                                      </p:to>
                                    </p:set>
                                    <p:animEffect transition="in" filter="wipe(up)">
                                      <p:cBhvr>
                                        <p:cTn id="27" dur="500"/>
                                        <p:tgtEl>
                                          <p:spTgt spid="2560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0242" name="Text Box 4"/>
          <p:cNvSpPr>
            <a:spLocks noGrp="1" noChangeArrowheads="1"/>
          </p:cNvSpPr>
          <p:nvPr>
            <p:ph type="title"/>
          </p:nvPr>
        </p:nvSpPr>
        <p:spPr>
          <a:xfrm>
            <a:off x="2133600" y="1828800"/>
            <a:ext cx="8382000" cy="1752600"/>
          </a:xfrm>
          <a:noFill/>
        </p:spPr>
        <p:txBody>
          <a:bodyPr/>
          <a:lstStyle/>
          <a:p>
            <a:pPr eaLnBrk="1" hangingPunct="1">
              <a:spcBef>
                <a:spcPct val="20000"/>
              </a:spcBef>
            </a:pPr>
            <a:br>
              <a:rPr lang="en-US" sz="4800" b="1" dirty="0">
                <a:solidFill>
                  <a:srgbClr val="FF0000"/>
                </a:solidFill>
                <a:latin typeface="Times New Roman" pitchFamily="18" charset="0"/>
                <a:cs typeface="Times New Roman" pitchFamily="18" charset="0"/>
              </a:rPr>
            </a:br>
            <a:r>
              <a:rPr lang="en-US" sz="4800" b="1" i="1" dirty="0" err="1">
                <a:solidFill>
                  <a:srgbClr val="0000FF"/>
                </a:solidFill>
                <a:latin typeface="Times New Roman" pitchFamily="18" charset="0"/>
                <a:cs typeface="Times New Roman" pitchFamily="18" charset="0"/>
              </a:rPr>
              <a:t>Tại</a:t>
            </a:r>
            <a:r>
              <a:rPr lang="en-US" sz="4800" b="1" i="1" dirty="0">
                <a:solidFill>
                  <a:srgbClr val="0000FF"/>
                </a:solidFill>
                <a:latin typeface="Times New Roman" pitchFamily="18" charset="0"/>
                <a:cs typeface="Times New Roman" pitchFamily="18" charset="0"/>
              </a:rPr>
              <a:t> </a:t>
            </a:r>
            <a:r>
              <a:rPr lang="en-US" sz="4800" b="1" i="1" dirty="0" err="1">
                <a:solidFill>
                  <a:srgbClr val="0000FF"/>
                </a:solidFill>
                <a:latin typeface="Times New Roman" pitchFamily="18" charset="0"/>
                <a:cs typeface="Times New Roman" pitchFamily="18" charset="0"/>
              </a:rPr>
              <a:t>sao</a:t>
            </a:r>
            <a:r>
              <a:rPr lang="en-US" sz="4800" b="1" i="1" dirty="0">
                <a:solidFill>
                  <a:srgbClr val="0000FF"/>
                </a:solidFill>
                <a:latin typeface="Times New Roman" pitchFamily="18" charset="0"/>
                <a:cs typeface="Times New Roman" pitchFamily="18" charset="0"/>
              </a:rPr>
              <a:t> </a:t>
            </a:r>
            <a:r>
              <a:rPr lang="en-US" sz="4800" b="1" i="1" dirty="0" err="1">
                <a:solidFill>
                  <a:srgbClr val="0000FF"/>
                </a:solidFill>
                <a:latin typeface="Times New Roman" pitchFamily="18" charset="0"/>
                <a:cs typeface="Times New Roman" pitchFamily="18" charset="0"/>
              </a:rPr>
              <a:t>cần</a:t>
            </a:r>
            <a:r>
              <a:rPr lang="en-US" sz="4800" b="1" i="1" dirty="0">
                <a:solidFill>
                  <a:srgbClr val="0000FF"/>
                </a:solidFill>
                <a:latin typeface="Times New Roman" pitchFamily="18" charset="0"/>
                <a:cs typeface="Times New Roman" pitchFamily="18" charset="0"/>
              </a:rPr>
              <a:t> </a:t>
            </a:r>
            <a:r>
              <a:rPr lang="en-US" sz="4800" b="1" i="1" dirty="0" err="1">
                <a:solidFill>
                  <a:srgbClr val="0000FF"/>
                </a:solidFill>
                <a:latin typeface="Times New Roman" pitchFamily="18" charset="0"/>
                <a:cs typeface="Times New Roman" pitchFamily="18" charset="0"/>
              </a:rPr>
              <a:t>ăn</a:t>
            </a:r>
            <a:r>
              <a:rPr lang="en-US" sz="4800" b="1" i="1" dirty="0">
                <a:solidFill>
                  <a:srgbClr val="0000FF"/>
                </a:solidFill>
                <a:latin typeface="Times New Roman" pitchFamily="18" charset="0"/>
                <a:cs typeface="Times New Roman" pitchFamily="18" charset="0"/>
              </a:rPr>
              <a:t> </a:t>
            </a:r>
            <a:r>
              <a:rPr lang="en-US" sz="4800" b="1" i="1" dirty="0" err="1">
                <a:solidFill>
                  <a:srgbClr val="0000FF"/>
                </a:solidFill>
                <a:latin typeface="Times New Roman" pitchFamily="18" charset="0"/>
                <a:cs typeface="Times New Roman" pitchFamily="18" charset="0"/>
              </a:rPr>
              <a:t>phối</a:t>
            </a:r>
            <a:r>
              <a:rPr lang="en-US" sz="4800" b="1" i="1" dirty="0">
                <a:solidFill>
                  <a:srgbClr val="0000FF"/>
                </a:solidFill>
                <a:latin typeface="Times New Roman" pitchFamily="18" charset="0"/>
                <a:cs typeface="Times New Roman" pitchFamily="18" charset="0"/>
              </a:rPr>
              <a:t> </a:t>
            </a:r>
            <a:r>
              <a:rPr lang="en-US" sz="4800" b="1" i="1" dirty="0" err="1">
                <a:solidFill>
                  <a:srgbClr val="0000FF"/>
                </a:solidFill>
                <a:latin typeface="Times New Roman" pitchFamily="18" charset="0"/>
                <a:cs typeface="Times New Roman" pitchFamily="18" charset="0"/>
              </a:rPr>
              <a:t>hợp</a:t>
            </a:r>
            <a:r>
              <a:rPr lang="en-US" sz="4800" b="1" i="1" dirty="0">
                <a:solidFill>
                  <a:srgbClr val="0000FF"/>
                </a:solidFill>
                <a:latin typeface="Times New Roman" pitchFamily="18" charset="0"/>
                <a:cs typeface="Times New Roman" pitchFamily="18" charset="0"/>
              </a:rPr>
              <a:t> </a:t>
            </a:r>
            <a:r>
              <a:rPr lang="en-US" sz="4800" b="1" i="1" dirty="0" err="1">
                <a:solidFill>
                  <a:srgbClr val="0000FF"/>
                </a:solidFill>
                <a:latin typeface="Times New Roman" pitchFamily="18" charset="0"/>
                <a:cs typeface="Times New Roman" pitchFamily="18" charset="0"/>
              </a:rPr>
              <a:t>đạm</a:t>
            </a:r>
            <a:r>
              <a:rPr lang="en-US" sz="4800" b="1" i="1" dirty="0">
                <a:solidFill>
                  <a:srgbClr val="0000FF"/>
                </a:solidFill>
                <a:latin typeface="Times New Roman" pitchFamily="18" charset="0"/>
                <a:cs typeface="Times New Roman" pitchFamily="18" charset="0"/>
              </a:rPr>
              <a:t> </a:t>
            </a:r>
            <a:r>
              <a:rPr lang="en-US" sz="4800" b="1" i="1" dirty="0" err="1">
                <a:solidFill>
                  <a:srgbClr val="0000FF"/>
                </a:solidFill>
                <a:latin typeface="Times New Roman" pitchFamily="18" charset="0"/>
                <a:cs typeface="Times New Roman" pitchFamily="18" charset="0"/>
              </a:rPr>
              <a:t>động</a:t>
            </a:r>
            <a:r>
              <a:rPr lang="en-US" sz="4800" b="1" i="1" dirty="0">
                <a:solidFill>
                  <a:srgbClr val="0000FF"/>
                </a:solidFill>
                <a:latin typeface="Times New Roman" pitchFamily="18" charset="0"/>
                <a:cs typeface="Times New Roman" pitchFamily="18" charset="0"/>
              </a:rPr>
              <a:t> </a:t>
            </a:r>
            <a:r>
              <a:rPr lang="en-US" sz="4800" b="1" i="1" dirty="0" err="1">
                <a:solidFill>
                  <a:srgbClr val="0000FF"/>
                </a:solidFill>
                <a:latin typeface="Times New Roman" pitchFamily="18" charset="0"/>
                <a:cs typeface="Times New Roman" pitchFamily="18" charset="0"/>
              </a:rPr>
              <a:t>vật</a:t>
            </a:r>
            <a:r>
              <a:rPr lang="en-US" sz="4800" b="1" i="1" dirty="0">
                <a:solidFill>
                  <a:srgbClr val="0000FF"/>
                </a:solidFill>
                <a:latin typeface="Times New Roman" pitchFamily="18" charset="0"/>
                <a:cs typeface="Times New Roman" pitchFamily="18" charset="0"/>
              </a:rPr>
              <a:t> </a:t>
            </a:r>
            <a:r>
              <a:rPr lang="en-US" sz="4800" b="1" i="1" dirty="0" err="1">
                <a:solidFill>
                  <a:srgbClr val="0000FF"/>
                </a:solidFill>
                <a:latin typeface="Times New Roman" pitchFamily="18" charset="0"/>
                <a:cs typeface="Times New Roman" pitchFamily="18" charset="0"/>
              </a:rPr>
              <a:t>và</a:t>
            </a:r>
            <a:r>
              <a:rPr lang="en-US" sz="4800" b="1" i="1" dirty="0">
                <a:solidFill>
                  <a:srgbClr val="0000FF"/>
                </a:solidFill>
                <a:latin typeface="Times New Roman" pitchFamily="18" charset="0"/>
                <a:cs typeface="Times New Roman" pitchFamily="18" charset="0"/>
              </a:rPr>
              <a:t> </a:t>
            </a:r>
            <a:r>
              <a:rPr lang="en-US" sz="4800" b="1" i="1" dirty="0" err="1">
                <a:solidFill>
                  <a:srgbClr val="0000FF"/>
                </a:solidFill>
                <a:latin typeface="Times New Roman" pitchFamily="18" charset="0"/>
                <a:cs typeface="Times New Roman" pitchFamily="18" charset="0"/>
              </a:rPr>
              <a:t>đạm</a:t>
            </a:r>
            <a:r>
              <a:rPr lang="en-US" sz="4800" b="1" i="1" dirty="0">
                <a:solidFill>
                  <a:srgbClr val="0000FF"/>
                </a:solidFill>
                <a:latin typeface="Times New Roman" pitchFamily="18" charset="0"/>
                <a:cs typeface="Times New Roman" pitchFamily="18" charset="0"/>
              </a:rPr>
              <a:t> </a:t>
            </a:r>
            <a:r>
              <a:rPr lang="en-US" sz="4800" b="1" i="1" dirty="0" err="1">
                <a:solidFill>
                  <a:srgbClr val="0000FF"/>
                </a:solidFill>
                <a:latin typeface="Times New Roman" pitchFamily="18" charset="0"/>
                <a:cs typeface="Times New Roman" pitchFamily="18" charset="0"/>
              </a:rPr>
              <a:t>thực</a:t>
            </a:r>
            <a:r>
              <a:rPr lang="en-US" sz="4800" b="1" i="1" dirty="0">
                <a:solidFill>
                  <a:srgbClr val="0000FF"/>
                </a:solidFill>
                <a:latin typeface="Times New Roman" pitchFamily="18" charset="0"/>
                <a:cs typeface="Times New Roman" pitchFamily="18" charset="0"/>
              </a:rPr>
              <a:t> </a:t>
            </a:r>
            <a:r>
              <a:rPr lang="en-US" sz="4800" b="1" i="1" dirty="0" err="1">
                <a:solidFill>
                  <a:srgbClr val="0000FF"/>
                </a:solidFill>
                <a:latin typeface="Times New Roman" pitchFamily="18" charset="0"/>
                <a:cs typeface="Times New Roman" pitchFamily="18" charset="0"/>
              </a:rPr>
              <a:t>vật</a:t>
            </a:r>
            <a:r>
              <a:rPr lang="en-US" sz="4800" b="1" i="1" dirty="0">
                <a:solidFill>
                  <a:srgbClr val="0000FF"/>
                </a:solidFill>
                <a:latin typeface="Times New Roman" pitchFamily="18" charset="0"/>
                <a:cs typeface="Times New Roman" pitchFamily="18" charset="0"/>
              </a:rPr>
              <a:t>?</a:t>
            </a:r>
          </a:p>
        </p:txBody>
      </p:sp>
    </p:spTree>
  </p:cSld>
  <p:clrMapOvr>
    <a:masterClrMapping/>
  </p:clrMapOvr>
  <p:transition spd="med">
    <p:checker/>
  </p:transition>
</p:sld>
</file>

<file path=ppt/slides/slide2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571500" y="659526"/>
            <a:ext cx="11109960" cy="1143000"/>
          </a:xfrm>
          <a:noFill/>
        </p:spPr>
        <p:txBody>
          <a:bodyPr/>
          <a:lstStyle/>
          <a:p>
            <a:pPr eaLnBrk="1" hangingPunct="1"/>
            <a:r>
              <a:rPr lang="en-US" b="1" dirty="0" err="1">
                <a:solidFill>
                  <a:srgbClr val="FF0000"/>
                </a:solidFill>
              </a:rPr>
              <a:t>Kết</a:t>
            </a:r>
            <a:r>
              <a:rPr lang="en-US" b="1" dirty="0">
                <a:solidFill>
                  <a:srgbClr val="FF0000"/>
                </a:solidFill>
              </a:rPr>
              <a:t> </a:t>
            </a:r>
            <a:r>
              <a:rPr lang="en-US" b="1" dirty="0" err="1">
                <a:solidFill>
                  <a:srgbClr val="FF0000"/>
                </a:solidFill>
              </a:rPr>
              <a:t>luận</a:t>
            </a:r>
            <a:endParaRPr lang="en-US" b="1" dirty="0">
              <a:solidFill>
                <a:srgbClr val="FF0000"/>
              </a:solidFill>
            </a:endParaRPr>
          </a:p>
        </p:txBody>
      </p:sp>
      <p:sp>
        <p:nvSpPr>
          <p:cNvPr id="26627" name="Rectangle 3"/>
          <p:cNvSpPr>
            <a:spLocks noGrp="1" noChangeArrowheads="1"/>
          </p:cNvSpPr>
          <p:nvPr>
            <p:ph type="body" idx="1"/>
          </p:nvPr>
        </p:nvSpPr>
        <p:spPr>
          <a:xfrm>
            <a:off x="662940" y="1752601"/>
            <a:ext cx="11018520" cy="3352800"/>
          </a:xfrm>
          <a:noFill/>
        </p:spPr>
        <p:txBody>
          <a:bodyPr/>
          <a:lstStyle/>
          <a:p>
            <a:pPr eaLnBrk="1" hangingPunct="1">
              <a:lnSpc>
                <a:spcPct val="105000"/>
              </a:lnSpc>
              <a:buFontTx/>
              <a:buNone/>
            </a:pPr>
            <a:r>
              <a:rPr lang="en-US" b="1" dirty="0">
                <a:latin typeface="Arial" pitchFamily="34" charset="0"/>
                <a:cs typeface="Arial" pitchFamily="34" charset="0"/>
              </a:rPr>
              <a:t>   </a:t>
            </a:r>
            <a:r>
              <a:rPr lang="en-US" b="1" dirty="0" err="1">
                <a:latin typeface="Arial" pitchFamily="34" charset="0"/>
                <a:cs typeface="Arial" pitchFamily="34" charset="0"/>
              </a:rPr>
              <a:t>Đạm</a:t>
            </a:r>
            <a:r>
              <a:rPr lang="en-US" b="1" dirty="0">
                <a:latin typeface="Arial" pitchFamily="34" charset="0"/>
                <a:cs typeface="Arial" pitchFamily="34" charset="0"/>
              </a:rPr>
              <a:t> </a:t>
            </a:r>
            <a:r>
              <a:rPr lang="en-US" b="1" dirty="0" err="1">
                <a:latin typeface="Arial" pitchFamily="34" charset="0"/>
                <a:cs typeface="Arial" pitchFamily="34" charset="0"/>
              </a:rPr>
              <a:t>động</a:t>
            </a:r>
            <a:r>
              <a:rPr lang="en-US" b="1" dirty="0">
                <a:latin typeface="Arial" pitchFamily="34" charset="0"/>
                <a:cs typeface="Arial" pitchFamily="34" charset="0"/>
              </a:rPr>
              <a:t> </a:t>
            </a:r>
            <a:r>
              <a:rPr lang="en-US" b="1" dirty="0" err="1">
                <a:latin typeface="Arial" pitchFamily="34" charset="0"/>
                <a:cs typeface="Arial" pitchFamily="34" charset="0"/>
              </a:rPr>
              <a:t>vật</a:t>
            </a:r>
            <a:r>
              <a:rPr lang="en-US" b="1" dirty="0">
                <a:latin typeface="Arial" pitchFamily="34" charset="0"/>
                <a:cs typeface="Arial" pitchFamily="34" charset="0"/>
              </a:rPr>
              <a:t> </a:t>
            </a:r>
            <a:r>
              <a:rPr lang="en-US" b="1" dirty="0" err="1">
                <a:latin typeface="Arial" pitchFamily="34" charset="0"/>
                <a:cs typeface="Arial" pitchFamily="34" charset="0"/>
              </a:rPr>
              <a:t>có</a:t>
            </a:r>
            <a:r>
              <a:rPr lang="en-US" b="1" dirty="0">
                <a:latin typeface="Arial" pitchFamily="34" charset="0"/>
                <a:cs typeface="Arial" pitchFamily="34" charset="0"/>
              </a:rPr>
              <a:t> </a:t>
            </a:r>
            <a:r>
              <a:rPr lang="en-US" b="1" dirty="0" err="1">
                <a:latin typeface="Arial" pitchFamily="34" charset="0"/>
                <a:cs typeface="Arial" pitchFamily="34" charset="0"/>
              </a:rPr>
              <a:t>nhiều</a:t>
            </a:r>
            <a:r>
              <a:rPr lang="en-US" b="1" dirty="0">
                <a:latin typeface="Arial" pitchFamily="34" charset="0"/>
                <a:cs typeface="Arial" pitchFamily="34" charset="0"/>
              </a:rPr>
              <a:t> </a:t>
            </a:r>
            <a:r>
              <a:rPr lang="en-US" b="1" dirty="0" err="1">
                <a:latin typeface="Arial" pitchFamily="34" charset="0"/>
                <a:cs typeface="Arial" pitchFamily="34" charset="0"/>
              </a:rPr>
              <a:t>chất</a:t>
            </a:r>
            <a:r>
              <a:rPr lang="en-US" b="1" dirty="0">
                <a:latin typeface="Arial" pitchFamily="34" charset="0"/>
                <a:cs typeface="Arial" pitchFamily="34" charset="0"/>
              </a:rPr>
              <a:t> </a:t>
            </a:r>
            <a:r>
              <a:rPr lang="en-US" b="1" dirty="0" err="1">
                <a:latin typeface="Arial" pitchFamily="34" charset="0"/>
                <a:cs typeface="Arial" pitchFamily="34" charset="0"/>
              </a:rPr>
              <a:t>bổ</a:t>
            </a:r>
            <a:r>
              <a:rPr lang="en-US" b="1" dirty="0">
                <a:latin typeface="Arial" pitchFamily="34" charset="0"/>
                <a:cs typeface="Arial" pitchFamily="34" charset="0"/>
              </a:rPr>
              <a:t> </a:t>
            </a:r>
            <a:r>
              <a:rPr lang="en-US" b="1" dirty="0" err="1">
                <a:latin typeface="Arial" pitchFamily="34" charset="0"/>
                <a:cs typeface="Arial" pitchFamily="34" charset="0"/>
              </a:rPr>
              <a:t>dưỡng</a:t>
            </a:r>
            <a:r>
              <a:rPr lang="en-US" b="1" dirty="0">
                <a:latin typeface="Arial" pitchFamily="34" charset="0"/>
                <a:cs typeface="Arial" pitchFamily="34" charset="0"/>
              </a:rPr>
              <a:t> </a:t>
            </a:r>
            <a:r>
              <a:rPr lang="en-US" b="1" dirty="0" err="1">
                <a:latin typeface="Arial" pitchFamily="34" charset="0"/>
                <a:cs typeface="Arial" pitchFamily="34" charset="0"/>
              </a:rPr>
              <a:t>nhưng</a:t>
            </a:r>
            <a:r>
              <a:rPr lang="en-US" b="1" dirty="0">
                <a:latin typeface="Arial" pitchFamily="34" charset="0"/>
                <a:cs typeface="Arial" pitchFamily="34" charset="0"/>
              </a:rPr>
              <a:t> </a:t>
            </a:r>
            <a:r>
              <a:rPr lang="en-US" b="1" dirty="0" err="1">
                <a:latin typeface="Arial" pitchFamily="34" charset="0"/>
                <a:cs typeface="Arial" pitchFamily="34" charset="0"/>
              </a:rPr>
              <a:t>nếu</a:t>
            </a:r>
            <a:r>
              <a:rPr lang="en-US" b="1" dirty="0">
                <a:latin typeface="Arial" pitchFamily="34" charset="0"/>
                <a:cs typeface="Arial" pitchFamily="34" charset="0"/>
              </a:rPr>
              <a:t> </a:t>
            </a:r>
            <a:r>
              <a:rPr lang="en-US" b="1" dirty="0" err="1">
                <a:latin typeface="Arial" pitchFamily="34" charset="0"/>
                <a:cs typeface="Arial" pitchFamily="34" charset="0"/>
              </a:rPr>
              <a:t>chỉ</a:t>
            </a:r>
            <a:r>
              <a:rPr lang="en-US" b="1" dirty="0">
                <a:latin typeface="Arial" pitchFamily="34" charset="0"/>
                <a:cs typeface="Arial" pitchFamily="34" charset="0"/>
              </a:rPr>
              <a:t> </a:t>
            </a:r>
            <a:r>
              <a:rPr lang="en-US" b="1" dirty="0" err="1">
                <a:latin typeface="Arial" pitchFamily="34" charset="0"/>
                <a:cs typeface="Arial" pitchFamily="34" charset="0"/>
              </a:rPr>
              <a:t>ăn</a:t>
            </a:r>
            <a:r>
              <a:rPr lang="en-US" b="1" dirty="0">
                <a:latin typeface="Arial" pitchFamily="34" charset="0"/>
                <a:cs typeface="Arial" pitchFamily="34" charset="0"/>
              </a:rPr>
              <a:t> </a:t>
            </a:r>
            <a:r>
              <a:rPr lang="en-US" b="1" dirty="0" err="1">
                <a:latin typeface="Arial" pitchFamily="34" charset="0"/>
                <a:cs typeface="Arial" pitchFamily="34" charset="0"/>
              </a:rPr>
              <a:t>đạm</a:t>
            </a:r>
            <a:r>
              <a:rPr lang="en-US" b="1" dirty="0">
                <a:latin typeface="Arial" pitchFamily="34" charset="0"/>
                <a:cs typeface="Arial" pitchFamily="34" charset="0"/>
              </a:rPr>
              <a:t> </a:t>
            </a:r>
            <a:r>
              <a:rPr lang="en-US" b="1" dirty="0" err="1">
                <a:latin typeface="Arial" pitchFamily="34" charset="0"/>
                <a:cs typeface="Arial" pitchFamily="34" charset="0"/>
              </a:rPr>
              <a:t>động</a:t>
            </a:r>
            <a:r>
              <a:rPr lang="en-US" b="1" dirty="0">
                <a:latin typeface="Arial" pitchFamily="34" charset="0"/>
                <a:cs typeface="Arial" pitchFamily="34" charset="0"/>
              </a:rPr>
              <a:t> </a:t>
            </a:r>
            <a:r>
              <a:rPr lang="en-US" b="1" dirty="0" err="1">
                <a:latin typeface="Arial" pitchFamily="34" charset="0"/>
                <a:cs typeface="Arial" pitchFamily="34" charset="0"/>
              </a:rPr>
              <a:t>vật</a:t>
            </a:r>
            <a:r>
              <a:rPr lang="en-US" b="1" dirty="0">
                <a:latin typeface="Arial" pitchFamily="34" charset="0"/>
                <a:cs typeface="Arial" pitchFamily="34" charset="0"/>
              </a:rPr>
              <a:t> </a:t>
            </a:r>
            <a:r>
              <a:rPr lang="en-US" b="1" dirty="0" err="1">
                <a:latin typeface="Arial" pitchFamily="34" charset="0"/>
                <a:cs typeface="Arial" pitchFamily="34" charset="0"/>
              </a:rPr>
              <a:t>sẽ</a:t>
            </a:r>
            <a:r>
              <a:rPr lang="en-US" b="1" dirty="0">
                <a:latin typeface="Arial" pitchFamily="34" charset="0"/>
                <a:cs typeface="Arial" pitchFamily="34" charset="0"/>
              </a:rPr>
              <a:t> </a:t>
            </a:r>
            <a:r>
              <a:rPr lang="en-US" b="1" dirty="0" err="1">
                <a:latin typeface="Arial" pitchFamily="34" charset="0"/>
                <a:cs typeface="Arial" pitchFamily="34" charset="0"/>
              </a:rPr>
              <a:t>khó</a:t>
            </a:r>
            <a:r>
              <a:rPr lang="en-US" b="1" dirty="0">
                <a:latin typeface="Arial" pitchFamily="34" charset="0"/>
                <a:cs typeface="Arial" pitchFamily="34" charset="0"/>
              </a:rPr>
              <a:t> </a:t>
            </a:r>
            <a:r>
              <a:rPr lang="en-US" b="1" dirty="0" err="1">
                <a:latin typeface="Arial" pitchFamily="34" charset="0"/>
                <a:cs typeface="Arial" pitchFamily="34" charset="0"/>
              </a:rPr>
              <a:t>tiêu</a:t>
            </a:r>
            <a:r>
              <a:rPr lang="en-US" b="1" dirty="0">
                <a:latin typeface="Arial" pitchFamily="34" charset="0"/>
                <a:cs typeface="Arial" pitchFamily="34" charset="0"/>
              </a:rPr>
              <a:t>.</a:t>
            </a:r>
          </a:p>
          <a:p>
            <a:pPr eaLnBrk="1" hangingPunct="1">
              <a:lnSpc>
                <a:spcPct val="105000"/>
              </a:lnSpc>
              <a:buFontTx/>
              <a:buNone/>
            </a:pPr>
            <a:r>
              <a:rPr lang="en-US" b="1" dirty="0">
                <a:latin typeface="Arial" pitchFamily="34" charset="0"/>
                <a:cs typeface="Arial" pitchFamily="34" charset="0"/>
              </a:rPr>
              <a:t>   </a:t>
            </a:r>
            <a:r>
              <a:rPr lang="en-US" b="1" dirty="0" err="1">
                <a:latin typeface="Arial" pitchFamily="34" charset="0"/>
                <a:cs typeface="Arial" pitchFamily="34" charset="0"/>
              </a:rPr>
              <a:t>Đạm</a:t>
            </a:r>
            <a:r>
              <a:rPr lang="en-US" b="1" dirty="0">
                <a:latin typeface="Arial" pitchFamily="34" charset="0"/>
                <a:cs typeface="Arial" pitchFamily="34" charset="0"/>
              </a:rPr>
              <a:t> </a:t>
            </a:r>
            <a:r>
              <a:rPr lang="en-US" b="1" dirty="0" err="1">
                <a:latin typeface="Arial" pitchFamily="34" charset="0"/>
                <a:cs typeface="Arial" pitchFamily="34" charset="0"/>
              </a:rPr>
              <a:t>thực</a:t>
            </a:r>
            <a:r>
              <a:rPr lang="en-US" b="1" dirty="0">
                <a:latin typeface="Arial" pitchFamily="34" charset="0"/>
                <a:cs typeface="Arial" pitchFamily="34" charset="0"/>
              </a:rPr>
              <a:t> </a:t>
            </a:r>
            <a:r>
              <a:rPr lang="en-US" b="1" dirty="0" err="1">
                <a:latin typeface="Arial" pitchFamily="34" charset="0"/>
                <a:cs typeface="Arial" pitchFamily="34" charset="0"/>
              </a:rPr>
              <a:t>vật</a:t>
            </a:r>
            <a:r>
              <a:rPr lang="en-US" b="1" dirty="0">
                <a:latin typeface="Arial" pitchFamily="34" charset="0"/>
                <a:cs typeface="Arial" pitchFamily="34" charset="0"/>
              </a:rPr>
              <a:t> </a:t>
            </a:r>
            <a:r>
              <a:rPr lang="en-US" b="1" dirty="0" err="1">
                <a:latin typeface="Arial" pitchFamily="34" charset="0"/>
                <a:cs typeface="Arial" pitchFamily="34" charset="0"/>
              </a:rPr>
              <a:t>dễ</a:t>
            </a:r>
            <a:r>
              <a:rPr lang="en-US" b="1" dirty="0">
                <a:latin typeface="Arial" pitchFamily="34" charset="0"/>
                <a:cs typeface="Arial" pitchFamily="34" charset="0"/>
              </a:rPr>
              <a:t> </a:t>
            </a:r>
            <a:r>
              <a:rPr lang="en-US" b="1" dirty="0" err="1">
                <a:latin typeface="Arial" pitchFamily="34" charset="0"/>
                <a:cs typeface="Arial" pitchFamily="34" charset="0"/>
              </a:rPr>
              <a:t>tiêu</a:t>
            </a:r>
            <a:r>
              <a:rPr lang="en-US" b="1" dirty="0">
                <a:latin typeface="Arial" pitchFamily="34" charset="0"/>
                <a:cs typeface="Arial" pitchFamily="34" charset="0"/>
              </a:rPr>
              <a:t> </a:t>
            </a:r>
            <a:r>
              <a:rPr lang="en-US" b="1" dirty="0" err="1">
                <a:latin typeface="Arial" pitchFamily="34" charset="0"/>
                <a:cs typeface="Arial" pitchFamily="34" charset="0"/>
              </a:rPr>
              <a:t>nhưng</a:t>
            </a:r>
            <a:r>
              <a:rPr lang="en-US" b="1" dirty="0">
                <a:latin typeface="Arial" pitchFamily="34" charset="0"/>
                <a:cs typeface="Arial" pitchFamily="34" charset="0"/>
              </a:rPr>
              <a:t> </a:t>
            </a:r>
            <a:r>
              <a:rPr lang="en-US" b="1" dirty="0" err="1">
                <a:latin typeface="Arial" pitchFamily="34" charset="0"/>
                <a:cs typeface="Arial" pitchFamily="34" charset="0"/>
              </a:rPr>
              <a:t>thiếu</a:t>
            </a:r>
            <a:r>
              <a:rPr lang="en-US" b="1" dirty="0">
                <a:latin typeface="Arial" pitchFamily="34" charset="0"/>
                <a:cs typeface="Arial" pitchFamily="34" charset="0"/>
              </a:rPr>
              <a:t> </a:t>
            </a:r>
            <a:r>
              <a:rPr lang="en-US" b="1" dirty="0" err="1">
                <a:latin typeface="Arial" pitchFamily="34" charset="0"/>
                <a:cs typeface="Arial" pitchFamily="34" charset="0"/>
              </a:rPr>
              <a:t>một</a:t>
            </a:r>
            <a:r>
              <a:rPr lang="en-US" b="1" dirty="0">
                <a:latin typeface="Arial" pitchFamily="34" charset="0"/>
                <a:cs typeface="Arial" pitchFamily="34" charset="0"/>
              </a:rPr>
              <a:t> </a:t>
            </a:r>
            <a:r>
              <a:rPr lang="en-US" b="1" dirty="0" err="1">
                <a:latin typeface="Arial" pitchFamily="34" charset="0"/>
                <a:cs typeface="Arial" pitchFamily="34" charset="0"/>
              </a:rPr>
              <a:t>số</a:t>
            </a:r>
            <a:r>
              <a:rPr lang="en-US" b="1" dirty="0">
                <a:latin typeface="Arial" pitchFamily="34" charset="0"/>
                <a:cs typeface="Arial" pitchFamily="34" charset="0"/>
              </a:rPr>
              <a:t> </a:t>
            </a:r>
            <a:r>
              <a:rPr lang="en-US" b="1" dirty="0" err="1">
                <a:latin typeface="Arial" pitchFamily="34" charset="0"/>
                <a:cs typeface="Arial" pitchFamily="34" charset="0"/>
              </a:rPr>
              <a:t>chất</a:t>
            </a:r>
            <a:r>
              <a:rPr lang="en-US" b="1" dirty="0">
                <a:latin typeface="Arial" pitchFamily="34" charset="0"/>
                <a:cs typeface="Arial" pitchFamily="34" charset="0"/>
              </a:rPr>
              <a:t> </a:t>
            </a:r>
            <a:r>
              <a:rPr lang="en-US" b="1" dirty="0" err="1">
                <a:latin typeface="Arial" pitchFamily="34" charset="0"/>
                <a:cs typeface="Arial" pitchFamily="34" charset="0"/>
              </a:rPr>
              <a:t>bổ</a:t>
            </a:r>
            <a:r>
              <a:rPr lang="en-US" b="1" dirty="0">
                <a:latin typeface="Arial" pitchFamily="34" charset="0"/>
                <a:cs typeface="Arial" pitchFamily="34" charset="0"/>
              </a:rPr>
              <a:t> </a:t>
            </a:r>
            <a:r>
              <a:rPr lang="en-US" b="1" dirty="0" err="1">
                <a:latin typeface="Arial" pitchFamily="34" charset="0"/>
                <a:cs typeface="Arial" pitchFamily="34" charset="0"/>
              </a:rPr>
              <a:t>dưỡng</a:t>
            </a:r>
            <a:r>
              <a:rPr lang="en-US" b="1" dirty="0">
                <a:latin typeface="Arial" pitchFamily="34" charset="0"/>
                <a:cs typeface="Arial" pitchFamily="34" charset="0"/>
              </a:rPr>
              <a:t> </a:t>
            </a:r>
            <a:r>
              <a:rPr lang="en-US" b="1" dirty="0" err="1">
                <a:latin typeface="Arial" pitchFamily="34" charset="0"/>
                <a:cs typeface="Arial" pitchFamily="34" charset="0"/>
              </a:rPr>
              <a:t>quý</a:t>
            </a:r>
            <a:r>
              <a:rPr lang="en-US" b="1" dirty="0">
                <a:latin typeface="Arial" pitchFamily="34" charset="0"/>
                <a:cs typeface="Arial" pitchFamily="34" charset="0"/>
              </a:rPr>
              <a:t>. </a:t>
            </a:r>
          </a:p>
          <a:p>
            <a:pPr eaLnBrk="1" hangingPunct="1">
              <a:lnSpc>
                <a:spcPct val="105000"/>
              </a:lnSpc>
              <a:buFontTx/>
              <a:buNone/>
            </a:pPr>
            <a:r>
              <a:rPr lang="en-US" b="1" dirty="0">
                <a:solidFill>
                  <a:srgbClr val="FF0000"/>
                </a:solidFill>
                <a:latin typeface="Arial" pitchFamily="34" charset="0"/>
                <a:cs typeface="Arial" pitchFamily="34" charset="0"/>
              </a:rPr>
              <a:t>=&gt;</a:t>
            </a:r>
            <a:r>
              <a:rPr lang="en-US" b="1" dirty="0" err="1">
                <a:latin typeface="Arial" pitchFamily="34" charset="0"/>
                <a:cs typeface="Arial" pitchFamily="34" charset="0"/>
              </a:rPr>
              <a:t>Vì</a:t>
            </a:r>
            <a:r>
              <a:rPr lang="en-US" b="1" dirty="0">
                <a:latin typeface="Arial" pitchFamily="34" charset="0"/>
                <a:cs typeface="Arial" pitchFamily="34" charset="0"/>
              </a:rPr>
              <a:t> </a:t>
            </a:r>
            <a:r>
              <a:rPr lang="en-US" b="1" dirty="0" err="1">
                <a:latin typeface="Arial" pitchFamily="34" charset="0"/>
                <a:cs typeface="Arial" pitchFamily="34" charset="0"/>
              </a:rPr>
              <a:t>vậy</a:t>
            </a:r>
            <a:r>
              <a:rPr lang="en-US" b="1" dirty="0">
                <a:latin typeface="Arial" pitchFamily="34" charset="0"/>
                <a:cs typeface="Arial" pitchFamily="34" charset="0"/>
              </a:rPr>
              <a:t> </a:t>
            </a:r>
            <a:r>
              <a:rPr lang="en-US" b="1" dirty="0" err="1">
                <a:latin typeface="Arial" pitchFamily="34" charset="0"/>
                <a:cs typeface="Arial" pitchFamily="34" charset="0"/>
              </a:rPr>
              <a:t>cần</a:t>
            </a:r>
            <a:r>
              <a:rPr lang="en-US" b="1" dirty="0">
                <a:latin typeface="Arial" pitchFamily="34" charset="0"/>
                <a:cs typeface="Arial" pitchFamily="34" charset="0"/>
              </a:rPr>
              <a:t> </a:t>
            </a:r>
            <a:r>
              <a:rPr lang="en-US" b="1" dirty="0" err="1">
                <a:latin typeface="Arial" pitchFamily="34" charset="0"/>
                <a:cs typeface="Arial" pitchFamily="34" charset="0"/>
              </a:rPr>
              <a:t>ăn</a:t>
            </a:r>
            <a:r>
              <a:rPr lang="en-US" b="1" dirty="0">
                <a:latin typeface="Arial" pitchFamily="34" charset="0"/>
                <a:cs typeface="Arial" pitchFamily="34" charset="0"/>
              </a:rPr>
              <a:t> </a:t>
            </a:r>
            <a:r>
              <a:rPr lang="en-US" b="1" dirty="0" err="1">
                <a:latin typeface="Arial" pitchFamily="34" charset="0"/>
                <a:cs typeface="Arial" pitchFamily="34" charset="0"/>
              </a:rPr>
              <a:t>phối</a:t>
            </a:r>
            <a:r>
              <a:rPr lang="en-US" b="1" dirty="0">
                <a:latin typeface="Arial" pitchFamily="34" charset="0"/>
                <a:cs typeface="Arial" pitchFamily="34" charset="0"/>
              </a:rPr>
              <a:t> </a:t>
            </a:r>
            <a:r>
              <a:rPr lang="en-US" b="1" dirty="0" err="1">
                <a:latin typeface="Arial" pitchFamily="34" charset="0"/>
                <a:cs typeface="Arial" pitchFamily="34" charset="0"/>
              </a:rPr>
              <a:t>hợp</a:t>
            </a:r>
            <a:r>
              <a:rPr lang="en-US" b="1" dirty="0">
                <a:latin typeface="Arial" pitchFamily="34" charset="0"/>
                <a:cs typeface="Arial" pitchFamily="34" charset="0"/>
              </a:rPr>
              <a:t> </a:t>
            </a:r>
            <a:r>
              <a:rPr lang="en-US" b="1" dirty="0" err="1">
                <a:latin typeface="Arial" pitchFamily="34" charset="0"/>
                <a:cs typeface="Arial" pitchFamily="34" charset="0"/>
              </a:rPr>
              <a:t>đạm</a:t>
            </a:r>
            <a:r>
              <a:rPr lang="en-US" b="1" dirty="0">
                <a:latin typeface="Arial" pitchFamily="34" charset="0"/>
                <a:cs typeface="Arial" pitchFamily="34" charset="0"/>
              </a:rPr>
              <a:t> </a:t>
            </a:r>
            <a:r>
              <a:rPr lang="en-US" b="1" dirty="0" err="1">
                <a:latin typeface="Arial" pitchFamily="34" charset="0"/>
                <a:cs typeface="Arial" pitchFamily="34" charset="0"/>
              </a:rPr>
              <a:t>động</a:t>
            </a:r>
            <a:r>
              <a:rPr lang="en-US" b="1" dirty="0">
                <a:latin typeface="Arial" pitchFamily="34" charset="0"/>
                <a:cs typeface="Arial" pitchFamily="34" charset="0"/>
              </a:rPr>
              <a:t> </a:t>
            </a:r>
            <a:r>
              <a:rPr lang="en-US" b="1" dirty="0" err="1">
                <a:latin typeface="Arial" pitchFamily="34" charset="0"/>
                <a:cs typeface="Arial" pitchFamily="34" charset="0"/>
              </a:rPr>
              <a:t>vật</a:t>
            </a:r>
            <a:r>
              <a:rPr lang="en-US" b="1" dirty="0">
                <a:latin typeface="Arial" pitchFamily="34" charset="0"/>
                <a:cs typeface="Arial" pitchFamily="34" charset="0"/>
              </a:rPr>
              <a:t> </a:t>
            </a:r>
            <a:r>
              <a:rPr lang="en-US" b="1" dirty="0" err="1">
                <a:latin typeface="Arial" pitchFamily="34" charset="0"/>
                <a:cs typeface="Arial" pitchFamily="34" charset="0"/>
              </a:rPr>
              <a:t>và</a:t>
            </a:r>
            <a:r>
              <a:rPr lang="en-US" b="1" dirty="0">
                <a:latin typeface="Arial" pitchFamily="34" charset="0"/>
                <a:cs typeface="Arial" pitchFamily="34" charset="0"/>
              </a:rPr>
              <a:t> </a:t>
            </a:r>
            <a:r>
              <a:rPr lang="en-US" b="1" dirty="0" err="1">
                <a:latin typeface="Arial" pitchFamily="34" charset="0"/>
                <a:cs typeface="Arial" pitchFamily="34" charset="0"/>
              </a:rPr>
              <a:t>thực</a:t>
            </a:r>
            <a:r>
              <a:rPr lang="en-US" b="1" dirty="0">
                <a:latin typeface="Arial" pitchFamily="34" charset="0"/>
                <a:cs typeface="Arial" pitchFamily="34" charset="0"/>
              </a:rPr>
              <a:t> </a:t>
            </a:r>
            <a:r>
              <a:rPr lang="en-US" b="1" dirty="0" err="1">
                <a:latin typeface="Arial" pitchFamily="34" charset="0"/>
                <a:cs typeface="Arial" pitchFamily="34" charset="0"/>
              </a:rPr>
              <a:t>vật</a:t>
            </a:r>
            <a:r>
              <a:rPr lang="en-US" b="1" dirty="0">
                <a:latin typeface="Arial" pitchFamily="34" charset="0"/>
                <a:cs typeface="Arial" pitchFamily="34" charset="0"/>
              </a:rPr>
              <a:t>.</a:t>
            </a:r>
          </a:p>
          <a:p>
            <a:pPr eaLnBrk="1" hangingPunct="1">
              <a:lnSpc>
                <a:spcPct val="105000"/>
              </a:lnSpc>
              <a:buFontTx/>
              <a:buNone/>
            </a:pPr>
            <a:endParaRPr lang="en-US" b="1" dirty="0">
              <a:solidFill>
                <a:srgbClr val="F30B1C"/>
              </a:solidFill>
              <a:latin typeface="Arial" pitchFamily="34" charset="0"/>
              <a:cs typeface="Arial" pitchFamily="34" charset="0"/>
            </a:endParaRPr>
          </a:p>
        </p:txBody>
      </p:sp>
    </p:spTree>
  </p:cSld>
  <p:clrMapOvr>
    <a:masterClrMapping/>
  </p:clrMapOvr>
  <p:transition spd="med">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26627">
                                            <p:txEl>
                                              <p:pRg st="1" end="1"/>
                                            </p:txEl>
                                          </p:spTgt>
                                        </p:tgtEl>
                                        <p:attrNameLst>
                                          <p:attrName>style.visibility</p:attrName>
                                        </p:attrNameLst>
                                      </p:cBhvr>
                                      <p:to>
                                        <p:strVal val="visible"/>
                                      </p:to>
                                    </p:set>
                                    <p:animEffect transition="in" filter="strips(downRight)">
                                      <p:cBhvr>
                                        <p:cTn id="7" dur="1000"/>
                                        <p:tgtEl>
                                          <p:spTgt spid="2662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26627">
                                            <p:txEl>
                                              <p:pRg st="2" end="2"/>
                                            </p:txEl>
                                          </p:spTgt>
                                        </p:tgtEl>
                                        <p:attrNameLst>
                                          <p:attrName>style.visibility</p:attrName>
                                        </p:attrNameLst>
                                      </p:cBhvr>
                                      <p:to>
                                        <p:strVal val="visible"/>
                                      </p:to>
                                    </p:set>
                                    <p:animEffect transition="in" filter="strips(downLeft)">
                                      <p:cBhvr>
                                        <p:cTn id="12" dur="1000"/>
                                        <p:tgtEl>
                                          <p:spTgt spid="2662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6387" name="Text Box 4"/>
          <p:cNvSpPr txBox="1">
            <a:spLocks noChangeArrowheads="1"/>
          </p:cNvSpPr>
          <p:nvPr/>
        </p:nvSpPr>
        <p:spPr bwMode="auto">
          <a:xfrm>
            <a:off x="1981200" y="1114455"/>
            <a:ext cx="11269980" cy="584775"/>
          </a:xfrm>
          <a:prstGeom prst="rect">
            <a:avLst/>
          </a:prstGeom>
          <a:noFill/>
          <a:ln w="9525">
            <a:noFill/>
            <a:miter lim="800000"/>
            <a:headEnd/>
            <a:tailEnd/>
          </a:ln>
        </p:spPr>
        <p:txBody>
          <a:bodyPr wrap="square">
            <a:spAutoFit/>
          </a:bodyPr>
          <a:lstStyle/>
          <a:p>
            <a:pPr>
              <a:spcBef>
                <a:spcPct val="50000"/>
              </a:spcBef>
            </a:pPr>
            <a:r>
              <a:rPr lang="en-US" sz="3200" i="1" dirty="0" err="1">
                <a:solidFill>
                  <a:srgbClr val="FF0000"/>
                </a:solidFill>
                <a:latin typeface="Times New Roman" panose="02020603050405020304" pitchFamily="18" charset="0"/>
                <a:cs typeface="Times New Roman" panose="02020603050405020304" pitchFamily="18" charset="0"/>
              </a:rPr>
              <a:t>Trong</a:t>
            </a:r>
            <a:r>
              <a:rPr lang="en-US" sz="3200" i="1" dirty="0">
                <a:solidFill>
                  <a:srgbClr val="FF0000"/>
                </a:solidFill>
                <a:latin typeface="Times New Roman" panose="02020603050405020304" pitchFamily="18" charset="0"/>
                <a:cs typeface="Times New Roman" panose="02020603050405020304" pitchFamily="18" charset="0"/>
              </a:rPr>
              <a:t> </a:t>
            </a:r>
            <a:r>
              <a:rPr lang="en-US" sz="3200" i="1" dirty="0" err="1">
                <a:solidFill>
                  <a:srgbClr val="FF0000"/>
                </a:solidFill>
                <a:latin typeface="Times New Roman" panose="02020603050405020304" pitchFamily="18" charset="0"/>
                <a:cs typeface="Times New Roman" panose="02020603050405020304" pitchFamily="18" charset="0"/>
              </a:rPr>
              <a:t>nhóm</a:t>
            </a:r>
            <a:r>
              <a:rPr lang="en-US" sz="3200" i="1" dirty="0">
                <a:solidFill>
                  <a:srgbClr val="FF0000"/>
                </a:solidFill>
                <a:latin typeface="Times New Roman" panose="02020603050405020304" pitchFamily="18" charset="0"/>
                <a:cs typeface="Times New Roman" panose="02020603050405020304" pitchFamily="18" charset="0"/>
              </a:rPr>
              <a:t> </a:t>
            </a:r>
            <a:r>
              <a:rPr lang="en-US" sz="3200" i="1" dirty="0" err="1">
                <a:solidFill>
                  <a:srgbClr val="FF0000"/>
                </a:solidFill>
                <a:latin typeface="Times New Roman" panose="02020603050405020304" pitchFamily="18" charset="0"/>
                <a:cs typeface="Times New Roman" panose="02020603050405020304" pitchFamily="18" charset="0"/>
              </a:rPr>
              <a:t>đạm</a:t>
            </a:r>
            <a:r>
              <a:rPr lang="en-US" sz="3200" i="1" dirty="0">
                <a:solidFill>
                  <a:srgbClr val="FF0000"/>
                </a:solidFill>
                <a:latin typeface="Times New Roman" panose="02020603050405020304" pitchFamily="18" charset="0"/>
                <a:cs typeface="Times New Roman" panose="02020603050405020304" pitchFamily="18" charset="0"/>
              </a:rPr>
              <a:t> </a:t>
            </a:r>
            <a:r>
              <a:rPr lang="en-US" sz="3200" i="1" dirty="0" err="1">
                <a:solidFill>
                  <a:srgbClr val="FF0000"/>
                </a:solidFill>
                <a:latin typeface="Times New Roman" panose="02020603050405020304" pitchFamily="18" charset="0"/>
                <a:cs typeface="Times New Roman" panose="02020603050405020304" pitchFamily="18" charset="0"/>
              </a:rPr>
              <a:t>động</a:t>
            </a:r>
            <a:r>
              <a:rPr lang="en-US" sz="3200" i="1" dirty="0">
                <a:solidFill>
                  <a:srgbClr val="FF0000"/>
                </a:solidFill>
                <a:latin typeface="Times New Roman" panose="02020603050405020304" pitchFamily="18" charset="0"/>
                <a:cs typeface="Times New Roman" panose="02020603050405020304" pitchFamily="18" charset="0"/>
              </a:rPr>
              <a:t> </a:t>
            </a:r>
            <a:r>
              <a:rPr lang="en-US" sz="3200" i="1" dirty="0" err="1">
                <a:solidFill>
                  <a:srgbClr val="FF0000"/>
                </a:solidFill>
                <a:latin typeface="Times New Roman" panose="02020603050405020304" pitchFamily="18" charset="0"/>
                <a:cs typeface="Times New Roman" panose="02020603050405020304" pitchFamily="18" charset="0"/>
              </a:rPr>
              <a:t>vật</a:t>
            </a:r>
            <a:r>
              <a:rPr lang="en-US" sz="3200" i="1" dirty="0">
                <a:solidFill>
                  <a:srgbClr val="FF0000"/>
                </a:solidFill>
                <a:latin typeface="Times New Roman" panose="02020603050405020304" pitchFamily="18" charset="0"/>
                <a:cs typeface="Times New Roman" panose="02020603050405020304" pitchFamily="18" charset="0"/>
              </a:rPr>
              <a:t>, </a:t>
            </a:r>
            <a:r>
              <a:rPr lang="en-US" sz="3200" i="1" dirty="0" err="1">
                <a:solidFill>
                  <a:srgbClr val="FF0000"/>
                </a:solidFill>
                <a:latin typeface="Times New Roman" panose="02020603050405020304" pitchFamily="18" charset="0"/>
                <a:cs typeface="Times New Roman" panose="02020603050405020304" pitchFamily="18" charset="0"/>
              </a:rPr>
              <a:t>tại</a:t>
            </a:r>
            <a:r>
              <a:rPr lang="en-US" sz="3200" i="1" dirty="0">
                <a:solidFill>
                  <a:srgbClr val="FF0000"/>
                </a:solidFill>
                <a:latin typeface="Times New Roman" panose="02020603050405020304" pitchFamily="18" charset="0"/>
                <a:cs typeface="Times New Roman" panose="02020603050405020304" pitchFamily="18" charset="0"/>
              </a:rPr>
              <a:t> </a:t>
            </a:r>
            <a:r>
              <a:rPr lang="en-US" sz="3200" i="1" dirty="0" err="1">
                <a:solidFill>
                  <a:srgbClr val="FF0000"/>
                </a:solidFill>
                <a:latin typeface="Times New Roman" panose="02020603050405020304" pitchFamily="18" charset="0"/>
                <a:cs typeface="Times New Roman" panose="02020603050405020304" pitchFamily="18" charset="0"/>
              </a:rPr>
              <a:t>sao</a:t>
            </a:r>
            <a:r>
              <a:rPr lang="en-US" sz="3200" i="1" dirty="0">
                <a:solidFill>
                  <a:srgbClr val="FF0000"/>
                </a:solidFill>
                <a:latin typeface="Times New Roman" panose="02020603050405020304" pitchFamily="18" charset="0"/>
                <a:cs typeface="Times New Roman" panose="02020603050405020304" pitchFamily="18" charset="0"/>
              </a:rPr>
              <a:t> </a:t>
            </a:r>
            <a:r>
              <a:rPr lang="en-US" sz="3200" i="1" dirty="0" err="1">
                <a:solidFill>
                  <a:srgbClr val="FF0000"/>
                </a:solidFill>
                <a:latin typeface="Times New Roman" panose="02020603050405020304" pitchFamily="18" charset="0"/>
                <a:cs typeface="Times New Roman" panose="02020603050405020304" pitchFamily="18" charset="0"/>
              </a:rPr>
              <a:t>chúng</a:t>
            </a:r>
            <a:r>
              <a:rPr lang="en-US" sz="3200" i="1" dirty="0">
                <a:solidFill>
                  <a:srgbClr val="FF0000"/>
                </a:solidFill>
                <a:latin typeface="Times New Roman" panose="02020603050405020304" pitchFamily="18" charset="0"/>
                <a:cs typeface="Times New Roman" panose="02020603050405020304" pitchFamily="18" charset="0"/>
              </a:rPr>
              <a:t> ta </a:t>
            </a:r>
            <a:r>
              <a:rPr lang="en-US" sz="3200" i="1" dirty="0" err="1">
                <a:solidFill>
                  <a:srgbClr val="FF0000"/>
                </a:solidFill>
                <a:latin typeface="Times New Roman" panose="02020603050405020304" pitchFamily="18" charset="0"/>
                <a:cs typeface="Times New Roman" panose="02020603050405020304" pitchFamily="18" charset="0"/>
              </a:rPr>
              <a:t>nên</a:t>
            </a:r>
            <a:r>
              <a:rPr lang="en-US" sz="3200" i="1" dirty="0">
                <a:solidFill>
                  <a:srgbClr val="FF0000"/>
                </a:solidFill>
                <a:latin typeface="Times New Roman" panose="02020603050405020304" pitchFamily="18" charset="0"/>
                <a:cs typeface="Times New Roman" panose="02020603050405020304" pitchFamily="18" charset="0"/>
              </a:rPr>
              <a:t> </a:t>
            </a:r>
            <a:r>
              <a:rPr lang="en-US" sz="3200" i="1" dirty="0" err="1">
                <a:solidFill>
                  <a:srgbClr val="FF0000"/>
                </a:solidFill>
                <a:latin typeface="Times New Roman" panose="02020603050405020304" pitchFamily="18" charset="0"/>
                <a:cs typeface="Times New Roman" panose="02020603050405020304" pitchFamily="18" charset="0"/>
              </a:rPr>
              <a:t>ăn</a:t>
            </a:r>
            <a:r>
              <a:rPr lang="en-US" sz="3200" i="1" dirty="0">
                <a:solidFill>
                  <a:srgbClr val="FF0000"/>
                </a:solidFill>
                <a:latin typeface="Times New Roman" panose="02020603050405020304" pitchFamily="18" charset="0"/>
                <a:cs typeface="Times New Roman" panose="02020603050405020304" pitchFamily="18" charset="0"/>
              </a:rPr>
              <a:t> </a:t>
            </a:r>
            <a:r>
              <a:rPr lang="en-US" sz="3200" i="1" dirty="0" err="1">
                <a:solidFill>
                  <a:srgbClr val="FF0000"/>
                </a:solidFill>
                <a:latin typeface="Times New Roman" panose="02020603050405020304" pitchFamily="18" charset="0"/>
                <a:cs typeface="Times New Roman" panose="02020603050405020304" pitchFamily="18" charset="0"/>
              </a:rPr>
              <a:t>cá</a:t>
            </a:r>
            <a:r>
              <a:rPr lang="en-US" sz="3200" i="1" dirty="0">
                <a:solidFill>
                  <a:srgbClr val="FF0000"/>
                </a:solidFill>
                <a:latin typeface="Times New Roman" panose="02020603050405020304" pitchFamily="18" charset="0"/>
                <a:cs typeface="Times New Roman" panose="02020603050405020304" pitchFamily="18" charset="0"/>
              </a:rPr>
              <a:t>?</a:t>
            </a:r>
          </a:p>
        </p:txBody>
      </p:sp>
      <p:sp>
        <p:nvSpPr>
          <p:cNvPr id="4" name="TextBox 3">
            <a:extLst>
              <a:ext uri="{FF2B5EF4-FFF2-40B4-BE49-F238E27FC236}">
                <a16:creationId xmlns:a16="http://schemas.microsoft.com/office/drawing/2014/main" id="{57822942-1C56-42D1-A9DE-70C223CFDCAE}"/>
              </a:ext>
            </a:extLst>
          </p:cNvPr>
          <p:cNvSpPr txBox="1"/>
          <p:nvPr/>
        </p:nvSpPr>
        <p:spPr>
          <a:xfrm>
            <a:off x="1143000" y="914400"/>
            <a:ext cx="1143000" cy="923330"/>
          </a:xfrm>
          <a:prstGeom prst="rect">
            <a:avLst/>
          </a:prstGeom>
          <a:noFill/>
        </p:spPr>
        <p:txBody>
          <a:bodyPr wrap="square" rtlCol="0">
            <a:spAutoFit/>
          </a:bodyPr>
          <a:lstStyle/>
          <a:p>
            <a:r>
              <a:rPr lang="en-US" sz="5400" dirty="0">
                <a:solidFill>
                  <a:schemeClr val="bg1"/>
                </a:solidFill>
                <a:latin typeface="Times New Roman" panose="02020603050405020304" pitchFamily="18" charset="0"/>
                <a:cs typeface="Times New Roman" panose="02020603050405020304" pitchFamily="18" charset="0"/>
              </a:rPr>
              <a:t>?</a:t>
            </a:r>
          </a:p>
        </p:txBody>
      </p:sp>
      <p:sp>
        <p:nvSpPr>
          <p:cNvPr id="8" name="TextBox 7">
            <a:extLst>
              <a:ext uri="{FF2B5EF4-FFF2-40B4-BE49-F238E27FC236}">
                <a16:creationId xmlns:a16="http://schemas.microsoft.com/office/drawing/2014/main" id="{7F8F0211-EB89-43A1-A0E8-EC7F0B2A487A}"/>
              </a:ext>
            </a:extLst>
          </p:cNvPr>
          <p:cNvSpPr txBox="1"/>
          <p:nvPr/>
        </p:nvSpPr>
        <p:spPr>
          <a:xfrm>
            <a:off x="1371600" y="2037785"/>
            <a:ext cx="10134600" cy="3229346"/>
          </a:xfrm>
          <a:prstGeom prst="rect">
            <a:avLst/>
          </a:prstGeom>
          <a:noFill/>
        </p:spPr>
        <p:txBody>
          <a:bodyPr wrap="square">
            <a:spAutoFit/>
          </a:bodyPr>
          <a:lstStyle/>
          <a:p>
            <a:pPr eaLnBrk="1" hangingPunct="1">
              <a:lnSpc>
                <a:spcPct val="130000"/>
              </a:lnSpc>
            </a:pPr>
            <a:r>
              <a:rPr lang="en-US" sz="3200" b="1" dirty="0">
                <a:solidFill>
                  <a:schemeClr val="accent2"/>
                </a:solidFill>
                <a:latin typeface="Times New Roman" panose="02020603050405020304" pitchFamily="18" charset="0"/>
                <a:cs typeface="Times New Roman" panose="02020603050405020304" pitchFamily="18" charset="0"/>
              </a:rPr>
              <a:t>- </a:t>
            </a:r>
            <a:r>
              <a:rPr lang="en-US" sz="3200" b="1" dirty="0" err="1">
                <a:solidFill>
                  <a:schemeClr val="accent2"/>
                </a:solidFill>
                <a:latin typeface="Times New Roman" panose="02020603050405020304" pitchFamily="18" charset="0"/>
                <a:cs typeface="Times New Roman" panose="02020603050405020304" pitchFamily="18" charset="0"/>
              </a:rPr>
              <a:t>Cá</a:t>
            </a:r>
            <a:r>
              <a:rPr lang="en-US" sz="3200" b="1" dirty="0">
                <a:solidFill>
                  <a:schemeClr val="accent2"/>
                </a:solidFill>
                <a:latin typeface="Times New Roman" panose="02020603050405020304" pitchFamily="18" charset="0"/>
                <a:cs typeface="Times New Roman" panose="02020603050405020304" pitchFamily="18" charset="0"/>
              </a:rPr>
              <a:t> </a:t>
            </a:r>
            <a:r>
              <a:rPr lang="en-US" sz="3200" b="1" dirty="0" err="1">
                <a:solidFill>
                  <a:schemeClr val="accent2"/>
                </a:solidFill>
                <a:latin typeface="Times New Roman" panose="02020603050405020304" pitchFamily="18" charset="0"/>
                <a:cs typeface="Times New Roman" panose="02020603050405020304" pitchFamily="18" charset="0"/>
              </a:rPr>
              <a:t>chứa</a:t>
            </a:r>
            <a:r>
              <a:rPr lang="en-US" sz="3200" b="1" dirty="0">
                <a:solidFill>
                  <a:schemeClr val="accent2"/>
                </a:solidFill>
                <a:latin typeface="Times New Roman" panose="02020603050405020304" pitchFamily="18" charset="0"/>
                <a:cs typeface="Times New Roman" panose="02020603050405020304" pitchFamily="18" charset="0"/>
              </a:rPr>
              <a:t> </a:t>
            </a:r>
            <a:r>
              <a:rPr lang="en-US" sz="3200" b="1" dirty="0" err="1">
                <a:solidFill>
                  <a:schemeClr val="accent2"/>
                </a:solidFill>
                <a:latin typeface="Times New Roman" panose="02020603050405020304" pitchFamily="18" charset="0"/>
                <a:cs typeface="Times New Roman" panose="02020603050405020304" pitchFamily="18" charset="0"/>
              </a:rPr>
              <a:t>nhiều</a:t>
            </a:r>
            <a:r>
              <a:rPr lang="en-US" sz="3200" b="1" dirty="0">
                <a:solidFill>
                  <a:schemeClr val="accent2"/>
                </a:solidFill>
                <a:latin typeface="Times New Roman" panose="02020603050405020304" pitchFamily="18" charset="0"/>
                <a:cs typeface="Times New Roman" panose="02020603050405020304" pitchFamily="18" charset="0"/>
              </a:rPr>
              <a:t> </a:t>
            </a:r>
            <a:r>
              <a:rPr lang="en-US" sz="3200" b="1" dirty="0" err="1">
                <a:solidFill>
                  <a:schemeClr val="accent2"/>
                </a:solidFill>
                <a:latin typeface="Times New Roman" panose="02020603050405020304" pitchFamily="18" charset="0"/>
                <a:cs typeface="Times New Roman" panose="02020603050405020304" pitchFamily="18" charset="0"/>
              </a:rPr>
              <a:t>chất</a:t>
            </a:r>
            <a:r>
              <a:rPr lang="en-US" sz="3200" b="1" dirty="0">
                <a:solidFill>
                  <a:schemeClr val="accent2"/>
                </a:solidFill>
                <a:latin typeface="Times New Roman" panose="02020603050405020304" pitchFamily="18" charset="0"/>
                <a:cs typeface="Times New Roman" panose="02020603050405020304" pitchFamily="18" charset="0"/>
              </a:rPr>
              <a:t> </a:t>
            </a:r>
            <a:r>
              <a:rPr lang="en-US" sz="3200" b="1" dirty="0" err="1">
                <a:solidFill>
                  <a:schemeClr val="accent2"/>
                </a:solidFill>
                <a:latin typeface="Times New Roman" panose="02020603050405020304" pitchFamily="18" charset="0"/>
                <a:cs typeface="Times New Roman" panose="02020603050405020304" pitchFamily="18" charset="0"/>
              </a:rPr>
              <a:t>đạm</a:t>
            </a:r>
            <a:r>
              <a:rPr lang="en-US" sz="3200" b="1" dirty="0">
                <a:solidFill>
                  <a:schemeClr val="accent2"/>
                </a:solidFill>
                <a:latin typeface="Times New Roman" panose="02020603050405020304" pitchFamily="18" charset="0"/>
                <a:cs typeface="Times New Roman" panose="02020603050405020304" pitchFamily="18" charset="0"/>
              </a:rPr>
              <a:t>. </a:t>
            </a:r>
            <a:r>
              <a:rPr lang="en-US" sz="3200" b="1" dirty="0" err="1">
                <a:solidFill>
                  <a:schemeClr val="accent2"/>
                </a:solidFill>
                <a:latin typeface="Times New Roman" panose="02020603050405020304" pitchFamily="18" charset="0"/>
                <a:cs typeface="Times New Roman" panose="02020603050405020304" pitchFamily="18" charset="0"/>
              </a:rPr>
              <a:t>Đặc</a:t>
            </a:r>
            <a:r>
              <a:rPr lang="en-US" sz="3200" b="1" dirty="0">
                <a:solidFill>
                  <a:schemeClr val="accent2"/>
                </a:solidFill>
                <a:latin typeface="Times New Roman" panose="02020603050405020304" pitchFamily="18" charset="0"/>
                <a:cs typeface="Times New Roman" panose="02020603050405020304" pitchFamily="18" charset="0"/>
              </a:rPr>
              <a:t> </a:t>
            </a:r>
            <a:r>
              <a:rPr lang="en-US" sz="3200" b="1" dirty="0" err="1">
                <a:solidFill>
                  <a:schemeClr val="accent2"/>
                </a:solidFill>
                <a:latin typeface="Times New Roman" panose="02020603050405020304" pitchFamily="18" charset="0"/>
                <a:cs typeface="Times New Roman" panose="02020603050405020304" pitchFamily="18" charset="0"/>
              </a:rPr>
              <a:t>biệt</a:t>
            </a:r>
            <a:r>
              <a:rPr lang="en-US" sz="3200" b="1" dirty="0">
                <a:solidFill>
                  <a:schemeClr val="accent2"/>
                </a:solidFill>
                <a:latin typeface="Times New Roman" panose="02020603050405020304" pitchFamily="18" charset="0"/>
                <a:cs typeface="Times New Roman" panose="02020603050405020304" pitchFamily="18" charset="0"/>
              </a:rPr>
              <a:t> </a:t>
            </a:r>
            <a:r>
              <a:rPr lang="en-US" sz="3200" b="1" dirty="0" err="1">
                <a:solidFill>
                  <a:schemeClr val="accent2"/>
                </a:solidFill>
                <a:latin typeface="Times New Roman" panose="02020603050405020304" pitchFamily="18" charset="0"/>
                <a:cs typeface="Times New Roman" panose="02020603050405020304" pitchFamily="18" charset="0"/>
              </a:rPr>
              <a:t>chất</a:t>
            </a:r>
            <a:r>
              <a:rPr lang="en-US" sz="3200" b="1" dirty="0">
                <a:solidFill>
                  <a:schemeClr val="accent2"/>
                </a:solidFill>
                <a:latin typeface="Times New Roman" panose="02020603050405020304" pitchFamily="18" charset="0"/>
                <a:cs typeface="Times New Roman" panose="02020603050405020304" pitchFamily="18" charset="0"/>
              </a:rPr>
              <a:t> </a:t>
            </a:r>
            <a:r>
              <a:rPr lang="en-US" sz="3200" b="1" dirty="0" err="1">
                <a:solidFill>
                  <a:schemeClr val="accent2"/>
                </a:solidFill>
                <a:latin typeface="Times New Roman" panose="02020603050405020304" pitchFamily="18" charset="0"/>
                <a:cs typeface="Times New Roman" panose="02020603050405020304" pitchFamily="18" charset="0"/>
              </a:rPr>
              <a:t>đạm</a:t>
            </a:r>
            <a:r>
              <a:rPr lang="en-US" sz="3200" b="1" dirty="0">
                <a:solidFill>
                  <a:schemeClr val="accent2"/>
                </a:solidFill>
                <a:latin typeface="Times New Roman" panose="02020603050405020304" pitchFamily="18" charset="0"/>
                <a:cs typeface="Times New Roman" panose="02020603050405020304" pitchFamily="18" charset="0"/>
              </a:rPr>
              <a:t> </a:t>
            </a:r>
            <a:r>
              <a:rPr lang="en-US" sz="3200" b="1" dirty="0" err="1">
                <a:solidFill>
                  <a:schemeClr val="accent2"/>
                </a:solidFill>
                <a:latin typeface="Times New Roman" panose="02020603050405020304" pitchFamily="18" charset="0"/>
                <a:cs typeface="Times New Roman" panose="02020603050405020304" pitchFamily="18" charset="0"/>
              </a:rPr>
              <a:t>trong</a:t>
            </a:r>
            <a:r>
              <a:rPr lang="en-US" sz="3200" b="1" dirty="0">
                <a:solidFill>
                  <a:schemeClr val="accent2"/>
                </a:solidFill>
                <a:latin typeface="Times New Roman" panose="02020603050405020304" pitchFamily="18" charset="0"/>
                <a:cs typeface="Times New Roman" panose="02020603050405020304" pitchFamily="18" charset="0"/>
              </a:rPr>
              <a:t> </a:t>
            </a:r>
            <a:r>
              <a:rPr lang="en-US" sz="3200" b="1" dirty="0" err="1">
                <a:solidFill>
                  <a:schemeClr val="accent2"/>
                </a:solidFill>
                <a:latin typeface="Times New Roman" panose="02020603050405020304" pitchFamily="18" charset="0"/>
                <a:cs typeface="Times New Roman" panose="02020603050405020304" pitchFamily="18" charset="0"/>
              </a:rPr>
              <a:t>cá</a:t>
            </a:r>
            <a:r>
              <a:rPr lang="en-US" sz="3200" b="1" dirty="0">
                <a:solidFill>
                  <a:schemeClr val="accent2"/>
                </a:solidFill>
                <a:latin typeface="Times New Roman" panose="02020603050405020304" pitchFamily="18" charset="0"/>
                <a:cs typeface="Times New Roman" panose="02020603050405020304" pitchFamily="18" charset="0"/>
              </a:rPr>
              <a:t> </a:t>
            </a:r>
            <a:r>
              <a:rPr lang="en-US" sz="3200" b="1" dirty="0" err="1">
                <a:solidFill>
                  <a:schemeClr val="accent2"/>
                </a:solidFill>
                <a:latin typeface="Times New Roman" panose="02020603050405020304" pitchFamily="18" charset="0"/>
                <a:cs typeface="Times New Roman" panose="02020603050405020304" pitchFamily="18" charset="0"/>
              </a:rPr>
              <a:t>tươi</a:t>
            </a:r>
            <a:r>
              <a:rPr lang="en-US" sz="3200" b="1" dirty="0">
                <a:solidFill>
                  <a:schemeClr val="accent2"/>
                </a:solidFill>
                <a:latin typeface="Times New Roman" panose="02020603050405020304" pitchFamily="18" charset="0"/>
                <a:cs typeface="Times New Roman" panose="02020603050405020304" pitchFamily="18" charset="0"/>
              </a:rPr>
              <a:t> </a:t>
            </a:r>
            <a:r>
              <a:rPr lang="en-US" sz="3200" b="1" dirty="0" err="1">
                <a:solidFill>
                  <a:schemeClr val="accent2"/>
                </a:solidFill>
                <a:latin typeface="Times New Roman" panose="02020603050405020304" pitchFamily="18" charset="0"/>
                <a:cs typeface="Times New Roman" panose="02020603050405020304" pitchFamily="18" charset="0"/>
              </a:rPr>
              <a:t>dễ</a:t>
            </a:r>
            <a:r>
              <a:rPr lang="en-US" sz="3200" b="1" dirty="0">
                <a:solidFill>
                  <a:schemeClr val="accent2"/>
                </a:solidFill>
                <a:latin typeface="Times New Roman" panose="02020603050405020304" pitchFamily="18" charset="0"/>
                <a:cs typeface="Times New Roman" panose="02020603050405020304" pitchFamily="18" charset="0"/>
              </a:rPr>
              <a:t> </a:t>
            </a:r>
            <a:r>
              <a:rPr lang="en-US" sz="3200" b="1" dirty="0" err="1">
                <a:solidFill>
                  <a:schemeClr val="accent2"/>
                </a:solidFill>
                <a:latin typeface="Times New Roman" panose="02020603050405020304" pitchFamily="18" charset="0"/>
                <a:cs typeface="Times New Roman" panose="02020603050405020304" pitchFamily="18" charset="0"/>
              </a:rPr>
              <a:t>tiêu</a:t>
            </a:r>
            <a:r>
              <a:rPr lang="en-US" sz="3200" b="1" dirty="0">
                <a:solidFill>
                  <a:schemeClr val="accent2"/>
                </a:solidFill>
                <a:latin typeface="Times New Roman" panose="02020603050405020304" pitchFamily="18" charset="0"/>
                <a:cs typeface="Times New Roman" panose="02020603050405020304" pitchFamily="18" charset="0"/>
              </a:rPr>
              <a:t> </a:t>
            </a:r>
            <a:r>
              <a:rPr lang="en-US" sz="3200" b="1" dirty="0" err="1">
                <a:solidFill>
                  <a:schemeClr val="accent2"/>
                </a:solidFill>
                <a:latin typeface="Times New Roman" panose="02020603050405020304" pitchFamily="18" charset="0"/>
                <a:cs typeface="Times New Roman" panose="02020603050405020304" pitchFamily="18" charset="0"/>
              </a:rPr>
              <a:t>hóa</a:t>
            </a:r>
            <a:r>
              <a:rPr lang="en-US" sz="3200" b="1" dirty="0">
                <a:solidFill>
                  <a:schemeClr val="accent2"/>
                </a:solidFill>
                <a:latin typeface="Times New Roman" panose="02020603050405020304" pitchFamily="18" charset="0"/>
                <a:cs typeface="Times New Roman" panose="02020603050405020304" pitchFamily="18" charset="0"/>
              </a:rPr>
              <a:t>, </a:t>
            </a:r>
            <a:r>
              <a:rPr lang="en-US" sz="3200" b="1" dirty="0" err="1">
                <a:solidFill>
                  <a:schemeClr val="accent2"/>
                </a:solidFill>
                <a:latin typeface="Times New Roman" panose="02020603050405020304" pitchFamily="18" charset="0"/>
                <a:cs typeface="Times New Roman" panose="02020603050405020304" pitchFamily="18" charset="0"/>
              </a:rPr>
              <a:t>dễ</a:t>
            </a:r>
            <a:r>
              <a:rPr lang="en-US" sz="3200" b="1" dirty="0">
                <a:solidFill>
                  <a:schemeClr val="accent2"/>
                </a:solidFill>
                <a:latin typeface="Times New Roman" panose="02020603050405020304" pitchFamily="18" charset="0"/>
                <a:cs typeface="Times New Roman" panose="02020603050405020304" pitchFamily="18" charset="0"/>
              </a:rPr>
              <a:t> </a:t>
            </a:r>
            <a:r>
              <a:rPr lang="en-US" sz="3200" b="1" dirty="0" err="1">
                <a:solidFill>
                  <a:schemeClr val="accent2"/>
                </a:solidFill>
                <a:latin typeface="Times New Roman" panose="02020603050405020304" pitchFamily="18" charset="0"/>
                <a:cs typeface="Times New Roman" panose="02020603050405020304" pitchFamily="18" charset="0"/>
              </a:rPr>
              <a:t>hấp</a:t>
            </a:r>
            <a:r>
              <a:rPr lang="en-US" sz="3200" b="1" dirty="0">
                <a:solidFill>
                  <a:schemeClr val="accent2"/>
                </a:solidFill>
                <a:latin typeface="Times New Roman" panose="02020603050405020304" pitchFamily="18" charset="0"/>
                <a:cs typeface="Times New Roman" panose="02020603050405020304" pitchFamily="18" charset="0"/>
              </a:rPr>
              <a:t> </a:t>
            </a:r>
            <a:r>
              <a:rPr lang="en-US" sz="3200" b="1" dirty="0" err="1">
                <a:solidFill>
                  <a:schemeClr val="accent2"/>
                </a:solidFill>
                <a:latin typeface="Times New Roman" panose="02020603050405020304" pitchFamily="18" charset="0"/>
                <a:cs typeface="Times New Roman" panose="02020603050405020304" pitchFamily="18" charset="0"/>
              </a:rPr>
              <a:t>thu</a:t>
            </a:r>
            <a:r>
              <a:rPr lang="en-US" sz="3200" b="1" dirty="0">
                <a:solidFill>
                  <a:schemeClr val="accent2"/>
                </a:solidFill>
                <a:latin typeface="Times New Roman" panose="02020603050405020304" pitchFamily="18" charset="0"/>
                <a:cs typeface="Times New Roman" panose="02020603050405020304" pitchFamily="18" charset="0"/>
              </a:rPr>
              <a:t> </a:t>
            </a:r>
            <a:r>
              <a:rPr lang="en-US" sz="3200" b="1" dirty="0" err="1">
                <a:solidFill>
                  <a:schemeClr val="accent2"/>
                </a:solidFill>
                <a:latin typeface="Times New Roman" panose="02020603050405020304" pitchFamily="18" charset="0"/>
                <a:cs typeface="Times New Roman" panose="02020603050405020304" pitchFamily="18" charset="0"/>
              </a:rPr>
              <a:t>hơn</a:t>
            </a:r>
            <a:r>
              <a:rPr lang="en-US" sz="3200" b="1" dirty="0">
                <a:solidFill>
                  <a:schemeClr val="accent2"/>
                </a:solidFill>
                <a:latin typeface="Times New Roman" panose="02020603050405020304" pitchFamily="18" charset="0"/>
                <a:cs typeface="Times New Roman" panose="02020603050405020304" pitchFamily="18" charset="0"/>
              </a:rPr>
              <a:t> so </a:t>
            </a:r>
            <a:r>
              <a:rPr lang="en-US" sz="3200" b="1" dirty="0" err="1">
                <a:solidFill>
                  <a:schemeClr val="accent2"/>
                </a:solidFill>
                <a:latin typeface="Times New Roman" panose="02020603050405020304" pitchFamily="18" charset="0"/>
                <a:cs typeface="Times New Roman" panose="02020603050405020304" pitchFamily="18" charset="0"/>
              </a:rPr>
              <a:t>với</a:t>
            </a:r>
            <a:r>
              <a:rPr lang="en-US" sz="3200" b="1" dirty="0">
                <a:solidFill>
                  <a:schemeClr val="accent2"/>
                </a:solidFill>
                <a:latin typeface="Times New Roman" panose="02020603050405020304" pitchFamily="18" charset="0"/>
                <a:cs typeface="Times New Roman" panose="02020603050405020304" pitchFamily="18" charset="0"/>
              </a:rPr>
              <a:t> </a:t>
            </a:r>
            <a:r>
              <a:rPr lang="en-US" sz="3200" b="1" dirty="0" err="1">
                <a:solidFill>
                  <a:schemeClr val="accent2"/>
                </a:solidFill>
                <a:latin typeface="Times New Roman" panose="02020603050405020304" pitchFamily="18" charset="0"/>
                <a:cs typeface="Times New Roman" panose="02020603050405020304" pitchFamily="18" charset="0"/>
              </a:rPr>
              <a:t>thịt</a:t>
            </a:r>
            <a:r>
              <a:rPr lang="en-US" sz="3200" b="1" dirty="0">
                <a:solidFill>
                  <a:schemeClr val="accent2"/>
                </a:solidFill>
                <a:latin typeface="Times New Roman" panose="02020603050405020304" pitchFamily="18" charset="0"/>
                <a:cs typeface="Times New Roman" panose="02020603050405020304" pitchFamily="18" charset="0"/>
              </a:rPr>
              <a:t>. </a:t>
            </a:r>
            <a:r>
              <a:rPr lang="en-US" sz="3200" b="1" dirty="0" err="1">
                <a:solidFill>
                  <a:schemeClr val="accent2"/>
                </a:solidFill>
                <a:latin typeface="Times New Roman" panose="02020603050405020304" pitchFamily="18" charset="0"/>
                <a:cs typeface="Times New Roman" panose="02020603050405020304" pitchFamily="18" charset="0"/>
              </a:rPr>
              <a:t>Những</a:t>
            </a:r>
            <a:r>
              <a:rPr lang="en-US" sz="3200" b="1" dirty="0">
                <a:solidFill>
                  <a:schemeClr val="accent2"/>
                </a:solidFill>
                <a:latin typeface="Times New Roman" panose="02020603050405020304" pitchFamily="18" charset="0"/>
                <a:cs typeface="Times New Roman" panose="02020603050405020304" pitchFamily="18" charset="0"/>
              </a:rPr>
              <a:t> </a:t>
            </a:r>
            <a:r>
              <a:rPr lang="en-US" sz="3200" b="1" dirty="0" err="1">
                <a:solidFill>
                  <a:schemeClr val="accent2"/>
                </a:solidFill>
                <a:latin typeface="Times New Roman" panose="02020603050405020304" pitchFamily="18" charset="0"/>
                <a:cs typeface="Times New Roman" panose="02020603050405020304" pitchFamily="18" charset="0"/>
              </a:rPr>
              <a:t>người</a:t>
            </a:r>
            <a:r>
              <a:rPr lang="en-US" sz="3200" b="1" dirty="0">
                <a:solidFill>
                  <a:schemeClr val="accent2"/>
                </a:solidFill>
                <a:latin typeface="Times New Roman" panose="02020603050405020304" pitchFamily="18" charset="0"/>
                <a:cs typeface="Times New Roman" panose="02020603050405020304" pitchFamily="18" charset="0"/>
              </a:rPr>
              <a:t> </a:t>
            </a:r>
            <a:r>
              <a:rPr lang="en-US" sz="3200" b="1" dirty="0" err="1">
                <a:solidFill>
                  <a:schemeClr val="accent2"/>
                </a:solidFill>
                <a:latin typeface="Times New Roman" panose="02020603050405020304" pitchFamily="18" charset="0"/>
                <a:cs typeface="Times New Roman" panose="02020603050405020304" pitchFamily="18" charset="0"/>
              </a:rPr>
              <a:t>thường</a:t>
            </a:r>
            <a:r>
              <a:rPr lang="en-US" sz="3200" b="1" dirty="0">
                <a:solidFill>
                  <a:schemeClr val="accent2"/>
                </a:solidFill>
                <a:latin typeface="Times New Roman" panose="02020603050405020304" pitchFamily="18" charset="0"/>
                <a:cs typeface="Times New Roman" panose="02020603050405020304" pitchFamily="18" charset="0"/>
              </a:rPr>
              <a:t> </a:t>
            </a:r>
            <a:r>
              <a:rPr lang="en-US" sz="3200" b="1" dirty="0" err="1">
                <a:solidFill>
                  <a:schemeClr val="accent2"/>
                </a:solidFill>
                <a:latin typeface="Times New Roman" panose="02020603050405020304" pitchFamily="18" charset="0"/>
                <a:cs typeface="Times New Roman" panose="02020603050405020304" pitchFamily="18" charset="0"/>
              </a:rPr>
              <a:t>xuyên</a:t>
            </a:r>
            <a:r>
              <a:rPr lang="en-US" sz="3200" b="1" dirty="0">
                <a:solidFill>
                  <a:schemeClr val="accent2"/>
                </a:solidFill>
                <a:latin typeface="Times New Roman" panose="02020603050405020304" pitchFamily="18" charset="0"/>
                <a:cs typeface="Times New Roman" panose="02020603050405020304" pitchFamily="18" charset="0"/>
              </a:rPr>
              <a:t> </a:t>
            </a:r>
            <a:r>
              <a:rPr lang="en-US" sz="3200" b="1" dirty="0" err="1">
                <a:solidFill>
                  <a:schemeClr val="accent2"/>
                </a:solidFill>
                <a:latin typeface="Times New Roman" panose="02020603050405020304" pitchFamily="18" charset="0"/>
                <a:cs typeface="Times New Roman" panose="02020603050405020304" pitchFamily="18" charset="0"/>
              </a:rPr>
              <a:t>ăn</a:t>
            </a:r>
            <a:r>
              <a:rPr lang="en-US" sz="3200" b="1" dirty="0">
                <a:solidFill>
                  <a:schemeClr val="accent2"/>
                </a:solidFill>
                <a:latin typeface="Times New Roman" panose="02020603050405020304" pitchFamily="18" charset="0"/>
                <a:cs typeface="Times New Roman" panose="02020603050405020304" pitchFamily="18" charset="0"/>
              </a:rPr>
              <a:t> </a:t>
            </a:r>
            <a:r>
              <a:rPr lang="en-US" sz="3200" b="1" dirty="0" err="1">
                <a:solidFill>
                  <a:schemeClr val="accent2"/>
                </a:solidFill>
                <a:latin typeface="Times New Roman" panose="02020603050405020304" pitchFamily="18" charset="0"/>
                <a:cs typeface="Times New Roman" panose="02020603050405020304" pitchFamily="18" charset="0"/>
              </a:rPr>
              <a:t>cá</a:t>
            </a:r>
            <a:r>
              <a:rPr lang="en-US" sz="3200" b="1" dirty="0">
                <a:solidFill>
                  <a:schemeClr val="accent2"/>
                </a:solidFill>
                <a:latin typeface="Times New Roman" panose="02020603050405020304" pitchFamily="18" charset="0"/>
                <a:cs typeface="Times New Roman" panose="02020603050405020304" pitchFamily="18" charset="0"/>
              </a:rPr>
              <a:t> </a:t>
            </a:r>
            <a:r>
              <a:rPr lang="en-US" sz="3200" b="1" dirty="0" err="1">
                <a:solidFill>
                  <a:schemeClr val="accent2"/>
                </a:solidFill>
                <a:latin typeface="Times New Roman" panose="02020603050405020304" pitchFamily="18" charset="0"/>
                <a:cs typeface="Times New Roman" panose="02020603050405020304" pitchFamily="18" charset="0"/>
              </a:rPr>
              <a:t>và</a:t>
            </a:r>
            <a:r>
              <a:rPr lang="en-US" sz="3200" b="1" dirty="0">
                <a:solidFill>
                  <a:schemeClr val="accent2"/>
                </a:solidFill>
                <a:latin typeface="Times New Roman" panose="02020603050405020304" pitchFamily="18" charset="0"/>
                <a:cs typeface="Times New Roman" panose="02020603050405020304" pitchFamily="18" charset="0"/>
              </a:rPr>
              <a:t> </a:t>
            </a:r>
            <a:r>
              <a:rPr lang="en-US" sz="3200" b="1" dirty="0" err="1">
                <a:solidFill>
                  <a:schemeClr val="accent2"/>
                </a:solidFill>
                <a:latin typeface="Times New Roman" panose="02020603050405020304" pitchFamily="18" charset="0"/>
                <a:cs typeface="Times New Roman" panose="02020603050405020304" pitchFamily="18" charset="0"/>
              </a:rPr>
              <a:t>bổ</a:t>
            </a:r>
            <a:r>
              <a:rPr lang="en-US" sz="3200" b="1" dirty="0">
                <a:solidFill>
                  <a:schemeClr val="accent2"/>
                </a:solidFill>
                <a:latin typeface="Times New Roman" panose="02020603050405020304" pitchFamily="18" charset="0"/>
                <a:cs typeface="Times New Roman" panose="02020603050405020304" pitchFamily="18" charset="0"/>
              </a:rPr>
              <a:t> sung </a:t>
            </a:r>
            <a:r>
              <a:rPr lang="en-US" sz="3200" b="1" dirty="0" err="1">
                <a:solidFill>
                  <a:schemeClr val="accent2"/>
                </a:solidFill>
                <a:latin typeface="Times New Roman" panose="02020603050405020304" pitchFamily="18" charset="0"/>
                <a:cs typeface="Times New Roman" panose="02020603050405020304" pitchFamily="18" charset="0"/>
              </a:rPr>
              <a:t>dầu</a:t>
            </a:r>
            <a:r>
              <a:rPr lang="en-US" sz="3200" b="1" dirty="0">
                <a:solidFill>
                  <a:schemeClr val="accent2"/>
                </a:solidFill>
                <a:latin typeface="Times New Roman" panose="02020603050405020304" pitchFamily="18" charset="0"/>
                <a:cs typeface="Times New Roman" panose="02020603050405020304" pitchFamily="18" charset="0"/>
              </a:rPr>
              <a:t> </a:t>
            </a:r>
            <a:r>
              <a:rPr lang="en-US" sz="3200" b="1" dirty="0" err="1">
                <a:solidFill>
                  <a:schemeClr val="accent2"/>
                </a:solidFill>
                <a:latin typeface="Times New Roman" panose="02020603050405020304" pitchFamily="18" charset="0"/>
                <a:cs typeface="Times New Roman" panose="02020603050405020304" pitchFamily="18" charset="0"/>
              </a:rPr>
              <a:t>cá</a:t>
            </a:r>
            <a:r>
              <a:rPr lang="en-US" sz="3200" b="1" dirty="0">
                <a:solidFill>
                  <a:schemeClr val="accent2"/>
                </a:solidFill>
                <a:latin typeface="Times New Roman" panose="02020603050405020304" pitchFamily="18" charset="0"/>
                <a:cs typeface="Times New Roman" panose="02020603050405020304" pitchFamily="18" charset="0"/>
              </a:rPr>
              <a:t> </a:t>
            </a:r>
            <a:r>
              <a:rPr lang="en-US" sz="3200" b="1" dirty="0" err="1">
                <a:solidFill>
                  <a:schemeClr val="accent2"/>
                </a:solidFill>
                <a:latin typeface="Times New Roman" panose="02020603050405020304" pitchFamily="18" charset="0"/>
                <a:cs typeface="Times New Roman" panose="02020603050405020304" pitchFamily="18" charset="0"/>
              </a:rPr>
              <a:t>ít</a:t>
            </a:r>
            <a:r>
              <a:rPr lang="en-US" sz="3200" b="1" dirty="0">
                <a:solidFill>
                  <a:schemeClr val="accent2"/>
                </a:solidFill>
                <a:latin typeface="Times New Roman" panose="02020603050405020304" pitchFamily="18" charset="0"/>
                <a:cs typeface="Times New Roman" panose="02020603050405020304" pitchFamily="18" charset="0"/>
              </a:rPr>
              <a:t> </a:t>
            </a:r>
            <a:r>
              <a:rPr lang="en-US" sz="3200" b="1" dirty="0" err="1">
                <a:solidFill>
                  <a:schemeClr val="accent2"/>
                </a:solidFill>
                <a:latin typeface="Times New Roman" panose="02020603050405020304" pitchFamily="18" charset="0"/>
                <a:cs typeface="Times New Roman" panose="02020603050405020304" pitchFamily="18" charset="0"/>
              </a:rPr>
              <a:t>mắc</a:t>
            </a:r>
            <a:r>
              <a:rPr lang="en-US" sz="3200" b="1" dirty="0">
                <a:solidFill>
                  <a:schemeClr val="accent2"/>
                </a:solidFill>
                <a:latin typeface="Times New Roman" panose="02020603050405020304" pitchFamily="18" charset="0"/>
                <a:cs typeface="Times New Roman" panose="02020603050405020304" pitchFamily="18" charset="0"/>
              </a:rPr>
              <a:t> </a:t>
            </a:r>
            <a:r>
              <a:rPr lang="en-US" sz="3200" b="1" dirty="0" err="1">
                <a:solidFill>
                  <a:schemeClr val="accent2"/>
                </a:solidFill>
                <a:latin typeface="Times New Roman" panose="02020603050405020304" pitchFamily="18" charset="0"/>
                <a:cs typeface="Times New Roman" panose="02020603050405020304" pitchFamily="18" charset="0"/>
              </a:rPr>
              <a:t>các</a:t>
            </a:r>
            <a:r>
              <a:rPr lang="en-US" sz="3200" b="1" dirty="0">
                <a:solidFill>
                  <a:schemeClr val="accent2"/>
                </a:solidFill>
                <a:latin typeface="Times New Roman" panose="02020603050405020304" pitchFamily="18" charset="0"/>
                <a:cs typeface="Times New Roman" panose="02020603050405020304" pitchFamily="18" charset="0"/>
              </a:rPr>
              <a:t> </a:t>
            </a:r>
            <a:r>
              <a:rPr lang="en-US" sz="3200" b="1" dirty="0" err="1">
                <a:solidFill>
                  <a:schemeClr val="accent2"/>
                </a:solidFill>
                <a:latin typeface="Times New Roman" panose="02020603050405020304" pitchFamily="18" charset="0"/>
                <a:cs typeface="Times New Roman" panose="02020603050405020304" pitchFamily="18" charset="0"/>
              </a:rPr>
              <a:t>bệnh</a:t>
            </a:r>
            <a:r>
              <a:rPr lang="en-US" sz="3200" b="1" dirty="0">
                <a:solidFill>
                  <a:schemeClr val="accent2"/>
                </a:solidFill>
                <a:latin typeface="Times New Roman" panose="02020603050405020304" pitchFamily="18" charset="0"/>
                <a:cs typeface="Times New Roman" panose="02020603050405020304" pitchFamily="18" charset="0"/>
              </a:rPr>
              <a:t> </a:t>
            </a:r>
            <a:r>
              <a:rPr lang="en-US" sz="3200" b="1" dirty="0" err="1">
                <a:solidFill>
                  <a:schemeClr val="accent2"/>
                </a:solidFill>
                <a:latin typeface="Times New Roman" panose="02020603050405020304" pitchFamily="18" charset="0"/>
                <a:cs typeface="Times New Roman" panose="02020603050405020304" pitchFamily="18" charset="0"/>
              </a:rPr>
              <a:t>về</a:t>
            </a:r>
            <a:r>
              <a:rPr lang="en-US" sz="3200" b="1" dirty="0">
                <a:solidFill>
                  <a:schemeClr val="accent2"/>
                </a:solidFill>
                <a:latin typeface="Times New Roman" panose="02020603050405020304" pitchFamily="18" charset="0"/>
                <a:cs typeface="Times New Roman" panose="02020603050405020304" pitchFamily="18" charset="0"/>
              </a:rPr>
              <a:t> </a:t>
            </a:r>
            <a:r>
              <a:rPr lang="en-US" sz="3200" b="1" dirty="0" err="1">
                <a:solidFill>
                  <a:schemeClr val="accent2"/>
                </a:solidFill>
                <a:latin typeface="Times New Roman" panose="02020603050405020304" pitchFamily="18" charset="0"/>
                <a:cs typeface="Times New Roman" panose="02020603050405020304" pitchFamily="18" charset="0"/>
              </a:rPr>
              <a:t>mắt</a:t>
            </a:r>
            <a:r>
              <a:rPr lang="en-US" sz="3200" b="1" dirty="0">
                <a:solidFill>
                  <a:schemeClr val="accent2"/>
                </a:solidFill>
                <a:latin typeface="Times New Roman" panose="02020603050405020304" pitchFamily="18" charset="0"/>
                <a:cs typeface="Times New Roman" panose="02020603050405020304" pitchFamily="18" charset="0"/>
              </a:rPr>
              <a:t>. </a:t>
            </a:r>
          </a:p>
          <a:p>
            <a:pPr eaLnBrk="1" hangingPunct="1">
              <a:lnSpc>
                <a:spcPct val="130000"/>
              </a:lnSpc>
            </a:pPr>
            <a:r>
              <a:rPr lang="en-US" sz="3200" b="1" dirty="0">
                <a:solidFill>
                  <a:schemeClr val="accent2"/>
                </a:solidFill>
                <a:latin typeface="Times New Roman" panose="02020603050405020304" pitchFamily="18" charset="0"/>
                <a:cs typeface="Times New Roman" panose="02020603050405020304" pitchFamily="18" charset="0"/>
              </a:rPr>
              <a:t>- </a:t>
            </a:r>
            <a:r>
              <a:rPr lang="en-US" sz="3200" b="1" dirty="0" err="1">
                <a:solidFill>
                  <a:schemeClr val="accent2"/>
                </a:solidFill>
                <a:latin typeface="Times New Roman" panose="02020603050405020304" pitchFamily="18" charset="0"/>
                <a:cs typeface="Times New Roman" panose="02020603050405020304" pitchFamily="18" charset="0"/>
              </a:rPr>
              <a:t>Ăn</a:t>
            </a:r>
            <a:r>
              <a:rPr lang="en-US" sz="3200" b="1" dirty="0">
                <a:solidFill>
                  <a:schemeClr val="accent2"/>
                </a:solidFill>
                <a:latin typeface="Times New Roman" panose="02020603050405020304" pitchFamily="18" charset="0"/>
                <a:cs typeface="Times New Roman" panose="02020603050405020304" pitchFamily="18" charset="0"/>
              </a:rPr>
              <a:t> </a:t>
            </a:r>
            <a:r>
              <a:rPr lang="en-US" sz="3200" b="1" dirty="0" err="1">
                <a:solidFill>
                  <a:schemeClr val="accent2"/>
                </a:solidFill>
                <a:latin typeface="Times New Roman" panose="02020603050405020304" pitchFamily="18" charset="0"/>
                <a:cs typeface="Times New Roman" panose="02020603050405020304" pitchFamily="18" charset="0"/>
              </a:rPr>
              <a:t>cá</a:t>
            </a:r>
            <a:r>
              <a:rPr lang="en-US" sz="3200" b="1" dirty="0">
                <a:solidFill>
                  <a:schemeClr val="accent2"/>
                </a:solidFill>
                <a:latin typeface="Times New Roman" panose="02020603050405020304" pitchFamily="18" charset="0"/>
                <a:cs typeface="Times New Roman" panose="02020603050405020304" pitchFamily="18" charset="0"/>
              </a:rPr>
              <a:t> </a:t>
            </a:r>
            <a:r>
              <a:rPr lang="en-US" sz="3200" b="1" dirty="0" err="1">
                <a:solidFill>
                  <a:schemeClr val="accent2"/>
                </a:solidFill>
                <a:latin typeface="Times New Roman" panose="02020603050405020304" pitchFamily="18" charset="0"/>
                <a:cs typeface="Times New Roman" panose="02020603050405020304" pitchFamily="18" charset="0"/>
              </a:rPr>
              <a:t>giúp</a:t>
            </a:r>
            <a:r>
              <a:rPr lang="en-US" sz="3200" b="1" dirty="0">
                <a:solidFill>
                  <a:schemeClr val="accent2"/>
                </a:solidFill>
                <a:latin typeface="Times New Roman" panose="02020603050405020304" pitchFamily="18" charset="0"/>
                <a:cs typeface="Times New Roman" panose="02020603050405020304" pitchFamily="18" charset="0"/>
              </a:rPr>
              <a:t> </a:t>
            </a:r>
            <a:r>
              <a:rPr lang="en-US" sz="3200" b="1" dirty="0" err="1">
                <a:solidFill>
                  <a:schemeClr val="accent2"/>
                </a:solidFill>
                <a:latin typeface="Times New Roman" panose="02020603050405020304" pitchFamily="18" charset="0"/>
                <a:cs typeface="Times New Roman" panose="02020603050405020304" pitchFamily="18" charset="0"/>
              </a:rPr>
              <a:t>giảm</a:t>
            </a:r>
            <a:r>
              <a:rPr lang="en-US" sz="3200" b="1" dirty="0">
                <a:solidFill>
                  <a:schemeClr val="accent2"/>
                </a:solidFill>
                <a:latin typeface="Times New Roman" panose="02020603050405020304" pitchFamily="18" charset="0"/>
                <a:cs typeface="Times New Roman" panose="02020603050405020304" pitchFamily="18" charset="0"/>
              </a:rPr>
              <a:t> </a:t>
            </a:r>
            <a:r>
              <a:rPr lang="en-US" sz="3200" b="1" dirty="0" err="1">
                <a:solidFill>
                  <a:schemeClr val="accent2"/>
                </a:solidFill>
                <a:latin typeface="Times New Roman" panose="02020603050405020304" pitchFamily="18" charset="0"/>
                <a:cs typeface="Times New Roman" panose="02020603050405020304" pitchFamily="18" charset="0"/>
              </a:rPr>
              <a:t>nguy</a:t>
            </a:r>
            <a:r>
              <a:rPr lang="en-US" sz="3200" b="1" dirty="0">
                <a:solidFill>
                  <a:schemeClr val="accent2"/>
                </a:solidFill>
                <a:latin typeface="Times New Roman" panose="02020603050405020304" pitchFamily="18" charset="0"/>
                <a:cs typeface="Times New Roman" panose="02020603050405020304" pitchFamily="18" charset="0"/>
              </a:rPr>
              <a:t> </a:t>
            </a:r>
            <a:r>
              <a:rPr lang="en-US" sz="3200" b="1" dirty="0" err="1">
                <a:solidFill>
                  <a:schemeClr val="accent2"/>
                </a:solidFill>
                <a:latin typeface="Times New Roman" panose="02020603050405020304" pitchFamily="18" charset="0"/>
                <a:cs typeface="Times New Roman" panose="02020603050405020304" pitchFamily="18" charset="0"/>
              </a:rPr>
              <a:t>cơ</a:t>
            </a:r>
            <a:r>
              <a:rPr lang="en-US" sz="3200" b="1" dirty="0">
                <a:solidFill>
                  <a:schemeClr val="accent2"/>
                </a:solidFill>
                <a:latin typeface="Times New Roman" panose="02020603050405020304" pitchFamily="18" charset="0"/>
                <a:cs typeface="Times New Roman" panose="02020603050405020304" pitchFamily="18" charset="0"/>
              </a:rPr>
              <a:t> </a:t>
            </a:r>
            <a:r>
              <a:rPr lang="en-US" sz="3200" b="1" dirty="0" err="1">
                <a:solidFill>
                  <a:schemeClr val="accent2"/>
                </a:solidFill>
                <a:latin typeface="Times New Roman" panose="02020603050405020304" pitchFamily="18" charset="0"/>
                <a:cs typeface="Times New Roman" panose="02020603050405020304" pitchFamily="18" charset="0"/>
              </a:rPr>
              <a:t>bị</a:t>
            </a:r>
            <a:r>
              <a:rPr lang="en-US" sz="3200" b="1" dirty="0">
                <a:solidFill>
                  <a:schemeClr val="accent2"/>
                </a:solidFill>
                <a:latin typeface="Times New Roman" panose="02020603050405020304" pitchFamily="18" charset="0"/>
                <a:cs typeface="Times New Roman" panose="02020603050405020304" pitchFamily="18" charset="0"/>
              </a:rPr>
              <a:t> </a:t>
            </a:r>
            <a:r>
              <a:rPr lang="en-US" sz="3200" b="1" dirty="0" err="1">
                <a:solidFill>
                  <a:schemeClr val="accent2"/>
                </a:solidFill>
                <a:latin typeface="Times New Roman" panose="02020603050405020304" pitchFamily="18" charset="0"/>
                <a:cs typeface="Times New Roman" panose="02020603050405020304" pitchFamily="18" charset="0"/>
              </a:rPr>
              <a:t>đột</a:t>
            </a:r>
            <a:r>
              <a:rPr lang="en-US" sz="3200" b="1" dirty="0">
                <a:solidFill>
                  <a:schemeClr val="accent2"/>
                </a:solidFill>
                <a:latin typeface="Times New Roman" panose="02020603050405020304" pitchFamily="18" charset="0"/>
                <a:cs typeface="Times New Roman" panose="02020603050405020304" pitchFamily="18" charset="0"/>
              </a:rPr>
              <a:t> </a:t>
            </a:r>
            <a:r>
              <a:rPr lang="en-US" sz="3200" b="1" dirty="0" err="1">
                <a:solidFill>
                  <a:schemeClr val="accent2"/>
                </a:solidFill>
                <a:latin typeface="Times New Roman" panose="02020603050405020304" pitchFamily="18" charset="0"/>
                <a:cs typeface="Times New Roman" panose="02020603050405020304" pitchFamily="18" charset="0"/>
              </a:rPr>
              <a:t>quỵ</a:t>
            </a:r>
            <a:r>
              <a:rPr lang="en-US" sz="3200" b="1" dirty="0">
                <a:solidFill>
                  <a:schemeClr val="accent2"/>
                </a:solidFill>
                <a:latin typeface="Times New Roman" panose="02020603050405020304" pitchFamily="18" charset="0"/>
                <a:cs typeface="Times New Roman" panose="02020603050405020304" pitchFamily="18" charset="0"/>
              </a:rPr>
              <a:t>.</a:t>
            </a:r>
          </a:p>
        </p:txBody>
      </p:sp>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80">
                                          <p:stCondLst>
                                            <p:cond delay="0"/>
                                          </p:stCondLst>
                                        </p:cTn>
                                        <p:tgtEl>
                                          <p:spTgt spid="8"/>
                                        </p:tgtEl>
                                      </p:cBhvr>
                                    </p:animEffect>
                                    <p:anim calcmode="lin" valueType="num">
                                      <p:cBhvr>
                                        <p:cTn id="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gtEl>
                                      </p:cBhvr>
                                      <p:to x="100000" y="60000"/>
                                    </p:animScale>
                                    <p:animScale>
                                      <p:cBhvr>
                                        <p:cTn id="14" dur="166" decel="50000">
                                          <p:stCondLst>
                                            <p:cond delay="676"/>
                                          </p:stCondLst>
                                        </p:cTn>
                                        <p:tgtEl>
                                          <p:spTgt spid="8"/>
                                        </p:tgtEl>
                                      </p:cBhvr>
                                      <p:to x="100000" y="100000"/>
                                    </p:animScale>
                                    <p:animScale>
                                      <p:cBhvr>
                                        <p:cTn id="15" dur="26">
                                          <p:stCondLst>
                                            <p:cond delay="1312"/>
                                          </p:stCondLst>
                                        </p:cTn>
                                        <p:tgtEl>
                                          <p:spTgt spid="8"/>
                                        </p:tgtEl>
                                      </p:cBhvr>
                                      <p:to x="100000" y="80000"/>
                                    </p:animScale>
                                    <p:animScale>
                                      <p:cBhvr>
                                        <p:cTn id="16" dur="166" decel="50000">
                                          <p:stCondLst>
                                            <p:cond delay="1338"/>
                                          </p:stCondLst>
                                        </p:cTn>
                                        <p:tgtEl>
                                          <p:spTgt spid="8"/>
                                        </p:tgtEl>
                                      </p:cBhvr>
                                      <p:to x="100000" y="100000"/>
                                    </p:animScale>
                                    <p:animScale>
                                      <p:cBhvr>
                                        <p:cTn id="17" dur="26">
                                          <p:stCondLst>
                                            <p:cond delay="1642"/>
                                          </p:stCondLst>
                                        </p:cTn>
                                        <p:tgtEl>
                                          <p:spTgt spid="8"/>
                                        </p:tgtEl>
                                      </p:cBhvr>
                                      <p:to x="100000" y="90000"/>
                                    </p:animScale>
                                    <p:animScale>
                                      <p:cBhvr>
                                        <p:cTn id="18" dur="166" decel="50000">
                                          <p:stCondLst>
                                            <p:cond delay="1668"/>
                                          </p:stCondLst>
                                        </p:cTn>
                                        <p:tgtEl>
                                          <p:spTgt spid="8"/>
                                        </p:tgtEl>
                                      </p:cBhvr>
                                      <p:to x="100000" y="100000"/>
                                    </p:animScale>
                                    <p:animScale>
                                      <p:cBhvr>
                                        <p:cTn id="19" dur="26">
                                          <p:stCondLst>
                                            <p:cond delay="1808"/>
                                          </p:stCondLst>
                                        </p:cTn>
                                        <p:tgtEl>
                                          <p:spTgt spid="8"/>
                                        </p:tgtEl>
                                      </p:cBhvr>
                                      <p:to x="100000" y="95000"/>
                                    </p:animScale>
                                    <p:animScale>
                                      <p:cBhvr>
                                        <p:cTn id="20"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DMIN\Desktop\Nong trai\old-mcdonalds-farm-pla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254000"/>
            <a:ext cx="12192000" cy="713740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ADMIN\Desktop\Tai nguyen thiet ke tro choi\Bảng gỗ\canstock6432558.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foregroundMark x1="47333" y1="88732" x2="44667" y2="93662"/>
                        <a14:backgroundMark x1="37333" y1="90141" x2="38667" y2="91549"/>
                      </a14:backgroundRemoval>
                    </a14:imgEffect>
                    <a14:imgEffect>
                      <a14:sharpenSoften amount="50000"/>
                    </a14:imgEffect>
                    <a14:imgEffect>
                      <a14:colorTemperature colorTemp="7200"/>
                    </a14:imgEffect>
                  </a14:imgLayer>
                </a14:imgProps>
              </a:ext>
              <a:ext uri="{28A0092B-C50C-407E-A947-70E740481C1C}">
                <a14:useLocalDpi xmlns:a14="http://schemas.microsoft.com/office/drawing/2010/main" val="0"/>
              </a:ext>
            </a:extLst>
          </a:blip>
          <a:srcRect/>
          <a:stretch>
            <a:fillRect/>
          </a:stretch>
        </p:blipFill>
        <p:spPr bwMode="auto">
          <a:xfrm>
            <a:off x="5156200" y="4749800"/>
            <a:ext cx="2743200" cy="260032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232010" y="5257801"/>
            <a:ext cx="2478563" cy="1241237"/>
          </a:xfrm>
          <a:prstGeom prst="rect">
            <a:avLst/>
          </a:prstGeom>
          <a:noFill/>
        </p:spPr>
        <p:txBody>
          <a:bodyPr wrap="none" rtlCol="0">
            <a:spAutoFit/>
          </a:bodyPr>
          <a:lstStyle/>
          <a:p>
            <a:pPr algn="ctr"/>
            <a:r>
              <a:rPr lang="en-US" sz="3733" dirty="0">
                <a:solidFill>
                  <a:srgbClr val="009900"/>
                </a:solidFill>
                <a:latin typeface="UTM Azuki" panose="02040603050506020204" pitchFamily="18" charset="0"/>
              </a:rPr>
              <a:t>XÂY DỰNG</a:t>
            </a:r>
          </a:p>
          <a:p>
            <a:pPr algn="ctr"/>
            <a:r>
              <a:rPr lang="en-US" sz="3733" dirty="0">
                <a:solidFill>
                  <a:srgbClr val="009900"/>
                </a:solidFill>
                <a:latin typeface="UTM Azuki" panose="02040603050506020204" pitchFamily="18" charset="0"/>
              </a:rPr>
              <a:t>NÔNG TRẠI</a:t>
            </a:r>
          </a:p>
        </p:txBody>
      </p:sp>
    </p:spTree>
    <p:extLst>
      <p:ext uri="{BB962C8B-B14F-4D97-AF65-F5344CB8AC3E}">
        <p14:creationId xmlns:p14="http://schemas.microsoft.com/office/powerpoint/2010/main" val="1370225829"/>
      </p:ext>
    </p:extLst>
  </p:cSld>
  <p:clrMapOvr>
    <a:masterClrMapping/>
  </p:clrMapOvr>
  <p:transition spd="med">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075"/>
                                        </p:tgtEl>
                                        <p:attrNameLst>
                                          <p:attrName>style.visibility</p:attrName>
                                        </p:attrNameLst>
                                      </p:cBhvr>
                                      <p:to>
                                        <p:strVal val="visible"/>
                                      </p:to>
                                    </p:set>
                                    <p:anim calcmode="lin" valueType="num">
                                      <p:cBhvr additive="base">
                                        <p:cTn id="11" dur="500" fill="hold"/>
                                        <p:tgtEl>
                                          <p:spTgt spid="3075"/>
                                        </p:tgtEl>
                                        <p:attrNameLst>
                                          <p:attrName>ppt_x</p:attrName>
                                        </p:attrNameLst>
                                      </p:cBhvr>
                                      <p:tavLst>
                                        <p:tav tm="0">
                                          <p:val>
                                            <p:strVal val="#ppt_x"/>
                                          </p:val>
                                        </p:tav>
                                        <p:tav tm="100000">
                                          <p:val>
                                            <p:strVal val="#ppt_x"/>
                                          </p:val>
                                        </p:tav>
                                      </p:tavLst>
                                    </p:anim>
                                    <p:anim calcmode="lin" valueType="num">
                                      <p:cBhvr additive="base">
                                        <p:cTn id="12" dur="500" fill="hold"/>
                                        <p:tgtEl>
                                          <p:spTgt spid="307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7107" name="Rectangle 3"/>
          <p:cNvSpPr>
            <a:spLocks noGrp="1" noChangeArrowheads="1"/>
          </p:cNvSpPr>
          <p:nvPr>
            <p:ph type="body" idx="4294967295"/>
          </p:nvPr>
        </p:nvSpPr>
        <p:spPr>
          <a:xfrm>
            <a:off x="2857500" y="1295400"/>
            <a:ext cx="6629400" cy="2362200"/>
          </a:xfrm>
        </p:spPr>
        <p:txBody>
          <a:bodyPr/>
          <a:lstStyle/>
          <a:p>
            <a:pPr eaLnBrk="1" hangingPunct="1"/>
            <a:r>
              <a:rPr lang="en-US" b="1" dirty="0" err="1">
                <a:solidFill>
                  <a:srgbClr val="FF0000"/>
                </a:solidFill>
                <a:latin typeface="Times New Roman" panose="02020603050405020304" pitchFamily="18" charset="0"/>
                <a:cs typeface="Times New Roman" panose="02020603050405020304" pitchFamily="18" charset="0"/>
              </a:rPr>
              <a:t>Nếu</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ăn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cá</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đều</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đặn</a:t>
            </a:r>
            <a:r>
              <a:rPr lang="en-US" b="1" dirty="0">
                <a:latin typeface="Times New Roman" panose="02020603050405020304" pitchFamily="18" charset="0"/>
                <a:cs typeface="Times New Roman" panose="02020603050405020304" pitchFamily="18" charset="0"/>
              </a:rPr>
              <a:t> 1 </a:t>
            </a:r>
            <a:r>
              <a:rPr lang="en-US" b="1" dirty="0" err="1">
                <a:latin typeface="Times New Roman" panose="02020603050405020304" pitchFamily="18" charset="0"/>
                <a:cs typeface="Times New Roman" panose="02020603050405020304" pitchFamily="18" charset="0"/>
              </a:rPr>
              <a:t>lần</a:t>
            </a:r>
            <a:r>
              <a:rPr lang="en-US" b="1" dirty="0">
                <a:latin typeface="Times New Roman" panose="02020603050405020304" pitchFamily="18" charset="0"/>
                <a:cs typeface="Times New Roman" panose="02020603050405020304" pitchFamily="18" charset="0"/>
              </a:rPr>
              <a:t>/</a:t>
            </a:r>
            <a:r>
              <a:rPr lang="en-US" b="1" dirty="0" err="1">
                <a:latin typeface="Times New Roman" panose="02020603050405020304" pitchFamily="18" charset="0"/>
                <a:cs typeface="Times New Roman" panose="02020603050405020304" pitchFamily="18" charset="0"/>
              </a:rPr>
              <a:t>tuần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sẽ</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giúp</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bạn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giảm</a:t>
            </a:r>
            <a:r>
              <a:rPr lang="en-US" b="1" dirty="0">
                <a:latin typeface="Times New Roman" panose="02020603050405020304" pitchFamily="18" charset="0"/>
                <a:cs typeface="Times New Roman" panose="02020603050405020304" pitchFamily="18" charset="0"/>
              </a:rPr>
              <a:t> 4% </a:t>
            </a:r>
            <a:r>
              <a:rPr lang="en-US" b="1" dirty="0" err="1">
                <a:latin typeface="Times New Roman" panose="02020603050405020304" pitchFamily="18" charset="0"/>
                <a:cs typeface="Times New Roman" panose="02020603050405020304" pitchFamily="18" charset="0"/>
              </a:rPr>
              <a:t>nguy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cơ</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ung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thư</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ruột</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còn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nếu</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ăn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cá</a:t>
            </a:r>
            <a:r>
              <a:rPr lang="en-US" b="1" dirty="0">
                <a:latin typeface="Times New Roman" panose="02020603050405020304" pitchFamily="18" charset="0"/>
                <a:cs typeface="Times New Roman" panose="02020603050405020304" pitchFamily="18" charset="0"/>
              </a:rPr>
              <a:t> 3 </a:t>
            </a:r>
            <a:r>
              <a:rPr lang="en-US" b="1" dirty="0" err="1">
                <a:latin typeface="Times New Roman" panose="02020603050405020304" pitchFamily="18" charset="0"/>
                <a:cs typeface="Times New Roman" panose="02020603050405020304" pitchFamily="18" charset="0"/>
              </a:rPr>
              <a:t>lần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tuần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tỷ</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lệ</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ung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thư</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ruột</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giảm</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là</a:t>
            </a:r>
            <a:r>
              <a:rPr lang="en-US" b="1" dirty="0">
                <a:latin typeface="Times New Roman" panose="02020603050405020304" pitchFamily="18" charset="0"/>
                <a:cs typeface="Times New Roman" panose="02020603050405020304" pitchFamily="18" charset="0"/>
              </a:rPr>
              <a:t> 12%.</a:t>
            </a:r>
          </a:p>
          <a:p>
            <a:pPr eaLnBrk="1" hangingPunct="1"/>
            <a:r>
              <a:rPr lang="en-US" b="1" dirty="0" err="1">
                <a:solidFill>
                  <a:srgbClr val="FF0000"/>
                </a:solidFill>
                <a:latin typeface="Times New Roman" panose="02020603050405020304" pitchFamily="18" charset="0"/>
                <a:cs typeface="Times New Roman" panose="02020603050405020304" pitchFamily="18" charset="0"/>
              </a:rPr>
              <a:t>Ăn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cá</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tốt</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cho</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não</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tăng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trí</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nhớ</a:t>
            </a:r>
            <a:r>
              <a:rPr lang="en-US" b="1" dirty="0">
                <a:latin typeface="Times New Roman" panose="02020603050405020304" pitchFamily="18" charset="0"/>
                <a:cs typeface="Times New Roman" panose="02020603050405020304" pitchFamily="18" charset="0"/>
              </a:rPr>
              <a:t>.</a:t>
            </a:r>
          </a:p>
        </p:txBody>
      </p:sp>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47107">
                                            <p:txEl>
                                              <p:pRg st="0" end="0"/>
                                            </p:txEl>
                                          </p:spTgt>
                                        </p:tgtEl>
                                        <p:attrNameLst>
                                          <p:attrName>style.visibility</p:attrName>
                                        </p:attrNameLst>
                                      </p:cBhvr>
                                      <p:to>
                                        <p:strVal val="visible"/>
                                      </p:to>
                                    </p:set>
                                    <p:animEffect transition="in" filter="strips(downLeft)">
                                      <p:cBhvr>
                                        <p:cTn id="7" dur="500"/>
                                        <p:tgtEl>
                                          <p:spTgt spid="47107">
                                            <p:txEl>
                                              <p:pRg st="0" end="0"/>
                                            </p:txEl>
                                          </p:spTgt>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47107">
                                            <p:txEl>
                                              <p:pRg st="1" end="1"/>
                                            </p:txEl>
                                          </p:spTgt>
                                        </p:tgtEl>
                                        <p:attrNameLst>
                                          <p:attrName>style.visibility</p:attrName>
                                        </p:attrNameLst>
                                      </p:cBhvr>
                                      <p:to>
                                        <p:strVal val="visible"/>
                                      </p:to>
                                    </p:set>
                                    <p:animEffect transition="in" filter="strips(downLeft)">
                                      <p:cBhvr>
                                        <p:cTn id="10" dur="500"/>
                                        <p:tgtEl>
                                          <p:spTgt spid="4710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7" grpId="0" build="p"/>
    </p:bldLst>
  </p:timing>
</p:sld>
</file>

<file path=ppt/slides/slide3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sz="4800" b="1" dirty="0" err="1">
                <a:solidFill>
                  <a:srgbClr val="FF0000"/>
                </a:solidFill>
                <a:latin typeface="Arial" pitchFamily="34" charset="0"/>
                <a:cs typeface="Arial" pitchFamily="34" charset="0"/>
              </a:rPr>
              <a:t>Kết</a:t>
            </a:r>
            <a:r>
              <a:rPr lang="en-US" sz="4800" b="1" dirty="0">
                <a:solidFill>
                  <a:srgbClr val="FF0000"/>
                </a:solidFill>
                <a:latin typeface="Arial" pitchFamily="34" charset="0"/>
                <a:cs typeface="Arial" pitchFamily="34" charset="0"/>
              </a:rPr>
              <a:t> </a:t>
            </a:r>
            <a:r>
              <a:rPr lang="en-US" sz="4800" b="1" dirty="0" err="1">
                <a:solidFill>
                  <a:srgbClr val="FF0000"/>
                </a:solidFill>
                <a:latin typeface="Arial" pitchFamily="34" charset="0"/>
                <a:cs typeface="Arial" pitchFamily="34" charset="0"/>
              </a:rPr>
              <a:t>luận</a:t>
            </a:r>
            <a:endParaRPr lang="en-US" sz="4800" b="1" dirty="0">
              <a:solidFill>
                <a:srgbClr val="FF0000"/>
              </a:solidFill>
              <a:latin typeface="Arial" pitchFamily="34" charset="0"/>
              <a:cs typeface="Arial" pitchFamily="34" charset="0"/>
            </a:endParaRPr>
          </a:p>
        </p:txBody>
      </p:sp>
      <p:sp>
        <p:nvSpPr>
          <p:cNvPr id="5" name="Rectangle 3"/>
          <p:cNvSpPr txBox="1">
            <a:spLocks noChangeArrowheads="1"/>
          </p:cNvSpPr>
          <p:nvPr/>
        </p:nvSpPr>
        <p:spPr bwMode="auto">
          <a:xfrm>
            <a:off x="2667000" y="2332037"/>
            <a:ext cx="8001000" cy="4525963"/>
          </a:xfrm>
          <a:prstGeom prst="rect">
            <a:avLst/>
          </a:prstGeom>
          <a:noFill/>
          <a:ln w="9525">
            <a:noFill/>
            <a:miter lim="800000"/>
            <a:headEnd/>
            <a:tailEnd/>
          </a:ln>
        </p:spPr>
        <p:txBody>
          <a:bodyPr/>
          <a:lstStyle/>
          <a:p>
            <a:pPr marL="342900" indent="-342900">
              <a:lnSpc>
                <a:spcPct val="105000"/>
              </a:lnSpc>
              <a:spcBef>
                <a:spcPct val="20000"/>
              </a:spcBef>
              <a:buFontTx/>
              <a:buChar char="•"/>
            </a:pPr>
            <a:r>
              <a:rPr lang="en-US" sz="3200" dirty="0" err="1">
                <a:latin typeface="Times New Roman" panose="02020603050405020304" pitchFamily="18" charset="0"/>
                <a:cs typeface="Times New Roman" panose="02020603050405020304" pitchFamily="18" charset="0"/>
              </a:rPr>
              <a:t>Cá</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thức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ăn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chứa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nhiều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chất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đạm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quý</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Đạm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dễ</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tiêu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hơn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đạm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thịt</a:t>
            </a:r>
            <a:r>
              <a:rPr lang="en-US" sz="3200" dirty="0">
                <a:latin typeface="Times New Roman" panose="02020603050405020304" pitchFamily="18" charset="0"/>
                <a:cs typeface="Times New Roman" panose="02020603050405020304" pitchFamily="18" charset="0"/>
              </a:rPr>
              <a:t>.</a:t>
            </a:r>
          </a:p>
          <a:p>
            <a:pPr marL="342900" indent="-342900">
              <a:lnSpc>
                <a:spcPct val="105000"/>
              </a:lnSpc>
              <a:spcBef>
                <a:spcPct val="20000"/>
              </a:spcBef>
              <a:buFontTx/>
              <a:buChar char="•"/>
            </a:pPr>
            <a:r>
              <a:rPr lang="en-US" sz="3200" dirty="0" err="1">
                <a:latin typeface="Times New Roman" panose="02020603050405020304" pitchFamily="18" charset="0"/>
                <a:cs typeface="Times New Roman" panose="02020603050405020304" pitchFamily="18" charset="0"/>
              </a:rPr>
              <a:t>Chất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béo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gây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bệnh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sơ</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vữa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động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mạch</a:t>
            </a:r>
            <a:r>
              <a:rPr lang="en-US" sz="3200" dirty="0">
                <a:latin typeface="Times New Roman" panose="02020603050405020304" pitchFamily="18" charset="0"/>
                <a:cs typeface="Times New Roman" panose="02020603050405020304" pitchFamily="18" charset="0"/>
              </a:rPr>
              <a:t>. </a:t>
            </a:r>
          </a:p>
          <a:p>
            <a:pPr marL="342900" indent="-342900">
              <a:lnSpc>
                <a:spcPct val="105000"/>
              </a:lnSpc>
              <a:spcBef>
                <a:spcPct val="20000"/>
              </a:spcBef>
            </a:pPr>
            <a:r>
              <a:rPr lang="en-US" sz="3200" dirty="0">
                <a:latin typeface="Times New Roman" panose="02020603050405020304" pitchFamily="18" charset="0"/>
                <a:cs typeface="Times New Roman" panose="02020603050405020304" pitchFamily="18" charset="0"/>
              </a:rPr>
              <a:t>=&gt; </a:t>
            </a:r>
            <a:r>
              <a:rPr lang="en-US" sz="3200" dirty="0" err="1">
                <a:latin typeface="Times New Roman" panose="02020603050405020304" pitchFamily="18" charset="0"/>
                <a:cs typeface="Times New Roman" panose="02020603050405020304" pitchFamily="18" charset="0"/>
              </a:rPr>
              <a:t>Vì</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vậy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ăn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a:t>
            </a:r>
            <a:r>
              <a:rPr lang="en-US" sz="3200" dirty="0">
                <a:latin typeface="Times New Roman" panose="02020603050405020304" pitchFamily="18" charset="0"/>
                <a:cs typeface="Times New Roman" panose="02020603050405020304" pitchFamily="18" charset="0"/>
              </a:rPr>
              <a:t>.</a:t>
            </a:r>
          </a:p>
        </p:txBody>
      </p:sp>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strips(down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strips(downLeft)">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strips(downLeft)">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7651" name="Rectangle 3"/>
          <p:cNvSpPr>
            <a:spLocks noGrp="1" noChangeArrowheads="1"/>
          </p:cNvSpPr>
          <p:nvPr>
            <p:ph type="body" sz="half" idx="4294967295"/>
          </p:nvPr>
        </p:nvSpPr>
        <p:spPr>
          <a:xfrm>
            <a:off x="1600200" y="685800"/>
            <a:ext cx="10744200" cy="5181600"/>
          </a:xfrm>
        </p:spPr>
        <p:txBody>
          <a:bodyPr/>
          <a:lstStyle/>
          <a:p>
            <a:pPr marL="0" eaLnBrk="1" hangingPunct="1">
              <a:lnSpc>
                <a:spcPct val="150000"/>
              </a:lnSpc>
              <a:spcBef>
                <a:spcPct val="0"/>
              </a:spcBef>
            </a:pPr>
            <a:r>
              <a:rPr lang="en-US" b="1" dirty="0" err="1">
                <a:latin typeface="Times New Roman" pitchFamily="18" charset="0"/>
                <a:cs typeface="Times New Roman" pitchFamily="18" charset="0"/>
              </a:rPr>
              <a:t>Nên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ăn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phối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hợp</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cả</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đạm</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động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vật</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và</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đạm</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thực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vật</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để</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giúp</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cho</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cơ</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thể</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có</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thêm</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những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chất</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dinh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dưỡng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bổ</a:t>
            </a:r>
            <a:r>
              <a:rPr lang="en-US" b="1" dirty="0">
                <a:latin typeface="Times New Roman" pitchFamily="18" charset="0"/>
                <a:cs typeface="Times New Roman" pitchFamily="18" charset="0"/>
              </a:rPr>
              <a:t> sung </a:t>
            </a:r>
            <a:r>
              <a:rPr lang="en-US" b="1" dirty="0" err="1">
                <a:latin typeface="Times New Roman" pitchFamily="18" charset="0"/>
                <a:cs typeface="Times New Roman" pitchFamily="18" charset="0"/>
              </a:rPr>
              <a:t>cho</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nhau</a:t>
            </a:r>
            <a:r>
              <a:rPr lang="en-US" b="1" dirty="0">
                <a:latin typeface="Times New Roman" pitchFamily="18" charset="0"/>
                <a:cs typeface="Times New Roman" pitchFamily="18" charset="0"/>
              </a:rPr>
              <a:t>.</a:t>
            </a:r>
          </a:p>
          <a:p>
            <a:pPr marL="0" eaLnBrk="1" hangingPunct="1">
              <a:lnSpc>
                <a:spcPct val="150000"/>
              </a:lnSpc>
              <a:spcBef>
                <a:spcPct val="0"/>
              </a:spcBef>
            </a:pPr>
            <a:r>
              <a:rPr lang="en-US" b="1" dirty="0" err="1">
                <a:latin typeface="Times New Roman" pitchFamily="18" charset="0"/>
                <a:cs typeface="Times New Roman" pitchFamily="18" charset="0"/>
              </a:rPr>
              <a:t>Nên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ăn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thịt</a:t>
            </a:r>
            <a:r>
              <a:rPr lang="en-US" b="1" dirty="0">
                <a:latin typeface="Times New Roman" pitchFamily="18" charset="0"/>
                <a:cs typeface="Times New Roman" pitchFamily="18" charset="0"/>
              </a:rPr>
              <a:t> ở </a:t>
            </a:r>
            <a:r>
              <a:rPr lang="en-US" b="1" dirty="0" err="1">
                <a:latin typeface="Times New Roman" pitchFamily="18" charset="0"/>
                <a:cs typeface="Times New Roman" pitchFamily="18" charset="0"/>
              </a:rPr>
              <a:t>mức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vừa</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phải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ăn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cá</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nhiều</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hơn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để</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có</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khả</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năng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phòng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chống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bệnh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sơ</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vữa</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động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mạch</a:t>
            </a:r>
            <a:r>
              <a:rPr lang="en-US" b="1" dirty="0">
                <a:latin typeface="Times New Roman" pitchFamily="18" charset="0"/>
                <a:cs typeface="Times New Roman" pitchFamily="18" charset="0"/>
              </a:rPr>
              <a:t>. </a:t>
            </a:r>
          </a:p>
          <a:p>
            <a:pPr marL="0" eaLnBrk="1" hangingPunct="1">
              <a:lnSpc>
                <a:spcPct val="150000"/>
              </a:lnSpc>
              <a:spcBef>
                <a:spcPct val="0"/>
              </a:spcBef>
            </a:pPr>
            <a:r>
              <a:rPr lang="en-US" b="1" dirty="0" err="1">
                <a:latin typeface="Times New Roman" pitchFamily="18" charset="0"/>
                <a:cs typeface="Times New Roman" pitchFamily="18" charset="0"/>
              </a:rPr>
              <a:t>Nên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uống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sữa</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đậu</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nành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để</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giúp</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cơ</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thể</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phòng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chống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bệnh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tim</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mạch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và</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ung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thư</a:t>
            </a:r>
            <a:r>
              <a:rPr lang="en-US" b="1" dirty="0">
                <a:latin typeface="Times New Roman" pitchFamily="18" charset="0"/>
                <a:cs typeface="Times New Roman" pitchFamily="18" charset="0"/>
              </a:rPr>
              <a:t>.</a:t>
            </a:r>
          </a:p>
          <a:p>
            <a:pPr marL="0" eaLnBrk="1" hangingPunct="1">
              <a:spcBef>
                <a:spcPct val="0"/>
              </a:spcBef>
            </a:pPr>
            <a:endParaRPr lang="en-US" sz="2800" b="1" dirty="0">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animEffect transition="in" filter="strips(downLeft)">
                                      <p:cBhvr>
                                        <p:cTn id="7" dur="500"/>
                                        <p:tgtEl>
                                          <p:spTgt spid="27651">
                                            <p:txEl>
                                              <p:pRg st="0" end="0"/>
                                            </p:txEl>
                                          </p:spTgt>
                                        </p:tgtEl>
                                      </p:cBhvr>
                                    </p:animEffect>
                                  </p:childTnLst>
                                </p:cTn>
                              </p:par>
                              <p:par>
                                <p:cTn id="8" presetID="18" presetClass="entr" presetSubtype="12" fill="hold" nodeType="withEffect">
                                  <p:stCondLst>
                                    <p:cond delay="0"/>
                                  </p:stCondLst>
                                  <p:childTnLst>
                                    <p:set>
                                      <p:cBhvr>
                                        <p:cTn id="9" dur="1" fill="hold">
                                          <p:stCondLst>
                                            <p:cond delay="0"/>
                                          </p:stCondLst>
                                        </p:cTn>
                                        <p:tgtEl>
                                          <p:spTgt spid="27651">
                                            <p:txEl>
                                              <p:pRg st="1" end="1"/>
                                            </p:txEl>
                                          </p:spTgt>
                                        </p:tgtEl>
                                        <p:attrNameLst>
                                          <p:attrName>style.visibility</p:attrName>
                                        </p:attrNameLst>
                                      </p:cBhvr>
                                      <p:to>
                                        <p:strVal val="visible"/>
                                      </p:to>
                                    </p:set>
                                    <p:animEffect transition="in" filter="strips(downLeft)">
                                      <p:cBhvr>
                                        <p:cTn id="10" dur="500"/>
                                        <p:tgtEl>
                                          <p:spTgt spid="27651">
                                            <p:txEl>
                                              <p:pRg st="1" end="1"/>
                                            </p:txEl>
                                          </p:spTgt>
                                        </p:tgtEl>
                                      </p:cBhvr>
                                    </p:animEffect>
                                  </p:childTnLst>
                                </p:cTn>
                              </p:par>
                              <p:par>
                                <p:cTn id="11" presetID="18" presetClass="entr" presetSubtype="12" fill="hold" nodeType="withEffect">
                                  <p:stCondLst>
                                    <p:cond delay="0"/>
                                  </p:stCondLst>
                                  <p:childTnLst>
                                    <p:set>
                                      <p:cBhvr>
                                        <p:cTn id="12" dur="1" fill="hold">
                                          <p:stCondLst>
                                            <p:cond delay="0"/>
                                          </p:stCondLst>
                                        </p:cTn>
                                        <p:tgtEl>
                                          <p:spTgt spid="27651">
                                            <p:txEl>
                                              <p:pRg st="2" end="2"/>
                                            </p:txEl>
                                          </p:spTgt>
                                        </p:tgtEl>
                                        <p:attrNameLst>
                                          <p:attrName>style.visibility</p:attrName>
                                        </p:attrNameLst>
                                      </p:cBhvr>
                                      <p:to>
                                        <p:strVal val="visible"/>
                                      </p:to>
                                    </p:set>
                                    <p:animEffect transition="in" filter="strips(downLeft)">
                                      <p:cBhvr>
                                        <p:cTn id="13" dur="500"/>
                                        <p:tgtEl>
                                          <p:spTgt spid="2765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086AD52-F860-4D83-A421-88C22800E44C}"/>
              </a:ext>
            </a:extLst>
          </p:cNvPr>
          <p:cNvSpPr/>
          <p:nvPr/>
        </p:nvSpPr>
        <p:spPr>
          <a:xfrm>
            <a:off x="3657600" y="3075057"/>
            <a:ext cx="4578496" cy="707886"/>
          </a:xfrm>
          <a:prstGeom prst="rect">
            <a:avLst/>
          </a:prstGeom>
          <a:noFill/>
        </p:spPr>
        <p:txBody>
          <a:bodyPr wrap="none" lIns="91440" tIns="45720" rIns="91440" bIns="45720">
            <a:spAutoFit/>
          </a:bodyPr>
          <a:lstStyle/>
          <a:p>
            <a:pPr algn="ctr"/>
            <a:r>
              <a:rPr lang="en-US" sz="4000" dirty="0">
                <a:ln w="22225">
                  <a:solidFill>
                    <a:schemeClr val="accent2"/>
                  </a:solidFill>
                  <a:prstDash val="solid"/>
                </a:ln>
                <a:solidFill>
                  <a:schemeClr val="accent2">
                    <a:lumMod val="40000"/>
                    <a:lumOff val="60000"/>
                  </a:schemeClr>
                </a:solidFill>
              </a:rPr>
              <a:t>THỬ TÀI NỘI TRỢ</a:t>
            </a:r>
            <a:endParaRPr lang="en-US" sz="40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391671918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51209" name="Oval 9"/>
          <p:cNvSpPr>
            <a:spLocks noChangeArrowheads="1"/>
          </p:cNvSpPr>
          <p:nvPr/>
        </p:nvSpPr>
        <p:spPr bwMode="auto">
          <a:xfrm>
            <a:off x="833536" y="2903067"/>
            <a:ext cx="731520" cy="731520"/>
          </a:xfrm>
          <a:prstGeom prst="ellipse">
            <a:avLst/>
          </a:prstGeom>
          <a:solidFill>
            <a:schemeClr val="bg1"/>
          </a:solidFill>
          <a:ln w="57150">
            <a:solidFill>
              <a:srgbClr val="FF0000"/>
            </a:solidFill>
            <a:round/>
            <a:headEnd/>
            <a:tailEnd/>
          </a:ln>
        </p:spPr>
        <p:txBody>
          <a:bodyPr wrap="none" anchor="ctr"/>
          <a:lstStyle/>
          <a:p>
            <a:endParaRPr lang="en-US" sz="3600">
              <a:ln>
                <a:solidFill>
                  <a:srgbClr val="FF0000"/>
                </a:solidFill>
              </a:ln>
              <a:solidFill>
                <a:schemeClr val="bg1"/>
              </a:solidFill>
              <a:latin typeface="Times New Roman" pitchFamily="18" charset="0"/>
              <a:cs typeface="Times New Roman" pitchFamily="18" charset="0"/>
            </a:endParaRPr>
          </a:p>
        </p:txBody>
      </p:sp>
      <p:sp>
        <p:nvSpPr>
          <p:cNvPr id="51202" name="Rectangle 2"/>
          <p:cNvSpPr>
            <a:spLocks noGrp="1" noChangeArrowheads="1"/>
          </p:cNvSpPr>
          <p:nvPr>
            <p:ph type="title"/>
          </p:nvPr>
        </p:nvSpPr>
        <p:spPr>
          <a:xfrm>
            <a:off x="1985010" y="380498"/>
            <a:ext cx="8911590" cy="731520"/>
          </a:xfrm>
        </p:spPr>
        <p:style>
          <a:lnRef idx="1">
            <a:schemeClr val="accent5"/>
          </a:lnRef>
          <a:fillRef idx="2">
            <a:schemeClr val="accent5"/>
          </a:fillRef>
          <a:effectRef idx="1">
            <a:schemeClr val="accent5"/>
          </a:effectRef>
          <a:fontRef idx="minor">
            <a:schemeClr val="dk1"/>
          </a:fontRef>
        </p:style>
        <p:txBody>
          <a:bodyPr/>
          <a:lstStyle/>
          <a:p>
            <a:pPr eaLnBrk="1" hangingPunct="1"/>
            <a:r>
              <a:rPr lang="en-US" sz="3600" dirty="0" err="1">
                <a:solidFill>
                  <a:srgbClr val="FF0000"/>
                </a:solidFill>
                <a:latin typeface="Times New Roman" pitchFamily="18" charset="0"/>
                <a:cs typeface="Times New Roman" pitchFamily="18" charset="0"/>
              </a:rPr>
              <a:t>Chọn</a:t>
            </a:r>
            <a:r>
              <a:rPr lang="en-US" sz="3600" dirty="0">
                <a:solidFill>
                  <a:srgbClr val="FF0000"/>
                </a:solidFill>
                <a:latin typeface="Times New Roman" pitchFamily="18" charset="0"/>
                <a:cs typeface="Times New Roman" pitchFamily="18" charset="0"/>
              </a:rPr>
              <a:t> 1 </a:t>
            </a:r>
            <a:r>
              <a:rPr lang="en-US" sz="3600" dirty="0" err="1">
                <a:solidFill>
                  <a:srgbClr val="FF0000"/>
                </a:solidFill>
                <a:latin typeface="Times New Roman" pitchFamily="18" charset="0"/>
                <a:cs typeface="Times New Roman" pitchFamily="18" charset="0"/>
              </a:rPr>
              <a:t>thực</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đơn</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phù</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hợp</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nhất</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cho</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bữa</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ăn</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trưa</a:t>
            </a:r>
            <a:r>
              <a:rPr lang="en-US" sz="3600" dirty="0">
                <a:solidFill>
                  <a:srgbClr val="FF0000"/>
                </a:solidFill>
                <a:latin typeface="Times New Roman" pitchFamily="18" charset="0"/>
                <a:cs typeface="Times New Roman" pitchFamily="18" charset="0"/>
              </a:rPr>
              <a:t>.</a:t>
            </a:r>
          </a:p>
        </p:txBody>
      </p:sp>
      <p:sp>
        <p:nvSpPr>
          <p:cNvPr id="51203" name="Rectangle 3"/>
          <p:cNvSpPr>
            <a:spLocks noGrp="1" noChangeArrowheads="1"/>
          </p:cNvSpPr>
          <p:nvPr>
            <p:ph type="body" idx="1"/>
          </p:nvPr>
        </p:nvSpPr>
        <p:spPr>
          <a:xfrm>
            <a:off x="961171" y="1545147"/>
            <a:ext cx="11109960" cy="914400"/>
          </a:xfrm>
        </p:spPr>
        <p:txBody>
          <a:bodyPr/>
          <a:lstStyle/>
          <a:p>
            <a:pPr eaLnBrk="1" hangingPunct="1">
              <a:buFontTx/>
              <a:buNone/>
            </a:pPr>
            <a:r>
              <a:rPr lang="en-US" sz="3600" b="1" dirty="0">
                <a:solidFill>
                  <a:srgbClr val="0000FF"/>
                </a:solidFill>
                <a:latin typeface="Times New Roman" pitchFamily="18" charset="0"/>
                <a:cs typeface="Times New Roman" pitchFamily="18" charset="0"/>
              </a:rPr>
              <a:t>a) </a:t>
            </a:r>
            <a:r>
              <a:rPr lang="en-US" sz="3600" b="1" dirty="0" err="1">
                <a:solidFill>
                  <a:srgbClr val="0000FF"/>
                </a:solidFill>
                <a:latin typeface="Times New Roman" pitchFamily="18" charset="0"/>
                <a:cs typeface="Times New Roman" pitchFamily="18" charset="0"/>
              </a:rPr>
              <a:t>cơm</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gà</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luộc</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mực</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xào</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thịt</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bò</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chiên</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dưa</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hấu</a:t>
            </a:r>
            <a:endParaRPr lang="en-US" sz="3600" b="1" dirty="0">
              <a:solidFill>
                <a:srgbClr val="0000FF"/>
              </a:solidFill>
              <a:latin typeface="Times New Roman" pitchFamily="18" charset="0"/>
              <a:cs typeface="Times New Roman" pitchFamily="18" charset="0"/>
            </a:endParaRPr>
          </a:p>
        </p:txBody>
      </p:sp>
      <p:sp>
        <p:nvSpPr>
          <p:cNvPr id="51204" name="Text Box 4"/>
          <p:cNvSpPr txBox="1">
            <a:spLocks noChangeArrowheads="1"/>
          </p:cNvSpPr>
          <p:nvPr/>
        </p:nvSpPr>
        <p:spPr bwMode="auto">
          <a:xfrm>
            <a:off x="909736" y="2826867"/>
            <a:ext cx="11212830" cy="1200329"/>
          </a:xfrm>
          <a:prstGeom prst="rect">
            <a:avLst/>
          </a:prstGeom>
          <a:noFill/>
          <a:ln w="9525">
            <a:noFill/>
            <a:miter lim="800000"/>
            <a:headEnd/>
            <a:tailEnd/>
          </a:ln>
        </p:spPr>
        <p:txBody>
          <a:bodyPr>
            <a:spAutoFit/>
          </a:bodyPr>
          <a:lstStyle/>
          <a:p>
            <a:pPr>
              <a:spcBef>
                <a:spcPct val="50000"/>
              </a:spcBef>
            </a:pPr>
            <a:r>
              <a:rPr lang="en-US" sz="3600" dirty="0">
                <a:solidFill>
                  <a:srgbClr val="0000FF"/>
                </a:solidFill>
                <a:latin typeface="Times New Roman" pitchFamily="18" charset="0"/>
                <a:cs typeface="Times New Roman" pitchFamily="18" charset="0"/>
              </a:rPr>
              <a:t>b) </a:t>
            </a:r>
            <a:r>
              <a:rPr lang="en-US" sz="3600" dirty="0" err="1">
                <a:solidFill>
                  <a:srgbClr val="0000FF"/>
                </a:solidFill>
                <a:latin typeface="Times New Roman" pitchFamily="18" charset="0"/>
                <a:cs typeface="Times New Roman" pitchFamily="18" charset="0"/>
              </a:rPr>
              <a:t>cơm</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canh</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cua</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đậu</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phụ</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rán</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thịt</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bò</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xào</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đậu</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cá</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kho</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sữa</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chua</a:t>
            </a:r>
            <a:r>
              <a:rPr lang="en-US" sz="3600" dirty="0">
                <a:solidFill>
                  <a:srgbClr val="0000FF"/>
                </a:solidFill>
                <a:latin typeface="Times New Roman" pitchFamily="18" charset="0"/>
                <a:cs typeface="Times New Roman" pitchFamily="18" charset="0"/>
              </a:rPr>
              <a:t>.</a:t>
            </a:r>
          </a:p>
        </p:txBody>
      </p:sp>
      <p:sp>
        <p:nvSpPr>
          <p:cNvPr id="51205" name="Rectangle 5"/>
          <p:cNvSpPr>
            <a:spLocks noChangeArrowheads="1"/>
          </p:cNvSpPr>
          <p:nvPr/>
        </p:nvSpPr>
        <p:spPr bwMode="auto">
          <a:xfrm>
            <a:off x="961171" y="4419601"/>
            <a:ext cx="9935429" cy="1200329"/>
          </a:xfrm>
          <a:prstGeom prst="rect">
            <a:avLst/>
          </a:prstGeom>
          <a:noFill/>
          <a:ln w="9525">
            <a:noFill/>
            <a:miter lim="800000"/>
            <a:headEnd/>
            <a:tailEnd/>
          </a:ln>
        </p:spPr>
        <p:txBody>
          <a:bodyPr wrap="square">
            <a:spAutoFit/>
          </a:bodyPr>
          <a:lstStyle/>
          <a:p>
            <a:pPr>
              <a:spcBef>
                <a:spcPct val="20000"/>
              </a:spcBef>
            </a:pPr>
            <a:r>
              <a:rPr lang="en-US" sz="3600" b="0" dirty="0">
                <a:solidFill>
                  <a:srgbClr val="0000FF"/>
                </a:solidFill>
                <a:latin typeface="Times New Roman" pitchFamily="18" charset="0"/>
                <a:cs typeface="Times New Roman" pitchFamily="18" charset="0"/>
              </a:rPr>
              <a:t>c) </a:t>
            </a:r>
            <a:r>
              <a:rPr lang="en-US" sz="3600" b="0" dirty="0" err="1">
                <a:solidFill>
                  <a:srgbClr val="0000FF"/>
                </a:solidFill>
                <a:latin typeface="Times New Roman" pitchFamily="18" charset="0"/>
                <a:cs typeface="Times New Roman" pitchFamily="18" charset="0"/>
              </a:rPr>
              <a:t>cơm</a:t>
            </a:r>
            <a:r>
              <a:rPr lang="en-US" sz="3600" b="0" dirty="0">
                <a:solidFill>
                  <a:srgbClr val="0000FF"/>
                </a:solidFill>
                <a:latin typeface="Times New Roman" pitchFamily="18" charset="0"/>
                <a:cs typeface="Times New Roman" pitchFamily="18" charset="0"/>
              </a:rPr>
              <a:t>, </a:t>
            </a:r>
            <a:r>
              <a:rPr lang="en-US" sz="3600" b="0" dirty="0" err="1">
                <a:solidFill>
                  <a:srgbClr val="0000FF"/>
                </a:solidFill>
                <a:latin typeface="Times New Roman" pitchFamily="18" charset="0"/>
                <a:cs typeface="Times New Roman" pitchFamily="18" charset="0"/>
              </a:rPr>
              <a:t>rau</a:t>
            </a:r>
            <a:r>
              <a:rPr lang="en-US" sz="3600" b="0" dirty="0">
                <a:solidFill>
                  <a:srgbClr val="0000FF"/>
                </a:solidFill>
                <a:latin typeface="Times New Roman" pitchFamily="18" charset="0"/>
                <a:cs typeface="Times New Roman" pitchFamily="18" charset="0"/>
              </a:rPr>
              <a:t> </a:t>
            </a:r>
            <a:r>
              <a:rPr lang="en-US" sz="3600" b="0" dirty="0" err="1">
                <a:solidFill>
                  <a:srgbClr val="0000FF"/>
                </a:solidFill>
                <a:latin typeface="Times New Roman" pitchFamily="18" charset="0"/>
                <a:cs typeface="Times New Roman" pitchFamily="18" charset="0"/>
              </a:rPr>
              <a:t>muống</a:t>
            </a:r>
            <a:r>
              <a:rPr lang="en-US" sz="3600" b="0" dirty="0">
                <a:solidFill>
                  <a:srgbClr val="0000FF"/>
                </a:solidFill>
                <a:latin typeface="Times New Roman" pitchFamily="18" charset="0"/>
                <a:cs typeface="Times New Roman" pitchFamily="18" charset="0"/>
              </a:rPr>
              <a:t> </a:t>
            </a:r>
            <a:r>
              <a:rPr lang="en-US" sz="3600" b="0" dirty="0" err="1">
                <a:solidFill>
                  <a:srgbClr val="0000FF"/>
                </a:solidFill>
                <a:latin typeface="Times New Roman" pitchFamily="18" charset="0"/>
                <a:cs typeface="Times New Roman" pitchFamily="18" charset="0"/>
              </a:rPr>
              <a:t>luộc</a:t>
            </a:r>
            <a:r>
              <a:rPr lang="en-US" sz="3600" b="0" dirty="0">
                <a:solidFill>
                  <a:srgbClr val="0000FF"/>
                </a:solidFill>
                <a:latin typeface="Times New Roman" pitchFamily="18" charset="0"/>
                <a:cs typeface="Times New Roman" pitchFamily="18" charset="0"/>
              </a:rPr>
              <a:t>, </a:t>
            </a:r>
            <a:r>
              <a:rPr lang="en-US" sz="3600" b="0" dirty="0" err="1">
                <a:solidFill>
                  <a:srgbClr val="0000FF"/>
                </a:solidFill>
                <a:latin typeface="Times New Roman" pitchFamily="18" charset="0"/>
                <a:cs typeface="Times New Roman" pitchFamily="18" charset="0"/>
              </a:rPr>
              <a:t>đậu</a:t>
            </a:r>
            <a:r>
              <a:rPr lang="en-US" sz="3600" b="0" dirty="0">
                <a:solidFill>
                  <a:srgbClr val="0000FF"/>
                </a:solidFill>
                <a:latin typeface="Times New Roman" pitchFamily="18" charset="0"/>
                <a:cs typeface="Times New Roman" pitchFamily="18" charset="0"/>
              </a:rPr>
              <a:t> </a:t>
            </a:r>
            <a:r>
              <a:rPr lang="en-US" sz="3600" b="0" dirty="0" err="1">
                <a:solidFill>
                  <a:srgbClr val="0000FF"/>
                </a:solidFill>
                <a:latin typeface="Times New Roman" pitchFamily="18" charset="0"/>
                <a:cs typeface="Times New Roman" pitchFamily="18" charset="0"/>
              </a:rPr>
              <a:t>xào</a:t>
            </a:r>
            <a:r>
              <a:rPr lang="en-US" sz="3600" b="0" dirty="0">
                <a:solidFill>
                  <a:srgbClr val="0000FF"/>
                </a:solidFill>
                <a:latin typeface="Times New Roman" pitchFamily="18" charset="0"/>
                <a:cs typeface="Times New Roman" pitchFamily="18" charset="0"/>
              </a:rPr>
              <a:t>, </a:t>
            </a:r>
            <a:r>
              <a:rPr lang="en-US" sz="3600" b="0" dirty="0" err="1">
                <a:solidFill>
                  <a:srgbClr val="0000FF"/>
                </a:solidFill>
                <a:latin typeface="Times New Roman" pitchFamily="18" charset="0"/>
                <a:cs typeface="Times New Roman" pitchFamily="18" charset="0"/>
              </a:rPr>
              <a:t>canh</a:t>
            </a:r>
            <a:r>
              <a:rPr lang="en-US" sz="3600" b="0" dirty="0">
                <a:solidFill>
                  <a:srgbClr val="0000FF"/>
                </a:solidFill>
                <a:latin typeface="Times New Roman" pitchFamily="18" charset="0"/>
                <a:cs typeface="Times New Roman" pitchFamily="18" charset="0"/>
              </a:rPr>
              <a:t> </a:t>
            </a:r>
            <a:r>
              <a:rPr lang="en-US" sz="3600" b="0" dirty="0" err="1">
                <a:solidFill>
                  <a:srgbClr val="0000FF"/>
                </a:solidFill>
                <a:latin typeface="Times New Roman" pitchFamily="18" charset="0"/>
                <a:cs typeface="Times New Roman" pitchFamily="18" charset="0"/>
              </a:rPr>
              <a:t>đậu</a:t>
            </a:r>
            <a:r>
              <a:rPr lang="en-US" sz="3600" b="0" dirty="0">
                <a:solidFill>
                  <a:srgbClr val="0000FF"/>
                </a:solidFill>
                <a:latin typeface="Times New Roman" pitchFamily="18" charset="0"/>
                <a:cs typeface="Times New Roman" pitchFamily="18" charset="0"/>
              </a:rPr>
              <a:t> </a:t>
            </a:r>
            <a:r>
              <a:rPr lang="en-US" sz="3600" b="0" dirty="0" err="1">
                <a:solidFill>
                  <a:srgbClr val="0000FF"/>
                </a:solidFill>
                <a:latin typeface="Times New Roman" pitchFamily="18" charset="0"/>
                <a:cs typeface="Times New Roman" pitchFamily="18" charset="0"/>
              </a:rPr>
              <a:t>phụ</a:t>
            </a:r>
            <a:r>
              <a:rPr lang="en-US" sz="3600" b="0" dirty="0">
                <a:solidFill>
                  <a:srgbClr val="0000FF"/>
                </a:solidFill>
                <a:latin typeface="Times New Roman" pitchFamily="18" charset="0"/>
                <a:cs typeface="Times New Roman" pitchFamily="18" charset="0"/>
              </a:rPr>
              <a:t> </a:t>
            </a:r>
            <a:r>
              <a:rPr lang="en-US" sz="3600" b="0" dirty="0" err="1">
                <a:solidFill>
                  <a:srgbClr val="0000FF"/>
                </a:solidFill>
                <a:latin typeface="Times New Roman" pitchFamily="18" charset="0"/>
                <a:cs typeface="Times New Roman" pitchFamily="18" charset="0"/>
              </a:rPr>
              <a:t>nấu</a:t>
            </a:r>
            <a:r>
              <a:rPr lang="en-US" sz="3600" b="0" dirty="0">
                <a:solidFill>
                  <a:srgbClr val="0000FF"/>
                </a:solidFill>
                <a:latin typeface="Times New Roman" pitchFamily="18" charset="0"/>
                <a:cs typeface="Times New Roman" pitchFamily="18" charset="0"/>
              </a:rPr>
              <a:t> </a:t>
            </a:r>
            <a:r>
              <a:rPr lang="en-US" sz="3600" b="0" dirty="0" err="1">
                <a:solidFill>
                  <a:srgbClr val="0000FF"/>
                </a:solidFill>
                <a:latin typeface="Times New Roman" pitchFamily="18" charset="0"/>
                <a:cs typeface="Times New Roman" pitchFamily="18" charset="0"/>
              </a:rPr>
              <a:t>chua</a:t>
            </a:r>
            <a:r>
              <a:rPr lang="en-US" sz="3600" b="0" dirty="0">
                <a:solidFill>
                  <a:srgbClr val="0000FF"/>
                </a:solidFill>
                <a:latin typeface="Times New Roman" pitchFamily="18" charset="0"/>
                <a:cs typeface="Times New Roman" pitchFamily="18" charset="0"/>
              </a:rPr>
              <a:t> </a:t>
            </a:r>
          </a:p>
        </p:txBody>
      </p:sp>
      <p:sp>
        <p:nvSpPr>
          <p:cNvPr id="51210" name="Rectangle 10"/>
          <p:cNvSpPr>
            <a:spLocks noChangeArrowheads="1"/>
          </p:cNvSpPr>
          <p:nvPr/>
        </p:nvSpPr>
        <p:spPr bwMode="auto">
          <a:xfrm>
            <a:off x="961171" y="1504423"/>
            <a:ext cx="10422058" cy="731520"/>
          </a:xfrm>
          <a:prstGeom prst="rect">
            <a:avLst/>
          </a:prstGeom>
          <a:solidFill>
            <a:srgbClr val="FFFFCC"/>
          </a:solidFill>
          <a:ln w="9525">
            <a:noFill/>
            <a:miter lim="800000"/>
            <a:headEnd/>
            <a:tailEnd/>
          </a:ln>
        </p:spPr>
        <p:txBody>
          <a:bodyPr/>
          <a:lstStyle/>
          <a:p>
            <a:pPr marL="342900" indent="-342900">
              <a:spcBef>
                <a:spcPct val="20000"/>
              </a:spcBef>
            </a:pPr>
            <a:r>
              <a:rPr lang="en-US" sz="3600" dirty="0">
                <a:solidFill>
                  <a:srgbClr val="0000FF"/>
                </a:solidFill>
                <a:latin typeface="Times New Roman" pitchFamily="18" charset="0"/>
                <a:cs typeface="Times New Roman" pitchFamily="18" charset="0"/>
              </a:rPr>
              <a:t>a) </a:t>
            </a:r>
            <a:r>
              <a:rPr lang="en-US" sz="3600" dirty="0" err="1">
                <a:solidFill>
                  <a:srgbClr val="0000FF"/>
                </a:solidFill>
                <a:latin typeface="Times New Roman" pitchFamily="18" charset="0"/>
                <a:cs typeface="Times New Roman" pitchFamily="18" charset="0"/>
              </a:rPr>
              <a:t>cơm</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gà</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luộc</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mực</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xào</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thịt</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bò</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chiên</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dưa</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hấu</a:t>
            </a:r>
            <a:endParaRPr lang="en-US" sz="3600" dirty="0">
              <a:solidFill>
                <a:srgbClr val="0000FF"/>
              </a:solidFill>
              <a:latin typeface="Times New Roman" pitchFamily="18" charset="0"/>
              <a:cs typeface="Times New Roman" pitchFamily="18" charset="0"/>
            </a:endParaRPr>
          </a:p>
        </p:txBody>
      </p:sp>
      <p:sp>
        <p:nvSpPr>
          <p:cNvPr id="51211" name="Rectangle 11"/>
          <p:cNvSpPr>
            <a:spLocks noChangeArrowheads="1"/>
          </p:cNvSpPr>
          <p:nvPr/>
        </p:nvSpPr>
        <p:spPr bwMode="auto">
          <a:xfrm>
            <a:off x="1070610" y="4394516"/>
            <a:ext cx="10203180" cy="1200329"/>
          </a:xfrm>
          <a:prstGeom prst="rect">
            <a:avLst/>
          </a:prstGeom>
          <a:solidFill>
            <a:srgbClr val="FFFFCC"/>
          </a:solidFill>
          <a:ln w="9525">
            <a:noFill/>
            <a:miter lim="800000"/>
            <a:headEnd/>
            <a:tailEnd/>
          </a:ln>
        </p:spPr>
        <p:txBody>
          <a:bodyPr wrap="square">
            <a:spAutoFit/>
          </a:bodyPr>
          <a:lstStyle/>
          <a:p>
            <a:pPr>
              <a:spcBef>
                <a:spcPct val="20000"/>
              </a:spcBef>
            </a:pPr>
            <a:r>
              <a:rPr lang="en-US" sz="3600" dirty="0">
                <a:solidFill>
                  <a:srgbClr val="0000FF"/>
                </a:solidFill>
                <a:latin typeface="Times New Roman" pitchFamily="18" charset="0"/>
                <a:cs typeface="Times New Roman" pitchFamily="18" charset="0"/>
              </a:rPr>
              <a:t>c) </a:t>
            </a:r>
            <a:r>
              <a:rPr lang="en-US" sz="3600" dirty="0" err="1">
                <a:solidFill>
                  <a:srgbClr val="0000FF"/>
                </a:solidFill>
                <a:latin typeface="Times New Roman" pitchFamily="18" charset="0"/>
                <a:cs typeface="Times New Roman" pitchFamily="18" charset="0"/>
              </a:rPr>
              <a:t>cơm</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rau</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muống</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luộc</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đậu</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xào</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canh</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đậu</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phụ</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nấu</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chua</a:t>
            </a:r>
            <a:r>
              <a:rPr lang="en-US" sz="3600" dirty="0">
                <a:solidFill>
                  <a:srgbClr val="0000FF"/>
                </a:solidFill>
                <a:latin typeface="Times New Roman" pitchFamily="18" charset="0"/>
                <a:cs typeface="Times New Roman" pitchFamily="18" charset="0"/>
              </a:rPr>
              <a:t> </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51202"/>
                                        </p:tgtEl>
                                        <p:attrNameLst>
                                          <p:attrName>style.visibility</p:attrName>
                                        </p:attrNameLst>
                                      </p:cBhvr>
                                      <p:to>
                                        <p:strVal val="visible"/>
                                      </p:to>
                                    </p:set>
                                    <p:anim calcmode="lin" valueType="num">
                                      <p:cBhvr>
                                        <p:cTn id="7" dur="1000" fill="hold"/>
                                        <p:tgtEl>
                                          <p:spTgt spid="51202"/>
                                        </p:tgtEl>
                                        <p:attrNameLst>
                                          <p:attrName>ppt_w</p:attrName>
                                        </p:attrNameLst>
                                      </p:cBhvr>
                                      <p:tavLst>
                                        <p:tav tm="0">
                                          <p:val>
                                            <p:strVal val="#ppt_w*0.70"/>
                                          </p:val>
                                        </p:tav>
                                        <p:tav tm="100000">
                                          <p:val>
                                            <p:strVal val="#ppt_w"/>
                                          </p:val>
                                        </p:tav>
                                      </p:tavLst>
                                    </p:anim>
                                    <p:anim calcmode="lin" valueType="num">
                                      <p:cBhvr>
                                        <p:cTn id="8" dur="1000" fill="hold"/>
                                        <p:tgtEl>
                                          <p:spTgt spid="51202"/>
                                        </p:tgtEl>
                                        <p:attrNameLst>
                                          <p:attrName>ppt_h</p:attrName>
                                        </p:attrNameLst>
                                      </p:cBhvr>
                                      <p:tavLst>
                                        <p:tav tm="0">
                                          <p:val>
                                            <p:strVal val="#ppt_h"/>
                                          </p:val>
                                        </p:tav>
                                        <p:tav tm="100000">
                                          <p:val>
                                            <p:strVal val="#ppt_h"/>
                                          </p:val>
                                        </p:tav>
                                      </p:tavLst>
                                    </p:anim>
                                    <p:animEffect transition="in" filter="fade">
                                      <p:cBhvr>
                                        <p:cTn id="9" dur="1000"/>
                                        <p:tgtEl>
                                          <p:spTgt spid="51202"/>
                                        </p:tgtEl>
                                      </p:cBhvr>
                                    </p:animEffect>
                                  </p:childTnLst>
                                </p:cTn>
                              </p:par>
                            </p:childTnLst>
                          </p:cTn>
                        </p:par>
                        <p:par>
                          <p:cTn id="10" fill="hold" nodeType="afterGroup">
                            <p:stCondLst>
                              <p:cond delay="1000"/>
                            </p:stCondLst>
                            <p:childTnLst>
                              <p:par>
                                <p:cTn id="11" presetID="18" presetClass="entr" presetSubtype="12" fill="hold" grpId="0" nodeType="afterEffect">
                                  <p:stCondLst>
                                    <p:cond delay="0"/>
                                  </p:stCondLst>
                                  <p:childTnLst>
                                    <p:set>
                                      <p:cBhvr>
                                        <p:cTn id="12" dur="1" fill="hold">
                                          <p:stCondLst>
                                            <p:cond delay="0"/>
                                          </p:stCondLst>
                                        </p:cTn>
                                        <p:tgtEl>
                                          <p:spTgt spid="51203">
                                            <p:txEl>
                                              <p:pRg st="0" end="0"/>
                                            </p:txEl>
                                          </p:spTgt>
                                        </p:tgtEl>
                                        <p:attrNameLst>
                                          <p:attrName>style.visibility</p:attrName>
                                        </p:attrNameLst>
                                      </p:cBhvr>
                                      <p:to>
                                        <p:strVal val="visible"/>
                                      </p:to>
                                    </p:set>
                                    <p:animEffect transition="in" filter="strips(downLeft)">
                                      <p:cBhvr>
                                        <p:cTn id="13" dur="500"/>
                                        <p:tgtEl>
                                          <p:spTgt spid="51203">
                                            <p:txEl>
                                              <p:pRg st="0" end="0"/>
                                            </p:txEl>
                                          </p:spTgt>
                                        </p:tgtEl>
                                      </p:cBhvr>
                                    </p:animEffect>
                                  </p:childTnLst>
                                </p:cTn>
                              </p:par>
                            </p:childTnLst>
                          </p:cTn>
                        </p:par>
                        <p:par>
                          <p:cTn id="14" fill="hold" nodeType="afterGroup">
                            <p:stCondLst>
                              <p:cond delay="1500"/>
                            </p:stCondLst>
                            <p:childTnLst>
                              <p:par>
                                <p:cTn id="15" presetID="18" presetClass="entr" presetSubtype="12" fill="hold" grpId="0" nodeType="afterEffect">
                                  <p:stCondLst>
                                    <p:cond delay="0"/>
                                  </p:stCondLst>
                                  <p:childTnLst>
                                    <p:set>
                                      <p:cBhvr>
                                        <p:cTn id="16" dur="1" fill="hold">
                                          <p:stCondLst>
                                            <p:cond delay="0"/>
                                          </p:stCondLst>
                                        </p:cTn>
                                        <p:tgtEl>
                                          <p:spTgt spid="51204"/>
                                        </p:tgtEl>
                                        <p:attrNameLst>
                                          <p:attrName>style.visibility</p:attrName>
                                        </p:attrNameLst>
                                      </p:cBhvr>
                                      <p:to>
                                        <p:strVal val="visible"/>
                                      </p:to>
                                    </p:set>
                                    <p:animEffect transition="in" filter="strips(downLeft)">
                                      <p:cBhvr>
                                        <p:cTn id="17" dur="500"/>
                                        <p:tgtEl>
                                          <p:spTgt spid="51204"/>
                                        </p:tgtEl>
                                      </p:cBhvr>
                                    </p:animEffect>
                                  </p:childTnLst>
                                </p:cTn>
                              </p:par>
                            </p:childTnLst>
                          </p:cTn>
                        </p:par>
                        <p:par>
                          <p:cTn id="18" fill="hold" nodeType="afterGroup">
                            <p:stCondLst>
                              <p:cond delay="2000"/>
                            </p:stCondLst>
                            <p:childTnLst>
                              <p:par>
                                <p:cTn id="19" presetID="18" presetClass="entr" presetSubtype="12" fill="hold" grpId="0" nodeType="afterEffect">
                                  <p:stCondLst>
                                    <p:cond delay="0"/>
                                  </p:stCondLst>
                                  <p:childTnLst>
                                    <p:set>
                                      <p:cBhvr>
                                        <p:cTn id="20" dur="1" fill="hold">
                                          <p:stCondLst>
                                            <p:cond delay="0"/>
                                          </p:stCondLst>
                                        </p:cTn>
                                        <p:tgtEl>
                                          <p:spTgt spid="51205"/>
                                        </p:tgtEl>
                                        <p:attrNameLst>
                                          <p:attrName>style.visibility</p:attrName>
                                        </p:attrNameLst>
                                      </p:cBhvr>
                                      <p:to>
                                        <p:strVal val="visible"/>
                                      </p:to>
                                    </p:set>
                                    <p:animEffect transition="in" filter="strips(downLeft)">
                                      <p:cBhvr>
                                        <p:cTn id="21" dur="500"/>
                                        <p:tgtEl>
                                          <p:spTgt spid="51205"/>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51209"/>
                                        </p:tgtEl>
                                        <p:attrNameLst>
                                          <p:attrName>style.visibility</p:attrName>
                                        </p:attrNameLst>
                                      </p:cBhvr>
                                      <p:to>
                                        <p:strVal val="visible"/>
                                      </p:to>
                                    </p:set>
                                    <p:animEffect transition="in" filter="blinds(horizontal)">
                                      <p:cBhvr>
                                        <p:cTn id="26" dur="500"/>
                                        <p:tgtEl>
                                          <p:spTgt spid="51209"/>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51210"/>
                                        </p:tgtEl>
                                        <p:attrNameLst>
                                          <p:attrName>style.visibility</p:attrName>
                                        </p:attrNameLst>
                                      </p:cBhvr>
                                      <p:to>
                                        <p:strVal val="visible"/>
                                      </p:to>
                                    </p:set>
                                    <p:animEffect transition="in" filter="blinds(horizontal)">
                                      <p:cBhvr>
                                        <p:cTn id="31" dur="500"/>
                                        <p:tgtEl>
                                          <p:spTgt spid="51210"/>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51211"/>
                                        </p:tgtEl>
                                        <p:attrNameLst>
                                          <p:attrName>style.visibility</p:attrName>
                                        </p:attrNameLst>
                                      </p:cBhvr>
                                      <p:to>
                                        <p:strVal val="visible"/>
                                      </p:to>
                                    </p:set>
                                    <p:animEffect transition="in" filter="blinds(horizontal)">
                                      <p:cBhvr>
                                        <p:cTn id="34" dur="500"/>
                                        <p:tgtEl>
                                          <p:spTgt spid="51211"/>
                                        </p:tgtEl>
                                      </p:cBhvr>
                                    </p:animEffect>
                                  </p:childTnLst>
                                </p:cTn>
                              </p:par>
                              <p:par>
                                <p:cTn id="35" presetID="3" presetClass="exit" presetSubtype="10" fill="hold" grpId="2" nodeType="withEffect">
                                  <p:stCondLst>
                                    <p:cond delay="0"/>
                                  </p:stCondLst>
                                  <p:childTnLst>
                                    <p:animEffect transition="out" filter="blinds(horizontal)">
                                      <p:cBhvr>
                                        <p:cTn id="36" dur="500"/>
                                        <p:tgtEl>
                                          <p:spTgt spid="51205"/>
                                        </p:tgtEl>
                                      </p:cBhvr>
                                    </p:animEffect>
                                    <p:set>
                                      <p:cBhvr>
                                        <p:cTn id="37" dur="1" fill="hold">
                                          <p:stCondLst>
                                            <p:cond delay="499"/>
                                          </p:stCondLst>
                                        </p:cTn>
                                        <p:tgtEl>
                                          <p:spTgt spid="51205"/>
                                        </p:tgtEl>
                                        <p:attrNameLst>
                                          <p:attrName>style.visibility</p:attrName>
                                        </p:attrNameLst>
                                      </p:cBhvr>
                                      <p:to>
                                        <p:strVal val="hidden"/>
                                      </p:to>
                                    </p:set>
                                  </p:childTnLst>
                                </p:cTn>
                              </p:par>
                              <p:par>
                                <p:cTn id="38" presetID="3" presetClass="exit" presetSubtype="10" fill="hold" grpId="1" nodeType="withEffect">
                                  <p:stCondLst>
                                    <p:cond delay="0"/>
                                  </p:stCondLst>
                                  <p:childTnLst>
                                    <p:animEffect transition="out" filter="blinds(horizontal)">
                                      <p:cBhvr>
                                        <p:cTn id="39" dur="500"/>
                                        <p:tgtEl>
                                          <p:spTgt spid="51203">
                                            <p:txEl>
                                              <p:pRg st="0" end="0"/>
                                            </p:txEl>
                                          </p:spTgt>
                                        </p:tgtEl>
                                      </p:cBhvr>
                                    </p:animEffect>
                                    <p:set>
                                      <p:cBhvr>
                                        <p:cTn id="40" dur="1" fill="hold">
                                          <p:stCondLst>
                                            <p:cond delay="499"/>
                                          </p:stCondLst>
                                        </p:cTn>
                                        <p:tgtEl>
                                          <p:spTgt spid="51203">
                                            <p:txEl>
                                              <p:pRg st="0" end="0"/>
                                            </p:txEl>
                                          </p:spTgt>
                                        </p:tgtEl>
                                        <p:attrNameLst>
                                          <p:attrName>style.visibility</p:attrName>
                                        </p:attrNameLst>
                                      </p:cBhvr>
                                      <p:to>
                                        <p:strVal val="hidden"/>
                                      </p:to>
                                    </p:set>
                                  </p:childTnLst>
                                </p:cTn>
                              </p:par>
                            </p:childTnLst>
                          </p:cTn>
                        </p:par>
                        <p:par>
                          <p:cTn id="41" fill="hold" nodeType="afterGroup">
                            <p:stCondLst>
                              <p:cond delay="500"/>
                            </p:stCondLst>
                            <p:childTnLst>
                              <p:par>
                                <p:cTn id="42" presetID="35" presetClass="emph" presetSubtype="0" repeatCount="3000" fill="hold" grpId="1" nodeType="afterEffect">
                                  <p:stCondLst>
                                    <p:cond delay="0"/>
                                  </p:stCondLst>
                                  <p:childTnLst>
                                    <p:anim calcmode="discrete" valueType="str">
                                      <p:cBhvr>
                                        <p:cTn id="43" dur="2000" fill="hold"/>
                                        <p:tgtEl>
                                          <p:spTgt spid="51210"/>
                                        </p:tgtEl>
                                        <p:attrNameLst>
                                          <p:attrName>style.visibility</p:attrName>
                                        </p:attrNameLst>
                                      </p:cBhvr>
                                      <p:tavLst>
                                        <p:tav tm="0">
                                          <p:val>
                                            <p:strVal val="hidden"/>
                                          </p:val>
                                        </p:tav>
                                        <p:tav tm="50000">
                                          <p:val>
                                            <p:strVal val="visible"/>
                                          </p:val>
                                        </p:tav>
                                      </p:tavLst>
                                    </p:anim>
                                  </p:childTnLst>
                                </p:cTn>
                              </p:par>
                              <p:par>
                                <p:cTn id="44" presetID="35" presetClass="emph" presetSubtype="0" repeatCount="3000" fill="hold" grpId="1" nodeType="withEffect">
                                  <p:stCondLst>
                                    <p:cond delay="0"/>
                                  </p:stCondLst>
                                  <p:childTnLst>
                                    <p:anim calcmode="discrete" valueType="str">
                                      <p:cBhvr>
                                        <p:cTn id="45" dur="2000" fill="hold"/>
                                        <p:tgtEl>
                                          <p:spTgt spid="51211"/>
                                        </p:tgtEl>
                                        <p:attrNameLst>
                                          <p:attrName>style.visibility</p:attrName>
                                        </p:attrNameLst>
                                      </p:cBhvr>
                                      <p:tavLst>
                                        <p:tav tm="0">
                                          <p:val>
                                            <p:strVal val="hidden"/>
                                          </p:val>
                                        </p:tav>
                                        <p:tav tm="50000">
                                          <p:val>
                                            <p:strVal val="visible"/>
                                          </p:val>
                                        </p:tav>
                                      </p:tavLst>
                                    </p:anim>
                                  </p:childTnLst>
                                </p:cTn>
                              </p:par>
                            </p:childTnLst>
                          </p:cTn>
                        </p:par>
                        <p:par>
                          <p:cTn id="46" fill="hold" nodeType="afterGroup">
                            <p:stCondLst>
                              <p:cond delay="6500"/>
                            </p:stCondLst>
                            <p:childTnLst>
                              <p:par>
                                <p:cTn id="47" presetID="2" presetClass="exit" presetSubtype="4" fill="hold" grpId="1" nodeType="afterEffect">
                                  <p:stCondLst>
                                    <p:cond delay="0"/>
                                  </p:stCondLst>
                                  <p:childTnLst>
                                    <p:anim calcmode="lin" valueType="num">
                                      <p:cBhvr additive="base">
                                        <p:cTn id="48" dur="3000"/>
                                        <p:tgtEl>
                                          <p:spTgt spid="51205"/>
                                        </p:tgtEl>
                                        <p:attrNameLst>
                                          <p:attrName>ppt_x</p:attrName>
                                        </p:attrNameLst>
                                      </p:cBhvr>
                                      <p:tavLst>
                                        <p:tav tm="0">
                                          <p:val>
                                            <p:strVal val="ppt_x"/>
                                          </p:val>
                                        </p:tav>
                                        <p:tav tm="100000">
                                          <p:val>
                                            <p:strVal val="ppt_x"/>
                                          </p:val>
                                        </p:tav>
                                      </p:tavLst>
                                    </p:anim>
                                    <p:anim calcmode="lin" valueType="num">
                                      <p:cBhvr additive="base">
                                        <p:cTn id="49" dur="3000"/>
                                        <p:tgtEl>
                                          <p:spTgt spid="51205"/>
                                        </p:tgtEl>
                                        <p:attrNameLst>
                                          <p:attrName>ppt_y</p:attrName>
                                        </p:attrNameLst>
                                      </p:cBhvr>
                                      <p:tavLst>
                                        <p:tav tm="0">
                                          <p:val>
                                            <p:strVal val="ppt_y"/>
                                          </p:val>
                                        </p:tav>
                                        <p:tav tm="100000">
                                          <p:val>
                                            <p:strVal val="1+ppt_h/2"/>
                                          </p:val>
                                        </p:tav>
                                      </p:tavLst>
                                    </p:anim>
                                    <p:set>
                                      <p:cBhvr>
                                        <p:cTn id="50" dur="1" fill="hold">
                                          <p:stCondLst>
                                            <p:cond delay="2999"/>
                                          </p:stCondLst>
                                        </p:cTn>
                                        <p:tgtEl>
                                          <p:spTgt spid="51205"/>
                                        </p:tgtEl>
                                        <p:attrNameLst>
                                          <p:attrName>style.visibility</p:attrName>
                                        </p:attrNameLst>
                                      </p:cBhvr>
                                      <p:to>
                                        <p:strVal val="hidden"/>
                                      </p:to>
                                    </p:set>
                                  </p:childTnLst>
                                </p:cTn>
                              </p:par>
                              <p:par>
                                <p:cTn id="51" presetID="2" presetClass="exit" presetSubtype="4" fill="hold" grpId="2" nodeType="withEffect">
                                  <p:stCondLst>
                                    <p:cond delay="0"/>
                                  </p:stCondLst>
                                  <p:childTnLst>
                                    <p:anim calcmode="lin" valueType="num">
                                      <p:cBhvr additive="base">
                                        <p:cTn id="52" dur="500"/>
                                        <p:tgtEl>
                                          <p:spTgt spid="51211"/>
                                        </p:tgtEl>
                                        <p:attrNameLst>
                                          <p:attrName>ppt_x</p:attrName>
                                        </p:attrNameLst>
                                      </p:cBhvr>
                                      <p:tavLst>
                                        <p:tav tm="0">
                                          <p:val>
                                            <p:strVal val="ppt_x"/>
                                          </p:val>
                                        </p:tav>
                                        <p:tav tm="100000">
                                          <p:val>
                                            <p:strVal val="ppt_x"/>
                                          </p:val>
                                        </p:tav>
                                      </p:tavLst>
                                    </p:anim>
                                    <p:anim calcmode="lin" valueType="num">
                                      <p:cBhvr additive="base">
                                        <p:cTn id="53" dur="500"/>
                                        <p:tgtEl>
                                          <p:spTgt spid="51211"/>
                                        </p:tgtEl>
                                        <p:attrNameLst>
                                          <p:attrName>ppt_y</p:attrName>
                                        </p:attrNameLst>
                                      </p:cBhvr>
                                      <p:tavLst>
                                        <p:tav tm="0">
                                          <p:val>
                                            <p:strVal val="ppt_y"/>
                                          </p:val>
                                        </p:tav>
                                        <p:tav tm="100000">
                                          <p:val>
                                            <p:strVal val="1+ppt_h/2"/>
                                          </p:val>
                                        </p:tav>
                                      </p:tavLst>
                                    </p:anim>
                                    <p:set>
                                      <p:cBhvr>
                                        <p:cTn id="54" dur="1" fill="hold">
                                          <p:stCondLst>
                                            <p:cond delay="499"/>
                                          </p:stCondLst>
                                        </p:cTn>
                                        <p:tgtEl>
                                          <p:spTgt spid="51211"/>
                                        </p:tgtEl>
                                        <p:attrNameLst>
                                          <p:attrName>style.visibility</p:attrName>
                                        </p:attrNameLst>
                                      </p:cBhvr>
                                      <p:to>
                                        <p:strVal val="hidden"/>
                                      </p:to>
                                    </p:set>
                                  </p:childTnLst>
                                </p:cTn>
                              </p:par>
                              <p:par>
                                <p:cTn id="55" presetID="2" presetClass="exit" presetSubtype="4" fill="hold" grpId="2" nodeType="withEffect">
                                  <p:stCondLst>
                                    <p:cond delay="0"/>
                                  </p:stCondLst>
                                  <p:childTnLst>
                                    <p:anim calcmode="lin" valueType="num">
                                      <p:cBhvr additive="base">
                                        <p:cTn id="56" dur="500"/>
                                        <p:tgtEl>
                                          <p:spTgt spid="51210"/>
                                        </p:tgtEl>
                                        <p:attrNameLst>
                                          <p:attrName>ppt_x</p:attrName>
                                        </p:attrNameLst>
                                      </p:cBhvr>
                                      <p:tavLst>
                                        <p:tav tm="0">
                                          <p:val>
                                            <p:strVal val="ppt_x"/>
                                          </p:val>
                                        </p:tav>
                                        <p:tav tm="100000">
                                          <p:val>
                                            <p:strVal val="ppt_x"/>
                                          </p:val>
                                        </p:tav>
                                      </p:tavLst>
                                    </p:anim>
                                    <p:anim calcmode="lin" valueType="num">
                                      <p:cBhvr additive="base">
                                        <p:cTn id="57" dur="500"/>
                                        <p:tgtEl>
                                          <p:spTgt spid="51210"/>
                                        </p:tgtEl>
                                        <p:attrNameLst>
                                          <p:attrName>ppt_y</p:attrName>
                                        </p:attrNameLst>
                                      </p:cBhvr>
                                      <p:tavLst>
                                        <p:tav tm="0">
                                          <p:val>
                                            <p:strVal val="ppt_y"/>
                                          </p:val>
                                        </p:tav>
                                        <p:tav tm="100000">
                                          <p:val>
                                            <p:strVal val="1+ppt_h/2"/>
                                          </p:val>
                                        </p:tav>
                                      </p:tavLst>
                                    </p:anim>
                                    <p:set>
                                      <p:cBhvr>
                                        <p:cTn id="58" dur="1" fill="hold">
                                          <p:stCondLst>
                                            <p:cond delay="499"/>
                                          </p:stCondLst>
                                        </p:cTn>
                                        <p:tgtEl>
                                          <p:spTgt spid="512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9" grpId="0" animBg="1"/>
      <p:bldP spid="51202" grpId="0" animBg="1"/>
      <p:bldP spid="51203" grpId="0" build="p"/>
      <p:bldP spid="51203" grpId="1" build="p"/>
      <p:bldP spid="51204" grpId="0"/>
      <p:bldP spid="51205" grpId="0"/>
      <p:bldP spid="51205" grpId="1"/>
      <p:bldP spid="51205" grpId="2"/>
      <p:bldP spid="51210" grpId="0" animBg="1"/>
      <p:bldP spid="51210" grpId="1" animBg="1"/>
      <p:bldP spid="51210" grpId="2" animBg="1"/>
      <p:bldP spid="51211" grpId="0" animBg="1"/>
      <p:bldP spid="51211" grpId="1" animBg="1"/>
      <p:bldP spid="51211" grpId="2" animBg="1"/>
    </p:bldLst>
  </p:timing>
</p:sld>
</file>

<file path=ppt/slides/slide3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Tree>
  </p:cSld>
  <p:clrMapOvr>
    <a:masterClrMapping/>
  </p:clrMapOvr>
  <p:transition spd="med">
    <p:checke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Desktop\Nong trai\8854787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0"/>
            <a:ext cx="12192000" cy="69850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ADMIN\Desktop\Tai nguyen thiet ke tro choi\Bảng gỗ\wooden-blank-sign-clipart-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5585" y="-874559"/>
            <a:ext cx="11379199" cy="216996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107862" y="453430"/>
            <a:ext cx="5995552" cy="584775"/>
          </a:xfrm>
          <a:prstGeom prst="rect">
            <a:avLst/>
          </a:prstGeom>
          <a:noFill/>
        </p:spPr>
        <p:txBody>
          <a:bodyPr wrap="none" rtlCol="0">
            <a:spAutoFit/>
          </a:bodyPr>
          <a:lstStyle/>
          <a:p>
            <a:pPr algn="ctr"/>
            <a:r>
              <a:rPr lang="en-US" sz="3200" dirty="0" err="1">
                <a:solidFill>
                  <a:schemeClr val="accent2">
                    <a:lumMod val="20000"/>
                    <a:lumOff val="80000"/>
                  </a:schemeClr>
                </a:solidFill>
                <a:latin typeface="Times New Roman" panose="02020603050405020304" pitchFamily="18" charset="0"/>
                <a:cs typeface="Times New Roman" panose="02020603050405020304" pitchFamily="18" charset="0"/>
              </a:rPr>
              <a:t>Hãy</a:t>
            </a:r>
            <a:r>
              <a:rPr lang="en-US" sz="3200" dirty="0">
                <a:solidFill>
                  <a:schemeClr val="accent2">
                    <a:lumMod val="20000"/>
                    <a:lumOff val="80000"/>
                  </a:schemeClr>
                </a:solidFill>
                <a:latin typeface="Times New Roman" panose="02020603050405020304" pitchFamily="18" charset="0"/>
                <a:cs typeface="Times New Roman" panose="02020603050405020304" pitchFamily="18" charset="0"/>
              </a:rPr>
              <a:t> </a:t>
            </a:r>
            <a:r>
              <a:rPr lang="en-US" sz="3200" dirty="0" err="1">
                <a:solidFill>
                  <a:schemeClr val="accent2">
                    <a:lumMod val="20000"/>
                    <a:lumOff val="80000"/>
                  </a:schemeClr>
                </a:solidFill>
                <a:latin typeface="Times New Roman" panose="02020603050405020304" pitchFamily="18" charset="0"/>
                <a:cs typeface="Times New Roman" panose="02020603050405020304" pitchFamily="18" charset="0"/>
              </a:rPr>
              <a:t>nêu</a:t>
            </a:r>
            <a:r>
              <a:rPr lang="en-US" sz="3200" dirty="0">
                <a:solidFill>
                  <a:schemeClr val="accent2">
                    <a:lumMod val="20000"/>
                    <a:lumOff val="80000"/>
                  </a:schemeClr>
                </a:solidFill>
                <a:latin typeface="Times New Roman" panose="02020603050405020304" pitchFamily="18" charset="0"/>
                <a:cs typeface="Times New Roman" panose="02020603050405020304" pitchFamily="18" charset="0"/>
              </a:rPr>
              <a:t> </a:t>
            </a:r>
            <a:r>
              <a:rPr lang="en-US" sz="3200" dirty="0" err="1">
                <a:solidFill>
                  <a:schemeClr val="accent2">
                    <a:lumMod val="20000"/>
                    <a:lumOff val="80000"/>
                  </a:schemeClr>
                </a:solidFill>
                <a:latin typeface="Times New Roman" panose="02020603050405020304" pitchFamily="18" charset="0"/>
                <a:cs typeface="Times New Roman" panose="02020603050405020304" pitchFamily="18" charset="0"/>
              </a:rPr>
              <a:t>vai</a:t>
            </a:r>
            <a:r>
              <a:rPr lang="en-US" sz="3200" dirty="0">
                <a:solidFill>
                  <a:schemeClr val="accent2">
                    <a:lumMod val="20000"/>
                    <a:lumOff val="80000"/>
                  </a:schemeClr>
                </a:solidFill>
                <a:latin typeface="Times New Roman" panose="02020603050405020304" pitchFamily="18" charset="0"/>
                <a:cs typeface="Times New Roman" panose="02020603050405020304" pitchFamily="18" charset="0"/>
              </a:rPr>
              <a:t> </a:t>
            </a:r>
            <a:r>
              <a:rPr lang="en-US" sz="3200" dirty="0" err="1">
                <a:solidFill>
                  <a:schemeClr val="accent2">
                    <a:lumMod val="20000"/>
                    <a:lumOff val="80000"/>
                  </a:schemeClr>
                </a:solidFill>
                <a:latin typeface="Times New Roman" panose="02020603050405020304" pitchFamily="18" charset="0"/>
                <a:cs typeface="Times New Roman" panose="02020603050405020304" pitchFamily="18" charset="0"/>
              </a:rPr>
              <a:t>trò</a:t>
            </a:r>
            <a:r>
              <a:rPr lang="en-US" sz="3200" dirty="0">
                <a:solidFill>
                  <a:schemeClr val="accent2">
                    <a:lumMod val="20000"/>
                    <a:lumOff val="80000"/>
                  </a:schemeClr>
                </a:solidFill>
                <a:latin typeface="Times New Roman" panose="02020603050405020304" pitchFamily="18" charset="0"/>
                <a:cs typeface="Times New Roman" panose="02020603050405020304" pitchFamily="18" charset="0"/>
              </a:rPr>
              <a:t> </a:t>
            </a:r>
            <a:r>
              <a:rPr lang="en-US" sz="3200" dirty="0" err="1">
                <a:solidFill>
                  <a:schemeClr val="accent2">
                    <a:lumMod val="20000"/>
                    <a:lumOff val="80000"/>
                  </a:schemeClr>
                </a:solidFill>
                <a:latin typeface="Times New Roman" panose="02020603050405020304" pitchFamily="18" charset="0"/>
                <a:cs typeface="Times New Roman" panose="02020603050405020304" pitchFamily="18" charset="0"/>
              </a:rPr>
              <a:t>của</a:t>
            </a:r>
            <a:r>
              <a:rPr lang="en-US" sz="3200" dirty="0">
                <a:solidFill>
                  <a:schemeClr val="accent2">
                    <a:lumMod val="20000"/>
                    <a:lumOff val="80000"/>
                  </a:schemeClr>
                </a:solidFill>
                <a:latin typeface="Times New Roman" panose="02020603050405020304" pitchFamily="18" charset="0"/>
                <a:cs typeface="Times New Roman" panose="02020603050405020304" pitchFamily="18" charset="0"/>
              </a:rPr>
              <a:t> vi – ta – min.</a:t>
            </a:r>
          </a:p>
        </p:txBody>
      </p:sp>
      <p:sp>
        <p:nvSpPr>
          <p:cNvPr id="8" name="TextBox 7"/>
          <p:cNvSpPr txBox="1"/>
          <p:nvPr/>
        </p:nvSpPr>
        <p:spPr>
          <a:xfrm>
            <a:off x="2304912" y="1748831"/>
            <a:ext cx="6798502" cy="2400657"/>
          </a:xfrm>
          <a:prstGeom prst="rect">
            <a:avLst/>
          </a:prstGeom>
          <a:noFill/>
        </p:spPr>
        <p:txBody>
          <a:bodyPr wrap="square" rtlCol="0">
            <a:spAutoFit/>
          </a:bodyPr>
          <a:lstStyle/>
          <a:p>
            <a:pPr algn="just">
              <a:defRPr/>
            </a:pPr>
            <a:r>
              <a:rPr lang="vi-VN" sz="3000" spc="-60" dirty="0">
                <a:solidFill>
                  <a:prstClr val="black"/>
                </a:solidFill>
                <a:latin typeface="Times New Roman" pitchFamily="18" charset="0"/>
                <a:cs typeface="Times New Roman" pitchFamily="18" charset="0"/>
              </a:rPr>
              <a:t>Vi-ta-min là những chất không tham gia trực tiếp vào việc xây dựng cơ thể hay cung cấp năng lượng. Tuy nhiên, chúng rất cần cho hoạt động sống của cơ thể. Nếu thiếu vi-ta-min, cơ thể sẽ bị bệnh.</a:t>
            </a:r>
            <a:endParaRPr lang="en-US" sz="3000" dirty="0">
              <a:latin typeface="Times New Roman" pitchFamily="18" charset="0"/>
              <a:cs typeface="Times New Roman" pitchFamily="18" charset="0"/>
            </a:endParaRPr>
          </a:p>
        </p:txBody>
      </p:sp>
    </p:spTree>
    <p:extLst>
      <p:ext uri="{BB962C8B-B14F-4D97-AF65-F5344CB8AC3E}">
        <p14:creationId xmlns:p14="http://schemas.microsoft.com/office/powerpoint/2010/main" val="1214106090"/>
      </p:ext>
    </p:extLst>
  </p:cSld>
  <p:clrMapOvr>
    <a:masterClrMapping/>
  </p:clrMapOvr>
  <p:transition spd="med">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wipe(down)">
                                      <p:cBhvr>
                                        <p:cTn id="7" dur="580">
                                          <p:stCondLst>
                                            <p:cond delay="0"/>
                                          </p:stCondLst>
                                        </p:cTn>
                                        <p:tgtEl>
                                          <p:spTgt spid="1027"/>
                                        </p:tgtEl>
                                      </p:cBhvr>
                                    </p:animEffect>
                                    <p:anim calcmode="lin" valueType="num">
                                      <p:cBhvr>
                                        <p:cTn id="8" dur="1822" tmFilter="0,0; 0.14,0.36; 0.43,0.73; 0.71,0.91; 1.0,1.0">
                                          <p:stCondLst>
                                            <p:cond delay="0"/>
                                          </p:stCondLst>
                                        </p:cTn>
                                        <p:tgtEl>
                                          <p:spTgt spid="102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2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2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2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27"/>
                                        </p:tgtEl>
                                        <p:attrNameLst>
                                          <p:attrName>ppt_y</p:attrName>
                                        </p:attrNameLst>
                                      </p:cBhvr>
                                      <p:tavLst>
                                        <p:tav tm="0" fmla="#ppt_y-sin(pi*$)/81">
                                          <p:val>
                                            <p:fltVal val="0"/>
                                          </p:val>
                                        </p:tav>
                                        <p:tav tm="100000">
                                          <p:val>
                                            <p:fltVal val="1"/>
                                          </p:val>
                                        </p:tav>
                                      </p:tavLst>
                                    </p:anim>
                                    <p:animScale>
                                      <p:cBhvr>
                                        <p:cTn id="13" dur="26">
                                          <p:stCondLst>
                                            <p:cond delay="650"/>
                                          </p:stCondLst>
                                        </p:cTn>
                                        <p:tgtEl>
                                          <p:spTgt spid="1027"/>
                                        </p:tgtEl>
                                      </p:cBhvr>
                                      <p:to x="100000" y="60000"/>
                                    </p:animScale>
                                    <p:animScale>
                                      <p:cBhvr>
                                        <p:cTn id="14" dur="166" decel="50000">
                                          <p:stCondLst>
                                            <p:cond delay="676"/>
                                          </p:stCondLst>
                                        </p:cTn>
                                        <p:tgtEl>
                                          <p:spTgt spid="1027"/>
                                        </p:tgtEl>
                                      </p:cBhvr>
                                      <p:to x="100000" y="100000"/>
                                    </p:animScale>
                                    <p:animScale>
                                      <p:cBhvr>
                                        <p:cTn id="15" dur="26">
                                          <p:stCondLst>
                                            <p:cond delay="1312"/>
                                          </p:stCondLst>
                                        </p:cTn>
                                        <p:tgtEl>
                                          <p:spTgt spid="1027"/>
                                        </p:tgtEl>
                                      </p:cBhvr>
                                      <p:to x="100000" y="80000"/>
                                    </p:animScale>
                                    <p:animScale>
                                      <p:cBhvr>
                                        <p:cTn id="16" dur="166" decel="50000">
                                          <p:stCondLst>
                                            <p:cond delay="1338"/>
                                          </p:stCondLst>
                                        </p:cTn>
                                        <p:tgtEl>
                                          <p:spTgt spid="1027"/>
                                        </p:tgtEl>
                                      </p:cBhvr>
                                      <p:to x="100000" y="100000"/>
                                    </p:animScale>
                                    <p:animScale>
                                      <p:cBhvr>
                                        <p:cTn id="17" dur="26">
                                          <p:stCondLst>
                                            <p:cond delay="1642"/>
                                          </p:stCondLst>
                                        </p:cTn>
                                        <p:tgtEl>
                                          <p:spTgt spid="1027"/>
                                        </p:tgtEl>
                                      </p:cBhvr>
                                      <p:to x="100000" y="90000"/>
                                    </p:animScale>
                                    <p:animScale>
                                      <p:cBhvr>
                                        <p:cTn id="18" dur="166" decel="50000">
                                          <p:stCondLst>
                                            <p:cond delay="1668"/>
                                          </p:stCondLst>
                                        </p:cTn>
                                        <p:tgtEl>
                                          <p:spTgt spid="1027"/>
                                        </p:tgtEl>
                                      </p:cBhvr>
                                      <p:to x="100000" y="100000"/>
                                    </p:animScale>
                                    <p:animScale>
                                      <p:cBhvr>
                                        <p:cTn id="19" dur="26">
                                          <p:stCondLst>
                                            <p:cond delay="1808"/>
                                          </p:stCondLst>
                                        </p:cTn>
                                        <p:tgtEl>
                                          <p:spTgt spid="1027"/>
                                        </p:tgtEl>
                                      </p:cBhvr>
                                      <p:to x="100000" y="95000"/>
                                    </p:animScale>
                                    <p:animScale>
                                      <p:cBhvr>
                                        <p:cTn id="20" dur="166" decel="50000">
                                          <p:stCondLst>
                                            <p:cond delay="1834"/>
                                          </p:stCondLst>
                                        </p:cTn>
                                        <p:tgtEl>
                                          <p:spTgt spid="1027"/>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80">
                                          <p:stCondLst>
                                            <p:cond delay="0"/>
                                          </p:stCondLst>
                                        </p:cTn>
                                        <p:tgtEl>
                                          <p:spTgt spid="7"/>
                                        </p:tgtEl>
                                      </p:cBhvr>
                                    </p:animEffect>
                                    <p:anim calcmode="lin" valueType="num">
                                      <p:cBhvr>
                                        <p:cTn id="24"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9" dur="26">
                                          <p:stCondLst>
                                            <p:cond delay="650"/>
                                          </p:stCondLst>
                                        </p:cTn>
                                        <p:tgtEl>
                                          <p:spTgt spid="7"/>
                                        </p:tgtEl>
                                      </p:cBhvr>
                                      <p:to x="100000" y="60000"/>
                                    </p:animScale>
                                    <p:animScale>
                                      <p:cBhvr>
                                        <p:cTn id="30" dur="166" decel="50000">
                                          <p:stCondLst>
                                            <p:cond delay="676"/>
                                          </p:stCondLst>
                                        </p:cTn>
                                        <p:tgtEl>
                                          <p:spTgt spid="7"/>
                                        </p:tgtEl>
                                      </p:cBhvr>
                                      <p:to x="100000" y="100000"/>
                                    </p:animScale>
                                    <p:animScale>
                                      <p:cBhvr>
                                        <p:cTn id="31" dur="26">
                                          <p:stCondLst>
                                            <p:cond delay="1312"/>
                                          </p:stCondLst>
                                        </p:cTn>
                                        <p:tgtEl>
                                          <p:spTgt spid="7"/>
                                        </p:tgtEl>
                                      </p:cBhvr>
                                      <p:to x="100000" y="80000"/>
                                    </p:animScale>
                                    <p:animScale>
                                      <p:cBhvr>
                                        <p:cTn id="32" dur="166" decel="50000">
                                          <p:stCondLst>
                                            <p:cond delay="1338"/>
                                          </p:stCondLst>
                                        </p:cTn>
                                        <p:tgtEl>
                                          <p:spTgt spid="7"/>
                                        </p:tgtEl>
                                      </p:cBhvr>
                                      <p:to x="100000" y="100000"/>
                                    </p:animScale>
                                    <p:animScale>
                                      <p:cBhvr>
                                        <p:cTn id="33" dur="26">
                                          <p:stCondLst>
                                            <p:cond delay="1642"/>
                                          </p:stCondLst>
                                        </p:cTn>
                                        <p:tgtEl>
                                          <p:spTgt spid="7"/>
                                        </p:tgtEl>
                                      </p:cBhvr>
                                      <p:to x="100000" y="90000"/>
                                    </p:animScale>
                                    <p:animScale>
                                      <p:cBhvr>
                                        <p:cTn id="34" dur="166" decel="50000">
                                          <p:stCondLst>
                                            <p:cond delay="1668"/>
                                          </p:stCondLst>
                                        </p:cTn>
                                        <p:tgtEl>
                                          <p:spTgt spid="7"/>
                                        </p:tgtEl>
                                      </p:cBhvr>
                                      <p:to x="100000" y="100000"/>
                                    </p:animScale>
                                    <p:animScale>
                                      <p:cBhvr>
                                        <p:cTn id="35" dur="26">
                                          <p:stCondLst>
                                            <p:cond delay="1808"/>
                                          </p:stCondLst>
                                        </p:cTn>
                                        <p:tgtEl>
                                          <p:spTgt spid="7"/>
                                        </p:tgtEl>
                                      </p:cBhvr>
                                      <p:to x="100000" y="95000"/>
                                    </p:animScale>
                                    <p:animScale>
                                      <p:cBhvr>
                                        <p:cTn id="36" dur="166" decel="50000">
                                          <p:stCondLst>
                                            <p:cond delay="1834"/>
                                          </p:stCondLst>
                                        </p:cTn>
                                        <p:tgtEl>
                                          <p:spTgt spid="7"/>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Desktop\Nong trai\8854787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49" y="0"/>
            <a:ext cx="12192000" cy="69850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ADMIN\Desktop\Tai nguyen thiet ke tro choi\Bảng gỗ\wooden-blank-sign-clipart-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601" y="-1752600"/>
            <a:ext cx="11379199" cy="32004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303653" y="424527"/>
            <a:ext cx="5984331" cy="584775"/>
          </a:xfrm>
          <a:prstGeom prst="rect">
            <a:avLst/>
          </a:prstGeom>
          <a:noFill/>
        </p:spPr>
        <p:txBody>
          <a:bodyPr wrap="none" rtlCol="0">
            <a:spAutoFit/>
          </a:bodyPr>
          <a:lstStyle/>
          <a:p>
            <a:pPr algn="ctr"/>
            <a:r>
              <a:rPr lang="en-US" sz="3200" dirty="0" err="1">
                <a:solidFill>
                  <a:schemeClr val="accent2">
                    <a:lumMod val="20000"/>
                    <a:lumOff val="80000"/>
                  </a:schemeClr>
                </a:solidFill>
                <a:latin typeface="Times New Roman" panose="02020603050405020304" pitchFamily="18" charset="0"/>
                <a:cs typeface="Times New Roman" panose="02020603050405020304" pitchFamily="18" charset="0"/>
              </a:rPr>
              <a:t>Hãy</a:t>
            </a:r>
            <a:r>
              <a:rPr lang="en-US" sz="3200" dirty="0">
                <a:solidFill>
                  <a:schemeClr val="accent2">
                    <a:lumMod val="20000"/>
                    <a:lumOff val="80000"/>
                  </a:schemeClr>
                </a:solidFill>
                <a:latin typeface="Times New Roman" panose="02020603050405020304" pitchFamily="18" charset="0"/>
                <a:cs typeface="Times New Roman" panose="02020603050405020304" pitchFamily="18" charset="0"/>
              </a:rPr>
              <a:t> </a:t>
            </a:r>
            <a:r>
              <a:rPr lang="en-US" sz="3200" dirty="0" err="1">
                <a:solidFill>
                  <a:schemeClr val="accent2">
                    <a:lumMod val="20000"/>
                    <a:lumOff val="80000"/>
                  </a:schemeClr>
                </a:solidFill>
                <a:latin typeface="Times New Roman" panose="02020603050405020304" pitchFamily="18" charset="0"/>
                <a:cs typeface="Times New Roman" panose="02020603050405020304" pitchFamily="18" charset="0"/>
              </a:rPr>
              <a:t>nêu</a:t>
            </a:r>
            <a:r>
              <a:rPr lang="en-US" sz="3200" dirty="0">
                <a:solidFill>
                  <a:schemeClr val="accent2">
                    <a:lumMod val="20000"/>
                    <a:lumOff val="80000"/>
                  </a:schemeClr>
                </a:solidFill>
                <a:latin typeface="Times New Roman" panose="02020603050405020304" pitchFamily="18" charset="0"/>
                <a:cs typeface="Times New Roman" panose="02020603050405020304" pitchFamily="18" charset="0"/>
              </a:rPr>
              <a:t> </a:t>
            </a:r>
            <a:r>
              <a:rPr lang="en-US" sz="3200" dirty="0" err="1">
                <a:solidFill>
                  <a:schemeClr val="accent2">
                    <a:lumMod val="20000"/>
                    <a:lumOff val="80000"/>
                  </a:schemeClr>
                </a:solidFill>
                <a:latin typeface="Times New Roman" panose="02020603050405020304" pitchFamily="18" charset="0"/>
                <a:cs typeface="Times New Roman" panose="02020603050405020304" pitchFamily="18" charset="0"/>
              </a:rPr>
              <a:t>vai</a:t>
            </a:r>
            <a:r>
              <a:rPr lang="en-US" sz="3200" dirty="0">
                <a:solidFill>
                  <a:schemeClr val="accent2">
                    <a:lumMod val="20000"/>
                    <a:lumOff val="80000"/>
                  </a:schemeClr>
                </a:solidFill>
                <a:latin typeface="Times New Roman" panose="02020603050405020304" pitchFamily="18" charset="0"/>
                <a:cs typeface="Times New Roman" panose="02020603050405020304" pitchFamily="18" charset="0"/>
              </a:rPr>
              <a:t> </a:t>
            </a:r>
            <a:r>
              <a:rPr lang="en-US" sz="3200" dirty="0" err="1">
                <a:solidFill>
                  <a:schemeClr val="accent2">
                    <a:lumMod val="20000"/>
                    <a:lumOff val="80000"/>
                  </a:schemeClr>
                </a:solidFill>
                <a:latin typeface="Times New Roman" panose="02020603050405020304" pitchFamily="18" charset="0"/>
                <a:cs typeface="Times New Roman" panose="02020603050405020304" pitchFamily="18" charset="0"/>
              </a:rPr>
              <a:t>trò</a:t>
            </a:r>
            <a:r>
              <a:rPr lang="en-US" sz="3200" dirty="0">
                <a:solidFill>
                  <a:schemeClr val="accent2">
                    <a:lumMod val="20000"/>
                    <a:lumOff val="80000"/>
                  </a:schemeClr>
                </a:solidFill>
                <a:latin typeface="Times New Roman" panose="02020603050405020304" pitchFamily="18" charset="0"/>
                <a:cs typeface="Times New Roman" panose="02020603050405020304" pitchFamily="18" charset="0"/>
              </a:rPr>
              <a:t> </a:t>
            </a:r>
            <a:r>
              <a:rPr lang="en-US" sz="3200" dirty="0" err="1">
                <a:solidFill>
                  <a:schemeClr val="accent2">
                    <a:lumMod val="20000"/>
                    <a:lumOff val="80000"/>
                  </a:schemeClr>
                </a:solidFill>
                <a:latin typeface="Times New Roman" panose="02020603050405020304" pitchFamily="18" charset="0"/>
                <a:cs typeface="Times New Roman" panose="02020603050405020304" pitchFamily="18" charset="0"/>
              </a:rPr>
              <a:t>của</a:t>
            </a:r>
            <a:r>
              <a:rPr lang="en-US" sz="3200" dirty="0">
                <a:solidFill>
                  <a:schemeClr val="accent2">
                    <a:lumMod val="20000"/>
                    <a:lumOff val="80000"/>
                  </a:schemeClr>
                </a:solidFill>
                <a:latin typeface="Times New Roman" panose="02020603050405020304" pitchFamily="18" charset="0"/>
                <a:cs typeface="Times New Roman" panose="02020603050405020304" pitchFamily="18" charset="0"/>
              </a:rPr>
              <a:t> </a:t>
            </a:r>
            <a:r>
              <a:rPr lang="en-US" sz="3200" dirty="0" err="1">
                <a:solidFill>
                  <a:schemeClr val="accent2">
                    <a:lumMod val="20000"/>
                    <a:lumOff val="80000"/>
                  </a:schemeClr>
                </a:solidFill>
                <a:latin typeface="Times New Roman" panose="02020603050405020304" pitchFamily="18" charset="0"/>
                <a:cs typeface="Times New Roman" panose="02020603050405020304" pitchFamily="18" charset="0"/>
              </a:rPr>
              <a:t>chất</a:t>
            </a:r>
            <a:r>
              <a:rPr lang="en-US" sz="3200" dirty="0">
                <a:solidFill>
                  <a:schemeClr val="accent2">
                    <a:lumMod val="20000"/>
                    <a:lumOff val="80000"/>
                  </a:schemeClr>
                </a:solidFill>
                <a:latin typeface="Times New Roman" panose="02020603050405020304" pitchFamily="18" charset="0"/>
                <a:cs typeface="Times New Roman" panose="02020603050405020304" pitchFamily="18" charset="0"/>
              </a:rPr>
              <a:t> </a:t>
            </a:r>
            <a:r>
              <a:rPr lang="en-US" sz="3200" dirty="0" err="1">
                <a:solidFill>
                  <a:schemeClr val="accent2">
                    <a:lumMod val="20000"/>
                    <a:lumOff val="80000"/>
                  </a:schemeClr>
                </a:solidFill>
                <a:latin typeface="Times New Roman" panose="02020603050405020304" pitchFamily="18" charset="0"/>
                <a:cs typeface="Times New Roman" panose="02020603050405020304" pitchFamily="18" charset="0"/>
              </a:rPr>
              <a:t>khoáng</a:t>
            </a:r>
            <a:r>
              <a:rPr lang="en-US" sz="3200" dirty="0">
                <a:solidFill>
                  <a:schemeClr val="accent2">
                    <a:lumMod val="20000"/>
                    <a:lumOff val="80000"/>
                  </a:schemeClr>
                </a:solidFill>
                <a:latin typeface="Times New Roman" panose="02020603050405020304" pitchFamily="18" charset="0"/>
                <a:cs typeface="Times New Roman" panose="02020603050405020304" pitchFamily="18" charset="0"/>
              </a:rPr>
              <a:t>.</a:t>
            </a:r>
          </a:p>
        </p:txBody>
      </p:sp>
      <p:sp>
        <p:nvSpPr>
          <p:cNvPr id="9" name="TextBox 8"/>
          <p:cNvSpPr txBox="1"/>
          <p:nvPr/>
        </p:nvSpPr>
        <p:spPr>
          <a:xfrm>
            <a:off x="1981200" y="1843424"/>
            <a:ext cx="7069462" cy="2554545"/>
          </a:xfrm>
          <a:prstGeom prst="rect">
            <a:avLst/>
          </a:prstGeom>
          <a:noFill/>
        </p:spPr>
        <p:txBody>
          <a:bodyPr wrap="square" rtlCol="0">
            <a:spAutoFit/>
          </a:bodyPr>
          <a:lstStyle/>
          <a:p>
            <a:pPr algn="ctr"/>
            <a:r>
              <a:rPr lang="vi-VN" sz="3200" dirty="0">
                <a:latin typeface="Times New Roman" pitchFamily="18" charset="0"/>
                <a:cs typeface="Times New Roman" pitchFamily="18" charset="0"/>
              </a:rPr>
              <a:t>Một số chất khoáng như sắt, can xi,… tham gia vào việc xây dựng cơ thể, tạo ra men thúc đẩy và điều khiển hoạt động sống. Nếu thiếu các chất khoáng, cơ thể sẽ bị bệnh.</a:t>
            </a:r>
            <a:endParaRPr lang="en-US" sz="3200" dirty="0">
              <a:solidFill>
                <a:schemeClr val="accent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64528144"/>
      </p:ext>
    </p:extLst>
  </p:cSld>
  <p:clrMapOvr>
    <a:masterClrMapping/>
  </p:clrMapOvr>
  <p:transition spd="med">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circle(in)">
                                      <p:cBhvr>
                                        <p:cTn id="13"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Desktop\Nong trai\8854787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0"/>
            <a:ext cx="12192000" cy="69850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ADMIN\Desktop\Tai nguyen thiet ke tro choi\Bảng gỗ\wooden-blank-sign-clipart-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600" y="-1752600"/>
            <a:ext cx="11379199" cy="350520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87BBBC44-7882-42A3-A3FB-14DF3ED82649}"/>
              </a:ext>
            </a:extLst>
          </p:cNvPr>
          <p:cNvSpPr txBox="1"/>
          <p:nvPr/>
        </p:nvSpPr>
        <p:spPr>
          <a:xfrm>
            <a:off x="3429000" y="614473"/>
            <a:ext cx="5118710" cy="584775"/>
          </a:xfrm>
          <a:prstGeom prst="rect">
            <a:avLst/>
          </a:prstGeom>
          <a:noFill/>
        </p:spPr>
        <p:txBody>
          <a:bodyPr wrap="none" rtlCol="0">
            <a:spAutoFit/>
          </a:bodyPr>
          <a:lstStyle/>
          <a:p>
            <a:pPr algn="ctr"/>
            <a:r>
              <a:rPr lang="en-US" sz="3200" dirty="0" err="1">
                <a:solidFill>
                  <a:schemeClr val="accent2">
                    <a:lumMod val="20000"/>
                    <a:lumOff val="80000"/>
                  </a:schemeClr>
                </a:solidFill>
                <a:latin typeface="Times New Roman" panose="02020603050405020304" pitchFamily="18" charset="0"/>
                <a:cs typeface="Times New Roman" panose="02020603050405020304" pitchFamily="18" charset="0"/>
              </a:rPr>
              <a:t>Hãy</a:t>
            </a:r>
            <a:r>
              <a:rPr lang="en-US" sz="3200" dirty="0">
                <a:solidFill>
                  <a:schemeClr val="accent2">
                    <a:lumMod val="20000"/>
                    <a:lumOff val="80000"/>
                  </a:schemeClr>
                </a:solidFill>
                <a:latin typeface="Times New Roman" panose="02020603050405020304" pitchFamily="18" charset="0"/>
                <a:cs typeface="Times New Roman" panose="02020603050405020304" pitchFamily="18" charset="0"/>
              </a:rPr>
              <a:t> </a:t>
            </a:r>
            <a:r>
              <a:rPr lang="en-US" sz="3200" dirty="0" err="1">
                <a:solidFill>
                  <a:schemeClr val="accent2">
                    <a:lumMod val="20000"/>
                    <a:lumOff val="80000"/>
                  </a:schemeClr>
                </a:solidFill>
                <a:latin typeface="Times New Roman" panose="02020603050405020304" pitchFamily="18" charset="0"/>
                <a:cs typeface="Times New Roman" panose="02020603050405020304" pitchFamily="18" charset="0"/>
              </a:rPr>
              <a:t>nêu</a:t>
            </a:r>
            <a:r>
              <a:rPr lang="en-US" sz="3200" dirty="0">
                <a:solidFill>
                  <a:schemeClr val="accent2">
                    <a:lumMod val="20000"/>
                    <a:lumOff val="80000"/>
                  </a:schemeClr>
                </a:solidFill>
                <a:latin typeface="Times New Roman" panose="02020603050405020304" pitchFamily="18" charset="0"/>
                <a:cs typeface="Times New Roman" panose="02020603050405020304" pitchFamily="18" charset="0"/>
              </a:rPr>
              <a:t> </a:t>
            </a:r>
            <a:r>
              <a:rPr lang="en-US" sz="3200" dirty="0" err="1">
                <a:solidFill>
                  <a:schemeClr val="accent2">
                    <a:lumMod val="20000"/>
                    <a:lumOff val="80000"/>
                  </a:schemeClr>
                </a:solidFill>
                <a:latin typeface="Times New Roman" panose="02020603050405020304" pitchFamily="18" charset="0"/>
                <a:cs typeface="Times New Roman" panose="02020603050405020304" pitchFamily="18" charset="0"/>
              </a:rPr>
              <a:t>vai</a:t>
            </a:r>
            <a:r>
              <a:rPr lang="en-US" sz="3200" dirty="0">
                <a:solidFill>
                  <a:schemeClr val="accent2">
                    <a:lumMod val="20000"/>
                    <a:lumOff val="80000"/>
                  </a:schemeClr>
                </a:solidFill>
                <a:latin typeface="Times New Roman" panose="02020603050405020304" pitchFamily="18" charset="0"/>
                <a:cs typeface="Times New Roman" panose="02020603050405020304" pitchFamily="18" charset="0"/>
              </a:rPr>
              <a:t> </a:t>
            </a:r>
            <a:r>
              <a:rPr lang="en-US" sz="3200" dirty="0" err="1">
                <a:solidFill>
                  <a:schemeClr val="accent2">
                    <a:lumMod val="20000"/>
                    <a:lumOff val="80000"/>
                  </a:schemeClr>
                </a:solidFill>
                <a:latin typeface="Times New Roman" panose="02020603050405020304" pitchFamily="18" charset="0"/>
                <a:cs typeface="Times New Roman" panose="02020603050405020304" pitchFamily="18" charset="0"/>
              </a:rPr>
              <a:t>trò</a:t>
            </a:r>
            <a:r>
              <a:rPr lang="en-US" sz="3200" dirty="0">
                <a:solidFill>
                  <a:schemeClr val="accent2">
                    <a:lumMod val="20000"/>
                    <a:lumOff val="80000"/>
                  </a:schemeClr>
                </a:solidFill>
                <a:latin typeface="Times New Roman" panose="02020603050405020304" pitchFamily="18" charset="0"/>
                <a:cs typeface="Times New Roman" panose="02020603050405020304" pitchFamily="18" charset="0"/>
              </a:rPr>
              <a:t> </a:t>
            </a:r>
            <a:r>
              <a:rPr lang="en-US" sz="3200" dirty="0" err="1">
                <a:solidFill>
                  <a:schemeClr val="accent2">
                    <a:lumMod val="20000"/>
                    <a:lumOff val="80000"/>
                  </a:schemeClr>
                </a:solidFill>
                <a:latin typeface="Times New Roman" panose="02020603050405020304" pitchFamily="18" charset="0"/>
                <a:cs typeface="Times New Roman" panose="02020603050405020304" pitchFamily="18" charset="0"/>
              </a:rPr>
              <a:t>của</a:t>
            </a:r>
            <a:r>
              <a:rPr lang="en-US" sz="3200" dirty="0">
                <a:solidFill>
                  <a:schemeClr val="accent2">
                    <a:lumMod val="20000"/>
                    <a:lumOff val="80000"/>
                  </a:schemeClr>
                </a:solidFill>
                <a:latin typeface="Times New Roman" panose="02020603050405020304" pitchFamily="18" charset="0"/>
                <a:cs typeface="Times New Roman" panose="02020603050405020304" pitchFamily="18" charset="0"/>
              </a:rPr>
              <a:t> </a:t>
            </a:r>
            <a:r>
              <a:rPr lang="en-US" sz="3200" dirty="0" err="1">
                <a:solidFill>
                  <a:schemeClr val="accent2">
                    <a:lumMod val="20000"/>
                    <a:lumOff val="80000"/>
                  </a:schemeClr>
                </a:solidFill>
                <a:latin typeface="Times New Roman" panose="02020603050405020304" pitchFamily="18" charset="0"/>
                <a:cs typeface="Times New Roman" panose="02020603050405020304" pitchFamily="18" charset="0"/>
              </a:rPr>
              <a:t>chất</a:t>
            </a:r>
            <a:r>
              <a:rPr lang="en-US" sz="3200" dirty="0">
                <a:solidFill>
                  <a:schemeClr val="accent2">
                    <a:lumMod val="20000"/>
                    <a:lumOff val="80000"/>
                  </a:schemeClr>
                </a:solidFill>
                <a:latin typeface="Times New Roman" panose="02020603050405020304" pitchFamily="18" charset="0"/>
                <a:cs typeface="Times New Roman" panose="02020603050405020304" pitchFamily="18" charset="0"/>
              </a:rPr>
              <a:t> </a:t>
            </a:r>
            <a:r>
              <a:rPr lang="en-US" sz="3200" dirty="0" err="1">
                <a:solidFill>
                  <a:schemeClr val="accent2">
                    <a:lumMod val="20000"/>
                    <a:lumOff val="80000"/>
                  </a:schemeClr>
                </a:solidFill>
                <a:latin typeface="Times New Roman" panose="02020603050405020304" pitchFamily="18" charset="0"/>
                <a:cs typeface="Times New Roman" panose="02020603050405020304" pitchFamily="18" charset="0"/>
              </a:rPr>
              <a:t>xơ</a:t>
            </a:r>
            <a:r>
              <a:rPr lang="en-US" sz="3200" dirty="0">
                <a:solidFill>
                  <a:schemeClr val="accent2">
                    <a:lumMod val="20000"/>
                    <a:lumOff val="80000"/>
                  </a:schemeClr>
                </a:solidFill>
                <a:latin typeface="Times New Roman" panose="02020603050405020304" pitchFamily="18" charset="0"/>
                <a:cs typeface="Times New Roman" panose="02020603050405020304" pitchFamily="18" charset="0"/>
              </a:rPr>
              <a:t>.</a:t>
            </a:r>
          </a:p>
        </p:txBody>
      </p:sp>
      <p:sp>
        <p:nvSpPr>
          <p:cNvPr id="12" name="TextBox 11">
            <a:extLst>
              <a:ext uri="{FF2B5EF4-FFF2-40B4-BE49-F238E27FC236}">
                <a16:creationId xmlns:a16="http://schemas.microsoft.com/office/drawing/2014/main" id="{F069E88F-F5C1-477F-BA22-321E8D449757}"/>
              </a:ext>
            </a:extLst>
          </p:cNvPr>
          <p:cNvSpPr txBox="1"/>
          <p:nvPr/>
        </p:nvSpPr>
        <p:spPr>
          <a:xfrm>
            <a:off x="2362200" y="1778876"/>
            <a:ext cx="6420733" cy="2308324"/>
          </a:xfrm>
          <a:prstGeom prst="rect">
            <a:avLst/>
          </a:prstGeom>
          <a:noFill/>
        </p:spPr>
        <p:txBody>
          <a:bodyPr wrap="square" rtlCol="0">
            <a:spAutoFit/>
          </a:bodyPr>
          <a:lstStyle/>
          <a:p>
            <a:pPr algn="ctr"/>
            <a:r>
              <a:rPr lang="en-US" sz="3600" dirty="0" err="1">
                <a:solidFill>
                  <a:schemeClr val="accent2"/>
                </a:solidFill>
                <a:latin typeface="Times New Roman" panose="02020603050405020304" pitchFamily="18" charset="0"/>
                <a:cs typeface="Times New Roman" panose="02020603050405020304" pitchFamily="18" charset="0"/>
              </a:rPr>
              <a:t>Chất</a:t>
            </a:r>
            <a:r>
              <a:rPr lang="en-US" sz="3600" dirty="0">
                <a:solidFill>
                  <a:schemeClr val="accent2"/>
                </a:solidFill>
                <a:latin typeface="Times New Roman" panose="02020603050405020304" pitchFamily="18" charset="0"/>
                <a:cs typeface="Times New Roman" panose="02020603050405020304" pitchFamily="18" charset="0"/>
              </a:rPr>
              <a:t> </a:t>
            </a:r>
            <a:r>
              <a:rPr lang="en-US" sz="3600" dirty="0" err="1">
                <a:solidFill>
                  <a:schemeClr val="accent2"/>
                </a:solidFill>
                <a:latin typeface="Times New Roman" panose="02020603050405020304" pitchFamily="18" charset="0"/>
                <a:cs typeface="Times New Roman" panose="02020603050405020304" pitchFamily="18" charset="0"/>
              </a:rPr>
              <a:t>xơ</a:t>
            </a:r>
            <a:r>
              <a:rPr lang="en-US" sz="3600" dirty="0">
                <a:solidFill>
                  <a:schemeClr val="accent2"/>
                </a:solidFill>
                <a:latin typeface="Times New Roman" panose="02020603050405020304" pitchFamily="18" charset="0"/>
                <a:cs typeface="Times New Roman" panose="02020603050405020304" pitchFamily="18" charset="0"/>
              </a:rPr>
              <a:t> </a:t>
            </a:r>
            <a:r>
              <a:rPr lang="en-US" sz="3600" dirty="0" err="1">
                <a:solidFill>
                  <a:schemeClr val="accent2"/>
                </a:solidFill>
                <a:latin typeface="Times New Roman" panose="02020603050405020304" pitchFamily="18" charset="0"/>
                <a:cs typeface="Times New Roman" panose="02020603050405020304" pitchFamily="18" charset="0"/>
              </a:rPr>
              <a:t>không</a:t>
            </a:r>
            <a:r>
              <a:rPr lang="en-US" sz="3600" dirty="0">
                <a:solidFill>
                  <a:schemeClr val="accent2"/>
                </a:solidFill>
                <a:latin typeface="Times New Roman" panose="02020603050405020304" pitchFamily="18" charset="0"/>
                <a:cs typeface="Times New Roman" panose="02020603050405020304" pitchFamily="18" charset="0"/>
              </a:rPr>
              <a:t> </a:t>
            </a:r>
            <a:r>
              <a:rPr lang="en-US" sz="3600" dirty="0" err="1">
                <a:solidFill>
                  <a:schemeClr val="accent2"/>
                </a:solidFill>
                <a:latin typeface="Times New Roman" panose="02020603050405020304" pitchFamily="18" charset="0"/>
                <a:cs typeface="Times New Roman" panose="02020603050405020304" pitchFamily="18" charset="0"/>
              </a:rPr>
              <a:t>có</a:t>
            </a:r>
            <a:r>
              <a:rPr lang="en-US" sz="3600" dirty="0">
                <a:solidFill>
                  <a:schemeClr val="accent2"/>
                </a:solidFill>
                <a:latin typeface="Times New Roman" panose="02020603050405020304" pitchFamily="18" charset="0"/>
                <a:cs typeface="Times New Roman" panose="02020603050405020304" pitchFamily="18" charset="0"/>
              </a:rPr>
              <a:t> </a:t>
            </a:r>
            <a:r>
              <a:rPr lang="en-US" sz="3600" dirty="0" err="1">
                <a:solidFill>
                  <a:schemeClr val="accent2"/>
                </a:solidFill>
                <a:latin typeface="Times New Roman" panose="02020603050405020304" pitchFamily="18" charset="0"/>
                <a:cs typeface="Times New Roman" panose="02020603050405020304" pitchFamily="18" charset="0"/>
              </a:rPr>
              <a:t>giá</a:t>
            </a:r>
            <a:r>
              <a:rPr lang="en-US" sz="3600" dirty="0">
                <a:solidFill>
                  <a:schemeClr val="accent2"/>
                </a:solidFill>
                <a:latin typeface="Times New Roman" panose="02020603050405020304" pitchFamily="18" charset="0"/>
                <a:cs typeface="Times New Roman" panose="02020603050405020304" pitchFamily="18" charset="0"/>
              </a:rPr>
              <a:t> </a:t>
            </a:r>
            <a:r>
              <a:rPr lang="en-US" sz="3600" dirty="0" err="1">
                <a:solidFill>
                  <a:schemeClr val="accent2"/>
                </a:solidFill>
                <a:latin typeface="Times New Roman" panose="02020603050405020304" pitchFamily="18" charset="0"/>
                <a:cs typeface="Times New Roman" panose="02020603050405020304" pitchFamily="18" charset="0"/>
              </a:rPr>
              <a:t>trị</a:t>
            </a:r>
            <a:r>
              <a:rPr lang="en-US" sz="3600" dirty="0">
                <a:solidFill>
                  <a:schemeClr val="accent2"/>
                </a:solidFill>
                <a:latin typeface="Times New Roman" panose="02020603050405020304" pitchFamily="18" charset="0"/>
                <a:cs typeface="Times New Roman" panose="02020603050405020304" pitchFamily="18" charset="0"/>
              </a:rPr>
              <a:t> </a:t>
            </a:r>
            <a:r>
              <a:rPr lang="en-US" sz="3600" dirty="0" err="1">
                <a:solidFill>
                  <a:schemeClr val="accent2"/>
                </a:solidFill>
                <a:latin typeface="Times New Roman" panose="02020603050405020304" pitchFamily="18" charset="0"/>
                <a:cs typeface="Times New Roman" panose="02020603050405020304" pitchFamily="18" charset="0"/>
              </a:rPr>
              <a:t>dinh</a:t>
            </a:r>
            <a:r>
              <a:rPr lang="en-US" sz="3600" dirty="0">
                <a:solidFill>
                  <a:schemeClr val="accent2"/>
                </a:solidFill>
                <a:latin typeface="Times New Roman" panose="02020603050405020304" pitchFamily="18" charset="0"/>
                <a:cs typeface="Times New Roman" panose="02020603050405020304" pitchFamily="18" charset="0"/>
              </a:rPr>
              <a:t> </a:t>
            </a:r>
            <a:r>
              <a:rPr lang="en-US" sz="3600" dirty="0" err="1">
                <a:solidFill>
                  <a:schemeClr val="accent2"/>
                </a:solidFill>
                <a:latin typeface="Times New Roman" panose="02020603050405020304" pitchFamily="18" charset="0"/>
                <a:cs typeface="Times New Roman" panose="02020603050405020304" pitchFamily="18" charset="0"/>
              </a:rPr>
              <a:t>dưỡng</a:t>
            </a:r>
            <a:r>
              <a:rPr lang="en-US" sz="3600" dirty="0">
                <a:solidFill>
                  <a:schemeClr val="accent2"/>
                </a:solidFill>
                <a:latin typeface="Times New Roman" panose="02020603050405020304" pitchFamily="18" charset="0"/>
                <a:cs typeface="Times New Roman" panose="02020603050405020304" pitchFamily="18" charset="0"/>
              </a:rPr>
              <a:t> </a:t>
            </a:r>
            <a:r>
              <a:rPr lang="en-US" sz="3600" dirty="0" err="1">
                <a:solidFill>
                  <a:schemeClr val="accent2"/>
                </a:solidFill>
                <a:latin typeface="Times New Roman" panose="02020603050405020304" pitchFamily="18" charset="0"/>
                <a:cs typeface="Times New Roman" panose="02020603050405020304" pitchFamily="18" charset="0"/>
              </a:rPr>
              <a:t>nhưng</a:t>
            </a:r>
            <a:r>
              <a:rPr lang="en-US" sz="3600" dirty="0">
                <a:solidFill>
                  <a:schemeClr val="accent2"/>
                </a:solidFill>
                <a:latin typeface="Times New Roman" panose="02020603050405020304" pitchFamily="18" charset="0"/>
                <a:cs typeface="Times New Roman" panose="02020603050405020304" pitchFamily="18" charset="0"/>
              </a:rPr>
              <a:t> </a:t>
            </a:r>
            <a:r>
              <a:rPr lang="en-US" sz="3600" dirty="0" err="1">
                <a:solidFill>
                  <a:schemeClr val="accent2"/>
                </a:solidFill>
                <a:latin typeface="Times New Roman" panose="02020603050405020304" pitchFamily="18" charset="0"/>
                <a:cs typeface="Times New Roman" panose="02020603050405020304" pitchFamily="18" charset="0"/>
              </a:rPr>
              <a:t>rất</a:t>
            </a:r>
            <a:r>
              <a:rPr lang="en-US" sz="3600" dirty="0">
                <a:solidFill>
                  <a:schemeClr val="accent2"/>
                </a:solidFill>
                <a:latin typeface="Times New Roman" panose="02020603050405020304" pitchFamily="18" charset="0"/>
                <a:cs typeface="Times New Roman" panose="02020603050405020304" pitchFamily="18" charset="0"/>
              </a:rPr>
              <a:t> </a:t>
            </a:r>
            <a:r>
              <a:rPr lang="en-US" sz="3600" dirty="0" err="1">
                <a:solidFill>
                  <a:schemeClr val="accent2"/>
                </a:solidFill>
                <a:latin typeface="Times New Roman" panose="02020603050405020304" pitchFamily="18" charset="0"/>
                <a:cs typeface="Times New Roman" panose="02020603050405020304" pitchFamily="18" charset="0"/>
              </a:rPr>
              <a:t>cần</a:t>
            </a:r>
            <a:r>
              <a:rPr lang="en-US" sz="3600" dirty="0">
                <a:solidFill>
                  <a:schemeClr val="accent2"/>
                </a:solidFill>
                <a:latin typeface="Times New Roman" panose="02020603050405020304" pitchFamily="18" charset="0"/>
                <a:cs typeface="Times New Roman" panose="02020603050405020304" pitchFamily="18" charset="0"/>
              </a:rPr>
              <a:t> </a:t>
            </a:r>
            <a:r>
              <a:rPr lang="en-US" sz="3600" dirty="0" err="1">
                <a:solidFill>
                  <a:schemeClr val="accent2"/>
                </a:solidFill>
                <a:latin typeface="Times New Roman" panose="02020603050405020304" pitchFamily="18" charset="0"/>
                <a:cs typeface="Times New Roman" panose="02020603050405020304" pitchFamily="18" charset="0"/>
              </a:rPr>
              <a:t>thiết</a:t>
            </a:r>
            <a:r>
              <a:rPr lang="en-US" sz="3600" dirty="0">
                <a:solidFill>
                  <a:schemeClr val="accent2"/>
                </a:solidFill>
                <a:latin typeface="Times New Roman" panose="02020603050405020304" pitchFamily="18" charset="0"/>
                <a:cs typeface="Times New Roman" panose="02020603050405020304" pitchFamily="18" charset="0"/>
              </a:rPr>
              <a:t> </a:t>
            </a:r>
            <a:r>
              <a:rPr lang="en-US" sz="3600" dirty="0" err="1">
                <a:solidFill>
                  <a:schemeClr val="accent2"/>
                </a:solidFill>
                <a:latin typeface="Times New Roman" panose="02020603050405020304" pitchFamily="18" charset="0"/>
                <a:cs typeface="Times New Roman" panose="02020603050405020304" pitchFamily="18" charset="0"/>
              </a:rPr>
              <a:t>để</a:t>
            </a:r>
            <a:r>
              <a:rPr lang="en-US" sz="3600" dirty="0">
                <a:solidFill>
                  <a:schemeClr val="accent2"/>
                </a:solidFill>
                <a:latin typeface="Times New Roman" panose="02020603050405020304" pitchFamily="18" charset="0"/>
                <a:cs typeface="Times New Roman" panose="02020603050405020304" pitchFamily="18" charset="0"/>
              </a:rPr>
              <a:t> </a:t>
            </a:r>
            <a:r>
              <a:rPr lang="en-US" sz="3600" dirty="0" err="1">
                <a:solidFill>
                  <a:schemeClr val="accent2"/>
                </a:solidFill>
                <a:latin typeface="Times New Roman" panose="02020603050405020304" pitchFamily="18" charset="0"/>
                <a:cs typeface="Times New Roman" panose="02020603050405020304" pitchFamily="18" charset="0"/>
              </a:rPr>
              <a:t>đảm</a:t>
            </a:r>
            <a:r>
              <a:rPr lang="en-US" sz="3600" dirty="0">
                <a:solidFill>
                  <a:schemeClr val="accent2"/>
                </a:solidFill>
                <a:latin typeface="Times New Roman" panose="02020603050405020304" pitchFamily="18" charset="0"/>
                <a:cs typeface="Times New Roman" panose="02020603050405020304" pitchFamily="18" charset="0"/>
              </a:rPr>
              <a:t> </a:t>
            </a:r>
            <a:r>
              <a:rPr lang="en-US" sz="3600" dirty="0" err="1">
                <a:solidFill>
                  <a:schemeClr val="accent2"/>
                </a:solidFill>
                <a:latin typeface="Times New Roman" panose="02020603050405020304" pitchFamily="18" charset="0"/>
                <a:cs typeface="Times New Roman" panose="02020603050405020304" pitchFamily="18" charset="0"/>
              </a:rPr>
              <a:t>bảo</a:t>
            </a:r>
            <a:r>
              <a:rPr lang="en-US" sz="3600" dirty="0">
                <a:solidFill>
                  <a:schemeClr val="accent2"/>
                </a:solidFill>
                <a:latin typeface="Times New Roman" panose="02020603050405020304" pitchFamily="18" charset="0"/>
                <a:cs typeface="Times New Roman" panose="02020603050405020304" pitchFamily="18" charset="0"/>
              </a:rPr>
              <a:t> </a:t>
            </a:r>
            <a:r>
              <a:rPr lang="en-US" sz="3600" dirty="0" err="1">
                <a:solidFill>
                  <a:schemeClr val="accent2"/>
                </a:solidFill>
                <a:latin typeface="Times New Roman" panose="02020603050405020304" pitchFamily="18" charset="0"/>
                <a:cs typeface="Times New Roman" panose="02020603050405020304" pitchFamily="18" charset="0"/>
              </a:rPr>
              <a:t>hoạt</a:t>
            </a:r>
            <a:r>
              <a:rPr lang="en-US" sz="3600" dirty="0">
                <a:solidFill>
                  <a:schemeClr val="accent2"/>
                </a:solidFill>
                <a:latin typeface="Times New Roman" panose="02020603050405020304" pitchFamily="18" charset="0"/>
                <a:cs typeface="Times New Roman" panose="02020603050405020304" pitchFamily="18" charset="0"/>
              </a:rPr>
              <a:t> </a:t>
            </a:r>
            <a:r>
              <a:rPr lang="en-US" sz="3600" dirty="0" err="1">
                <a:solidFill>
                  <a:schemeClr val="accent2"/>
                </a:solidFill>
                <a:latin typeface="Times New Roman" panose="02020603050405020304" pitchFamily="18" charset="0"/>
                <a:cs typeface="Times New Roman" panose="02020603050405020304" pitchFamily="18" charset="0"/>
              </a:rPr>
              <a:t>động</a:t>
            </a:r>
            <a:r>
              <a:rPr lang="en-US" sz="3600" dirty="0">
                <a:solidFill>
                  <a:schemeClr val="accent2"/>
                </a:solidFill>
                <a:latin typeface="Times New Roman" panose="02020603050405020304" pitchFamily="18" charset="0"/>
                <a:cs typeface="Times New Roman" panose="02020603050405020304" pitchFamily="18" charset="0"/>
              </a:rPr>
              <a:t> </a:t>
            </a:r>
            <a:r>
              <a:rPr lang="en-US" sz="3600" dirty="0" err="1">
                <a:solidFill>
                  <a:schemeClr val="accent2"/>
                </a:solidFill>
                <a:latin typeface="Times New Roman" panose="02020603050405020304" pitchFamily="18" charset="0"/>
                <a:cs typeface="Times New Roman" panose="02020603050405020304" pitchFamily="18" charset="0"/>
              </a:rPr>
              <a:t>sống</a:t>
            </a:r>
            <a:r>
              <a:rPr lang="en-US" sz="3600" dirty="0">
                <a:solidFill>
                  <a:schemeClr val="accent2"/>
                </a:solidFill>
                <a:latin typeface="Times New Roman" panose="02020603050405020304" pitchFamily="18" charset="0"/>
                <a:cs typeface="Times New Roman" panose="02020603050405020304" pitchFamily="18" charset="0"/>
              </a:rPr>
              <a:t> </a:t>
            </a:r>
            <a:r>
              <a:rPr lang="en-US" sz="3600" dirty="0" err="1">
                <a:solidFill>
                  <a:schemeClr val="accent2"/>
                </a:solidFill>
                <a:latin typeface="Times New Roman" panose="02020603050405020304" pitchFamily="18" charset="0"/>
                <a:cs typeface="Times New Roman" panose="02020603050405020304" pitchFamily="18" charset="0"/>
              </a:rPr>
              <a:t>bình</a:t>
            </a:r>
            <a:r>
              <a:rPr lang="en-US" sz="3600" dirty="0">
                <a:solidFill>
                  <a:schemeClr val="accent2"/>
                </a:solidFill>
                <a:latin typeface="Times New Roman" panose="02020603050405020304" pitchFamily="18" charset="0"/>
                <a:cs typeface="Times New Roman" panose="02020603050405020304" pitchFamily="18" charset="0"/>
              </a:rPr>
              <a:t> </a:t>
            </a:r>
            <a:r>
              <a:rPr lang="en-US" sz="3600" dirty="0" err="1">
                <a:solidFill>
                  <a:schemeClr val="accent2"/>
                </a:solidFill>
                <a:latin typeface="Times New Roman" panose="02020603050405020304" pitchFamily="18" charset="0"/>
                <a:cs typeface="Times New Roman" panose="02020603050405020304" pitchFamily="18" charset="0"/>
              </a:rPr>
              <a:t>thường</a:t>
            </a:r>
            <a:r>
              <a:rPr lang="en-US" sz="3600" dirty="0">
                <a:solidFill>
                  <a:schemeClr val="accent2"/>
                </a:solidFill>
                <a:latin typeface="Times New Roman" panose="02020603050405020304" pitchFamily="18" charset="0"/>
                <a:cs typeface="Times New Roman" panose="02020603050405020304" pitchFamily="18" charset="0"/>
              </a:rPr>
              <a:t> </a:t>
            </a:r>
            <a:r>
              <a:rPr lang="en-US" sz="3600" dirty="0" err="1">
                <a:solidFill>
                  <a:schemeClr val="accent2"/>
                </a:solidFill>
                <a:latin typeface="Times New Roman" panose="02020603050405020304" pitchFamily="18" charset="0"/>
                <a:cs typeface="Times New Roman" panose="02020603050405020304" pitchFamily="18" charset="0"/>
              </a:rPr>
              <a:t>của</a:t>
            </a:r>
            <a:r>
              <a:rPr lang="en-US" sz="3600" dirty="0">
                <a:solidFill>
                  <a:schemeClr val="accent2"/>
                </a:solidFill>
                <a:latin typeface="Times New Roman" panose="02020603050405020304" pitchFamily="18" charset="0"/>
                <a:cs typeface="Times New Roman" panose="02020603050405020304" pitchFamily="18" charset="0"/>
              </a:rPr>
              <a:t> </a:t>
            </a:r>
            <a:r>
              <a:rPr lang="en-US" sz="3600" dirty="0" err="1">
                <a:solidFill>
                  <a:schemeClr val="accent2"/>
                </a:solidFill>
                <a:latin typeface="Times New Roman" panose="02020603050405020304" pitchFamily="18" charset="0"/>
                <a:cs typeface="Times New Roman" panose="02020603050405020304" pitchFamily="18" charset="0"/>
              </a:rPr>
              <a:t>bộ</a:t>
            </a:r>
            <a:r>
              <a:rPr lang="en-US" sz="3600" dirty="0">
                <a:solidFill>
                  <a:schemeClr val="accent2"/>
                </a:solidFill>
                <a:latin typeface="Times New Roman" panose="02020603050405020304" pitchFamily="18" charset="0"/>
                <a:cs typeface="Times New Roman" panose="02020603050405020304" pitchFamily="18" charset="0"/>
              </a:rPr>
              <a:t> </a:t>
            </a:r>
            <a:r>
              <a:rPr lang="en-US" sz="3600" dirty="0" err="1">
                <a:solidFill>
                  <a:schemeClr val="accent2"/>
                </a:solidFill>
                <a:latin typeface="Times New Roman" panose="02020603050405020304" pitchFamily="18" charset="0"/>
                <a:cs typeface="Times New Roman" panose="02020603050405020304" pitchFamily="18" charset="0"/>
              </a:rPr>
              <a:t>máy</a:t>
            </a:r>
            <a:r>
              <a:rPr lang="en-US" sz="3600" dirty="0">
                <a:solidFill>
                  <a:schemeClr val="accent2"/>
                </a:solidFill>
                <a:latin typeface="Times New Roman" panose="02020603050405020304" pitchFamily="18" charset="0"/>
                <a:cs typeface="Times New Roman" panose="02020603050405020304" pitchFamily="18" charset="0"/>
              </a:rPr>
              <a:t> </a:t>
            </a:r>
            <a:r>
              <a:rPr lang="en-US" sz="3600" dirty="0" err="1">
                <a:solidFill>
                  <a:schemeClr val="accent2"/>
                </a:solidFill>
                <a:latin typeface="Times New Roman" panose="02020603050405020304" pitchFamily="18" charset="0"/>
                <a:cs typeface="Times New Roman" panose="02020603050405020304" pitchFamily="18" charset="0"/>
              </a:rPr>
              <a:t>tiêu</a:t>
            </a:r>
            <a:r>
              <a:rPr lang="en-US" sz="3600" dirty="0">
                <a:solidFill>
                  <a:schemeClr val="accent2"/>
                </a:solidFill>
                <a:latin typeface="Times New Roman" panose="02020603050405020304" pitchFamily="18" charset="0"/>
                <a:cs typeface="Times New Roman" panose="02020603050405020304" pitchFamily="18" charset="0"/>
              </a:rPr>
              <a:t> </a:t>
            </a:r>
            <a:r>
              <a:rPr lang="en-US" sz="3600" dirty="0" err="1">
                <a:solidFill>
                  <a:schemeClr val="accent2"/>
                </a:solidFill>
                <a:latin typeface="Times New Roman" panose="02020603050405020304" pitchFamily="18" charset="0"/>
                <a:cs typeface="Times New Roman" panose="02020603050405020304" pitchFamily="18" charset="0"/>
              </a:rPr>
              <a:t>hóa</a:t>
            </a:r>
            <a:r>
              <a:rPr lang="en-US" sz="3600" dirty="0">
                <a:solidFill>
                  <a:schemeClr val="accent2"/>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026141617"/>
      </p:ext>
    </p:extLst>
  </p:cSld>
  <p:clrMapOvr>
    <a:masterClrMapping/>
  </p:clrMapOvr>
  <p:transition spd="med">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6" name="Hộp_Văn_Bản 2">
            <a:extLst>
              <a:ext uri="{FF2B5EF4-FFF2-40B4-BE49-F238E27FC236}">
                <a16:creationId xmlns:a16="http://schemas.microsoft.com/office/drawing/2014/main" id="{1F0950D2-278D-495F-8EFC-40A87438170D}"/>
              </a:ext>
            </a:extLst>
          </p:cNvPr>
          <p:cNvSpPr txBox="1">
            <a:spLocks noChangeArrowheads="1"/>
          </p:cNvSpPr>
          <p:nvPr/>
        </p:nvSpPr>
        <p:spPr bwMode="auto">
          <a:xfrm>
            <a:off x="28903" y="2493257"/>
            <a:ext cx="12344400" cy="2800767"/>
          </a:xfrm>
          <a:prstGeom prst="rect">
            <a:avLst/>
          </a:prstGeom>
          <a:noFill/>
          <a:ln w="9525">
            <a:noFill/>
            <a:miter lim="800000"/>
            <a:headEnd/>
            <a:tailEnd/>
          </a:ln>
        </p:spPr>
        <p:txBody>
          <a:bodyPr>
            <a:spAutoFit/>
          </a:bodyPr>
          <a:lstStyle/>
          <a:p>
            <a:r>
              <a:rPr lang="en-US" sz="4400" b="1" dirty="0">
                <a:solidFill>
                  <a:srgbClr val="FF0000"/>
                </a:solidFill>
                <a:latin typeface="Times New Roman" pitchFamily="18" charset="0"/>
                <a:cs typeface="Times New Roman" pitchFamily="18" charset="0"/>
              </a:rPr>
              <a:t>+ </a:t>
            </a:r>
            <a:r>
              <a:rPr lang="en-US" sz="4400" b="1" dirty="0" err="1">
                <a:solidFill>
                  <a:srgbClr val="FF0000"/>
                </a:solidFill>
                <a:latin typeface="Times New Roman" pitchFamily="18" charset="0"/>
                <a:cs typeface="Times New Roman" pitchFamily="18" charset="0"/>
              </a:rPr>
              <a:t>Tại</a:t>
            </a:r>
            <a:r>
              <a:rPr lang="en-US" sz="4400" b="1" dirty="0">
                <a:solidFill>
                  <a:srgbClr val="FF0000"/>
                </a:solidFill>
                <a:latin typeface="Times New Roman" pitchFamily="18" charset="0"/>
                <a:cs typeface="Times New Roman" pitchFamily="18" charset="0"/>
              </a:rPr>
              <a:t> </a:t>
            </a:r>
            <a:r>
              <a:rPr lang="en-US" sz="4400" b="1" dirty="0" err="1">
                <a:solidFill>
                  <a:srgbClr val="FF0000"/>
                </a:solidFill>
                <a:latin typeface="Times New Roman" pitchFamily="18" charset="0"/>
                <a:cs typeface="Times New Roman" pitchFamily="18" charset="0"/>
              </a:rPr>
              <a:t>sao</a:t>
            </a:r>
            <a:r>
              <a:rPr lang="en-US" sz="4400" b="1" dirty="0">
                <a:solidFill>
                  <a:srgbClr val="FF0000"/>
                </a:solidFill>
                <a:latin typeface="Times New Roman" pitchFamily="18" charset="0"/>
                <a:cs typeface="Times New Roman" pitchFamily="18" charset="0"/>
              </a:rPr>
              <a:t> </a:t>
            </a:r>
            <a:r>
              <a:rPr lang="en-US" sz="4400" b="1" dirty="0" err="1">
                <a:solidFill>
                  <a:srgbClr val="FF0000"/>
                </a:solidFill>
                <a:latin typeface="Times New Roman" pitchFamily="18" charset="0"/>
                <a:cs typeface="Times New Roman" pitchFamily="18" charset="0"/>
              </a:rPr>
              <a:t>cần</a:t>
            </a:r>
            <a:r>
              <a:rPr lang="en-US" sz="4400" b="1" dirty="0">
                <a:solidFill>
                  <a:srgbClr val="FF0000"/>
                </a:solidFill>
                <a:latin typeface="Times New Roman" pitchFamily="18" charset="0"/>
                <a:cs typeface="Times New Roman" pitchFamily="18" charset="0"/>
              </a:rPr>
              <a:t> </a:t>
            </a:r>
            <a:r>
              <a:rPr lang="en-US" sz="4400" b="1" dirty="0" err="1">
                <a:solidFill>
                  <a:srgbClr val="FF0000"/>
                </a:solidFill>
                <a:latin typeface="Times New Roman" pitchFamily="18" charset="0"/>
                <a:cs typeface="Times New Roman" pitchFamily="18" charset="0"/>
              </a:rPr>
              <a:t>ăn</a:t>
            </a:r>
            <a:r>
              <a:rPr lang="en-US" sz="4400" b="1" dirty="0">
                <a:solidFill>
                  <a:srgbClr val="FF0000"/>
                </a:solidFill>
                <a:latin typeface="Times New Roman" pitchFamily="18" charset="0"/>
                <a:cs typeface="Times New Roman" pitchFamily="18" charset="0"/>
              </a:rPr>
              <a:t> </a:t>
            </a:r>
            <a:r>
              <a:rPr lang="en-US" sz="4400" b="1" dirty="0" err="1">
                <a:solidFill>
                  <a:srgbClr val="FF0000"/>
                </a:solidFill>
                <a:latin typeface="Times New Roman" pitchFamily="18" charset="0"/>
                <a:cs typeface="Times New Roman" pitchFamily="18" charset="0"/>
              </a:rPr>
              <a:t>phối</a:t>
            </a:r>
            <a:r>
              <a:rPr lang="en-US" sz="4400" b="1" dirty="0">
                <a:solidFill>
                  <a:srgbClr val="FF0000"/>
                </a:solidFill>
                <a:latin typeface="Times New Roman" pitchFamily="18" charset="0"/>
                <a:cs typeface="Times New Roman" pitchFamily="18" charset="0"/>
              </a:rPr>
              <a:t> </a:t>
            </a:r>
            <a:r>
              <a:rPr lang="en-US" sz="4400" b="1" dirty="0" err="1">
                <a:solidFill>
                  <a:srgbClr val="FF0000"/>
                </a:solidFill>
                <a:latin typeface="Times New Roman" pitchFamily="18" charset="0"/>
                <a:cs typeface="Times New Roman" pitchFamily="18" charset="0"/>
              </a:rPr>
              <a:t>hợp</a:t>
            </a:r>
            <a:r>
              <a:rPr lang="en-US" sz="4400" dirty="0">
                <a:solidFill>
                  <a:srgbClr val="FF0000"/>
                </a:solidFill>
                <a:latin typeface="Times New Roman" pitchFamily="18" charset="0"/>
                <a:cs typeface="Times New Roman" pitchFamily="18" charset="0"/>
              </a:rPr>
              <a:t> </a:t>
            </a:r>
            <a:r>
              <a:rPr lang="en-US" sz="4400" b="1" dirty="0" err="1">
                <a:solidFill>
                  <a:srgbClr val="FF0000"/>
                </a:solidFill>
                <a:latin typeface="Times New Roman" pitchFamily="18" charset="0"/>
                <a:cs typeface="Times New Roman" pitchFamily="18" charset="0"/>
              </a:rPr>
              <a:t>nhiều</a:t>
            </a:r>
            <a:r>
              <a:rPr lang="en-US" sz="4400" b="1" dirty="0">
                <a:solidFill>
                  <a:srgbClr val="FF0000"/>
                </a:solidFill>
                <a:latin typeface="Times New Roman" pitchFamily="18" charset="0"/>
                <a:cs typeface="Times New Roman" pitchFamily="18" charset="0"/>
              </a:rPr>
              <a:t> </a:t>
            </a:r>
            <a:r>
              <a:rPr lang="en-US" sz="4400" b="1" dirty="0" err="1">
                <a:solidFill>
                  <a:srgbClr val="FF0000"/>
                </a:solidFill>
                <a:latin typeface="Times New Roman" pitchFamily="18" charset="0"/>
                <a:cs typeface="Times New Roman" pitchFamily="18" charset="0"/>
              </a:rPr>
              <a:t>loại</a:t>
            </a:r>
            <a:r>
              <a:rPr lang="en-US" sz="4400" b="1" dirty="0">
                <a:solidFill>
                  <a:srgbClr val="FF0000"/>
                </a:solidFill>
                <a:latin typeface="Times New Roman" pitchFamily="18" charset="0"/>
                <a:cs typeface="Times New Roman" pitchFamily="18" charset="0"/>
              </a:rPr>
              <a:t> </a:t>
            </a:r>
            <a:r>
              <a:rPr lang="en-US" sz="4400" b="1" dirty="0" err="1">
                <a:solidFill>
                  <a:srgbClr val="FF0000"/>
                </a:solidFill>
                <a:latin typeface="Times New Roman" pitchFamily="18" charset="0"/>
                <a:cs typeface="Times New Roman" pitchFamily="18" charset="0"/>
              </a:rPr>
              <a:t>thức</a:t>
            </a:r>
            <a:r>
              <a:rPr lang="en-US" sz="4400" b="1" dirty="0">
                <a:solidFill>
                  <a:srgbClr val="FF0000"/>
                </a:solidFill>
                <a:latin typeface="Times New Roman" pitchFamily="18" charset="0"/>
                <a:cs typeface="Times New Roman" pitchFamily="18" charset="0"/>
              </a:rPr>
              <a:t> </a:t>
            </a:r>
            <a:r>
              <a:rPr lang="en-US" sz="4400" b="1" dirty="0" err="1">
                <a:solidFill>
                  <a:srgbClr val="FF0000"/>
                </a:solidFill>
                <a:latin typeface="Times New Roman" pitchFamily="18" charset="0"/>
                <a:cs typeface="Times New Roman" pitchFamily="18" charset="0"/>
              </a:rPr>
              <a:t>ăn</a:t>
            </a:r>
            <a:r>
              <a:rPr lang="en-US" sz="4400" b="1" dirty="0">
                <a:solidFill>
                  <a:srgbClr val="FF0000"/>
                </a:solidFill>
                <a:latin typeface="Times New Roman" pitchFamily="18" charset="0"/>
                <a:cs typeface="Times New Roman" pitchFamily="18" charset="0"/>
              </a:rPr>
              <a:t>? </a:t>
            </a:r>
          </a:p>
          <a:p>
            <a:r>
              <a:rPr lang="en-US" sz="4400" b="1" dirty="0">
                <a:solidFill>
                  <a:srgbClr val="FF0000"/>
                </a:solidFill>
                <a:latin typeface="Times New Roman" pitchFamily="18" charset="0"/>
                <a:cs typeface="Times New Roman" pitchFamily="18" charset="0"/>
              </a:rPr>
              <a:t>+ </a:t>
            </a:r>
            <a:r>
              <a:rPr lang="en-US" sz="4400" b="1" dirty="0" err="1">
                <a:solidFill>
                  <a:srgbClr val="FF0000"/>
                </a:solidFill>
                <a:latin typeface="Times New Roman" pitchFamily="18" charset="0"/>
                <a:cs typeface="Times New Roman" pitchFamily="18" charset="0"/>
              </a:rPr>
              <a:t>Tại</a:t>
            </a:r>
            <a:r>
              <a:rPr lang="en-US" sz="4400" b="1" dirty="0">
                <a:solidFill>
                  <a:srgbClr val="FF0000"/>
                </a:solidFill>
                <a:latin typeface="Times New Roman" pitchFamily="18" charset="0"/>
                <a:cs typeface="Times New Roman" pitchFamily="18" charset="0"/>
              </a:rPr>
              <a:t> </a:t>
            </a:r>
            <a:r>
              <a:rPr lang="en-US" sz="4400" b="1" dirty="0" err="1">
                <a:solidFill>
                  <a:srgbClr val="FF0000"/>
                </a:solidFill>
                <a:latin typeface="Times New Roman" pitchFamily="18" charset="0"/>
                <a:cs typeface="Times New Roman" pitchFamily="18" charset="0"/>
              </a:rPr>
              <a:t>sao</a:t>
            </a:r>
            <a:r>
              <a:rPr lang="en-US" sz="4400" b="1" dirty="0">
                <a:solidFill>
                  <a:srgbClr val="FF0000"/>
                </a:solidFill>
                <a:latin typeface="Times New Roman" pitchFamily="18" charset="0"/>
                <a:cs typeface="Times New Roman" pitchFamily="18" charset="0"/>
              </a:rPr>
              <a:t> </a:t>
            </a:r>
            <a:r>
              <a:rPr lang="en-US" sz="4400" b="1" dirty="0" err="1">
                <a:solidFill>
                  <a:srgbClr val="FF0000"/>
                </a:solidFill>
                <a:latin typeface="Times New Roman" pitchFamily="18" charset="0"/>
                <a:cs typeface="Times New Roman" pitchFamily="18" charset="0"/>
              </a:rPr>
              <a:t>cần</a:t>
            </a:r>
            <a:r>
              <a:rPr lang="en-US" sz="4400" b="1" dirty="0">
                <a:solidFill>
                  <a:srgbClr val="FF0000"/>
                </a:solidFill>
                <a:latin typeface="Times New Roman" pitchFamily="18" charset="0"/>
                <a:cs typeface="Times New Roman" pitchFamily="18" charset="0"/>
              </a:rPr>
              <a:t> </a:t>
            </a:r>
            <a:r>
              <a:rPr lang="en-US" sz="4400" b="1" dirty="0" err="1">
                <a:solidFill>
                  <a:srgbClr val="FF0000"/>
                </a:solidFill>
                <a:latin typeface="Times New Roman" pitchFamily="18" charset="0"/>
                <a:cs typeface="Times New Roman" pitchFamily="18" charset="0"/>
              </a:rPr>
              <a:t>ăn</a:t>
            </a:r>
            <a:r>
              <a:rPr lang="en-US" sz="4400" b="1" dirty="0">
                <a:solidFill>
                  <a:srgbClr val="FF0000"/>
                </a:solidFill>
                <a:latin typeface="Times New Roman" pitchFamily="18" charset="0"/>
                <a:cs typeface="Times New Roman" pitchFamily="18" charset="0"/>
              </a:rPr>
              <a:t> </a:t>
            </a:r>
            <a:r>
              <a:rPr lang="en-US" sz="4400" b="1" dirty="0" err="1">
                <a:solidFill>
                  <a:srgbClr val="FF0000"/>
                </a:solidFill>
                <a:latin typeface="Times New Roman" pitchFamily="18" charset="0"/>
                <a:cs typeface="Times New Roman" pitchFamily="18" charset="0"/>
              </a:rPr>
              <a:t>phối</a:t>
            </a:r>
            <a:r>
              <a:rPr lang="en-US" sz="4400" b="1" dirty="0">
                <a:solidFill>
                  <a:srgbClr val="FF0000"/>
                </a:solidFill>
                <a:latin typeface="Times New Roman" pitchFamily="18" charset="0"/>
                <a:cs typeface="Times New Roman" pitchFamily="18" charset="0"/>
              </a:rPr>
              <a:t> </a:t>
            </a:r>
            <a:r>
              <a:rPr lang="en-US" sz="4400" b="1" dirty="0" err="1">
                <a:solidFill>
                  <a:srgbClr val="FF0000"/>
                </a:solidFill>
                <a:latin typeface="Times New Roman" pitchFamily="18" charset="0"/>
                <a:cs typeface="Times New Roman" pitchFamily="18" charset="0"/>
              </a:rPr>
              <a:t>hợp</a:t>
            </a:r>
            <a:r>
              <a:rPr lang="en-US" sz="4400" dirty="0">
                <a:solidFill>
                  <a:srgbClr val="FF0000"/>
                </a:solidFill>
                <a:latin typeface="Times New Roman" pitchFamily="18" charset="0"/>
                <a:cs typeface="Times New Roman" pitchFamily="18" charset="0"/>
              </a:rPr>
              <a:t> </a:t>
            </a:r>
            <a:r>
              <a:rPr lang="en-US" sz="4400" dirty="0" err="1">
                <a:solidFill>
                  <a:srgbClr val="FF0000"/>
                </a:solidFill>
                <a:latin typeface="Times New Roman" pitchFamily="18" charset="0"/>
                <a:cs typeface="Times New Roman" pitchFamily="18" charset="0"/>
              </a:rPr>
              <a:t>đạm</a:t>
            </a:r>
            <a:r>
              <a:rPr lang="en-US" sz="4400" dirty="0">
                <a:solidFill>
                  <a:srgbClr val="FF0000"/>
                </a:solidFill>
                <a:latin typeface="Times New Roman" pitchFamily="18" charset="0"/>
                <a:cs typeface="Times New Roman" pitchFamily="18" charset="0"/>
              </a:rPr>
              <a:t> </a:t>
            </a:r>
            <a:r>
              <a:rPr lang="en-US" sz="4400" dirty="0" err="1">
                <a:solidFill>
                  <a:srgbClr val="FF0000"/>
                </a:solidFill>
                <a:latin typeface="Times New Roman" pitchFamily="18" charset="0"/>
                <a:cs typeface="Times New Roman" pitchFamily="18" charset="0"/>
              </a:rPr>
              <a:t>động</a:t>
            </a:r>
            <a:r>
              <a:rPr lang="en-US" sz="4400" dirty="0">
                <a:solidFill>
                  <a:srgbClr val="FF0000"/>
                </a:solidFill>
                <a:latin typeface="Times New Roman" pitchFamily="18" charset="0"/>
                <a:cs typeface="Times New Roman" pitchFamily="18" charset="0"/>
              </a:rPr>
              <a:t> </a:t>
            </a:r>
            <a:r>
              <a:rPr lang="en-US" sz="4400" dirty="0" err="1">
                <a:solidFill>
                  <a:srgbClr val="FF0000"/>
                </a:solidFill>
                <a:latin typeface="Times New Roman" pitchFamily="18" charset="0"/>
                <a:cs typeface="Times New Roman" pitchFamily="18" charset="0"/>
              </a:rPr>
              <a:t>vật</a:t>
            </a:r>
            <a:r>
              <a:rPr lang="en-US" sz="4400" dirty="0">
                <a:solidFill>
                  <a:srgbClr val="FF0000"/>
                </a:solidFill>
                <a:latin typeface="Times New Roman" pitchFamily="18" charset="0"/>
                <a:cs typeface="Times New Roman" pitchFamily="18" charset="0"/>
              </a:rPr>
              <a:t> </a:t>
            </a:r>
            <a:r>
              <a:rPr lang="en-US" sz="4400" dirty="0" err="1">
                <a:solidFill>
                  <a:srgbClr val="FF0000"/>
                </a:solidFill>
                <a:latin typeface="Times New Roman" pitchFamily="18" charset="0"/>
                <a:cs typeface="Times New Roman" pitchFamily="18" charset="0"/>
              </a:rPr>
              <a:t>và</a:t>
            </a:r>
            <a:r>
              <a:rPr lang="en-US" sz="4400" dirty="0">
                <a:solidFill>
                  <a:srgbClr val="FF0000"/>
                </a:solidFill>
                <a:latin typeface="Times New Roman" pitchFamily="18" charset="0"/>
                <a:cs typeface="Times New Roman" pitchFamily="18" charset="0"/>
              </a:rPr>
              <a:t> </a:t>
            </a:r>
            <a:r>
              <a:rPr lang="en-US" sz="4400" dirty="0" err="1">
                <a:solidFill>
                  <a:srgbClr val="FF0000"/>
                </a:solidFill>
                <a:latin typeface="Times New Roman" pitchFamily="18" charset="0"/>
                <a:cs typeface="Times New Roman" pitchFamily="18" charset="0"/>
              </a:rPr>
              <a:t>đạm</a:t>
            </a:r>
            <a:r>
              <a:rPr lang="en-US" sz="4400" dirty="0">
                <a:solidFill>
                  <a:srgbClr val="FF0000"/>
                </a:solidFill>
                <a:latin typeface="Times New Roman" pitchFamily="18" charset="0"/>
                <a:cs typeface="Times New Roman" pitchFamily="18" charset="0"/>
              </a:rPr>
              <a:t> </a:t>
            </a:r>
            <a:r>
              <a:rPr lang="en-US" sz="4400" dirty="0" err="1">
                <a:solidFill>
                  <a:srgbClr val="FF0000"/>
                </a:solidFill>
                <a:latin typeface="Times New Roman" pitchFamily="18" charset="0"/>
                <a:cs typeface="Times New Roman" pitchFamily="18" charset="0"/>
              </a:rPr>
              <a:t>thực</a:t>
            </a:r>
            <a:r>
              <a:rPr lang="en-US" sz="4400" dirty="0">
                <a:solidFill>
                  <a:srgbClr val="FF0000"/>
                </a:solidFill>
                <a:latin typeface="Times New Roman" pitchFamily="18" charset="0"/>
                <a:cs typeface="Times New Roman" pitchFamily="18" charset="0"/>
              </a:rPr>
              <a:t> </a:t>
            </a:r>
            <a:r>
              <a:rPr lang="en-US" sz="4400" dirty="0" err="1">
                <a:solidFill>
                  <a:srgbClr val="FF0000"/>
                </a:solidFill>
                <a:latin typeface="Times New Roman" pitchFamily="18" charset="0"/>
                <a:cs typeface="Times New Roman" pitchFamily="18" charset="0"/>
              </a:rPr>
              <a:t>vật</a:t>
            </a:r>
            <a:r>
              <a:rPr lang="en-US" sz="4400" dirty="0">
                <a:solidFill>
                  <a:srgbClr val="FF0000"/>
                </a:solidFill>
                <a:latin typeface="Times New Roman" pitchFamily="18" charset="0"/>
                <a:cs typeface="Times New Roman" pitchFamily="18" charset="0"/>
              </a:rPr>
              <a:t>? </a:t>
            </a:r>
          </a:p>
          <a:p>
            <a:pPr algn="ctr"/>
            <a:r>
              <a:rPr lang="en-US" sz="4400" b="1" dirty="0">
                <a:solidFill>
                  <a:srgbClr val="FF0000"/>
                </a:solidFill>
                <a:latin typeface="Times New Roman" pitchFamily="18" charset="0"/>
                <a:cs typeface="Times New Roman" pitchFamily="18" charset="0"/>
              </a:rPr>
              <a:t> </a:t>
            </a:r>
          </a:p>
        </p:txBody>
      </p:sp>
      <p:sp>
        <p:nvSpPr>
          <p:cNvPr id="2" name="Rectangle 1">
            <a:extLst>
              <a:ext uri="{FF2B5EF4-FFF2-40B4-BE49-F238E27FC236}">
                <a16:creationId xmlns:a16="http://schemas.microsoft.com/office/drawing/2014/main" id="{FBFC239C-374B-41A8-9C2B-3C863BF3B91F}"/>
              </a:ext>
            </a:extLst>
          </p:cNvPr>
          <p:cNvSpPr/>
          <p:nvPr/>
        </p:nvSpPr>
        <p:spPr>
          <a:xfrm>
            <a:off x="4127458" y="1219200"/>
            <a:ext cx="4147289" cy="923330"/>
          </a:xfrm>
          <a:prstGeom prst="rect">
            <a:avLst/>
          </a:prstGeom>
          <a:noFill/>
        </p:spPr>
        <p:txBody>
          <a:bodyPr wrap="non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rPr>
              <a:t>KHOA HỌC </a:t>
            </a: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4" name="图片 76803" descr="PPT素材-03"/>
          <p:cNvPicPr>
            <a:picLocks noChangeAspect="1"/>
          </p:cNvPicPr>
          <p:nvPr/>
        </p:nvPicPr>
        <p:blipFill>
          <a:blip r:embed="rId3"/>
          <a:stretch>
            <a:fillRect/>
          </a:stretch>
        </p:blipFill>
        <p:spPr>
          <a:xfrm>
            <a:off x="152400" y="-403158"/>
            <a:ext cx="11887199" cy="6835886"/>
          </a:xfrm>
          <a:prstGeom prst="rect">
            <a:avLst/>
          </a:prstGeom>
          <a:noFill/>
          <a:ln w="9525">
            <a:noFill/>
          </a:ln>
        </p:spPr>
      </p:pic>
      <p:sp>
        <p:nvSpPr>
          <p:cNvPr id="2" name="TextBox 1">
            <a:extLst>
              <a:ext uri="{FF2B5EF4-FFF2-40B4-BE49-F238E27FC236}">
                <a16:creationId xmlns:a16="http://schemas.microsoft.com/office/drawing/2014/main" id="{653AD065-71B6-4CAA-87A3-922DD61F09B7}"/>
              </a:ext>
            </a:extLst>
          </p:cNvPr>
          <p:cNvSpPr txBox="1"/>
          <p:nvPr/>
        </p:nvSpPr>
        <p:spPr>
          <a:xfrm rot="19467688">
            <a:off x="1447799" y="980450"/>
            <a:ext cx="1752600" cy="461665"/>
          </a:xfrm>
          <a:prstGeom prst="rect">
            <a:avLst/>
          </a:prstGeom>
          <a:noFill/>
        </p:spPr>
        <p:txBody>
          <a:bodyPr wrap="square" rtlCol="0">
            <a:spAutoFit/>
          </a:bodyPr>
          <a:lstStyle/>
          <a:p>
            <a:pPr fontAlgn="auto">
              <a:spcBef>
                <a:spcPts val="0"/>
              </a:spcBef>
              <a:spcAft>
                <a:spcPts val="0"/>
              </a:spcAft>
              <a:defRPr/>
            </a:pPr>
            <a:r>
              <a:rPr lang="en-US" sz="2400" dirty="0" err="1">
                <a:solidFill>
                  <a:srgbClr val="2D2D89">
                    <a:lumMod val="75000"/>
                  </a:srgbClr>
                </a:solidFill>
                <a:latin typeface="Times New Roman" panose="02020603050405020304" pitchFamily="18" charset="0"/>
                <a:ea typeface="宋体"/>
                <a:cs typeface="Times New Roman" panose="02020603050405020304" pitchFamily="18" charset="0"/>
              </a:rPr>
              <a:t>MỤC</a:t>
            </a:r>
            <a:r>
              <a:rPr lang="en-US" sz="2400" dirty="0">
                <a:solidFill>
                  <a:srgbClr val="2D2D89">
                    <a:lumMod val="75000"/>
                  </a:srgbClr>
                </a:solidFill>
                <a:latin typeface="Times New Roman" panose="02020603050405020304" pitchFamily="18" charset="0"/>
                <a:ea typeface="宋体"/>
                <a:cs typeface="Times New Roman" panose="02020603050405020304" pitchFamily="18" charset="0"/>
              </a:rPr>
              <a:t> </a:t>
            </a:r>
            <a:r>
              <a:rPr lang="en-US" sz="2400" dirty="0" err="1">
                <a:solidFill>
                  <a:srgbClr val="2D2D89">
                    <a:lumMod val="75000"/>
                  </a:srgbClr>
                </a:solidFill>
                <a:latin typeface="Times New Roman" panose="02020603050405020304" pitchFamily="18" charset="0"/>
                <a:ea typeface="宋体"/>
                <a:cs typeface="Times New Roman" panose="02020603050405020304" pitchFamily="18" charset="0"/>
              </a:rPr>
              <a:t>TIÊU</a:t>
            </a:r>
            <a:endParaRPr lang="vi-VN" sz="2400" dirty="0">
              <a:solidFill>
                <a:srgbClr val="2D2D89">
                  <a:lumMod val="75000"/>
                </a:srgbClr>
              </a:solidFill>
              <a:latin typeface="Times New Roman" panose="02020603050405020304" pitchFamily="18" charset="0"/>
              <a:ea typeface="宋体"/>
              <a:cs typeface="Times New Roman" panose="02020603050405020304" pitchFamily="18" charset="0"/>
            </a:endParaRPr>
          </a:p>
        </p:txBody>
      </p:sp>
      <p:sp>
        <p:nvSpPr>
          <p:cNvPr id="6" name="TextBox 5">
            <a:extLst>
              <a:ext uri="{FF2B5EF4-FFF2-40B4-BE49-F238E27FC236}">
                <a16:creationId xmlns:a16="http://schemas.microsoft.com/office/drawing/2014/main" id="{1D2C394B-0994-445B-A95F-0CFC5277B7A6}"/>
              </a:ext>
            </a:extLst>
          </p:cNvPr>
          <p:cNvSpPr txBox="1"/>
          <p:nvPr/>
        </p:nvSpPr>
        <p:spPr>
          <a:xfrm>
            <a:off x="2324099" y="1524000"/>
            <a:ext cx="8191500" cy="4401205"/>
          </a:xfrm>
          <a:prstGeom prst="rect">
            <a:avLst/>
          </a:prstGeom>
          <a:noFill/>
        </p:spPr>
        <p:txBody>
          <a:bodyPr wrap="square" rtlCol="0">
            <a:spAutoFit/>
          </a:bodyPr>
          <a:lstStyle/>
          <a:p>
            <a:pPr algn="just">
              <a:lnSpc>
                <a:spcPct val="150000"/>
              </a:lnSpc>
            </a:pPr>
            <a:r>
              <a:rPr lang="en-US" sz="2800" b="1" dirty="0">
                <a:effectLst/>
                <a:latin typeface="Times New Roman" panose="02020603050405020304" pitchFamily="18" charset="0"/>
                <a:ea typeface="Times New Roman" panose="02020603050405020304" pitchFamily="18" charset="0"/>
              </a:rPr>
              <a:t>-</a:t>
            </a:r>
            <a:r>
              <a:rPr lang="nl-NL" sz="2800" dirty="0">
                <a:effectLst/>
                <a:latin typeface="Times New Roman" panose="02020603050405020304" pitchFamily="18" charset="0"/>
                <a:ea typeface="Times New Roman" panose="02020603050405020304" pitchFamily="18" charset="0"/>
              </a:rPr>
              <a:t> Biết được cần ăn phối hợp đạm động vật và đạm thực vật để cung cấp đầy đủ chất cho cơ thể.</a:t>
            </a:r>
            <a:endParaRPr lang="en-US" sz="2800" dirty="0">
              <a:effectLst/>
              <a:latin typeface="Times New Roman" panose="02020603050405020304" pitchFamily="18" charset="0"/>
              <a:ea typeface="Times New Roman" panose="02020603050405020304" pitchFamily="18" charset="0"/>
            </a:endParaRPr>
          </a:p>
          <a:p>
            <a:pPr algn="just">
              <a:lnSpc>
                <a:spcPct val="150000"/>
              </a:lnSpc>
            </a:pPr>
            <a:r>
              <a:rPr lang="en-US" sz="2800" dirty="0">
                <a:effectLst/>
                <a:latin typeface="Times New Roman" panose="02020603050405020304" pitchFamily="18" charset="0"/>
                <a:ea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rPr>
              <a:t>Nhận biết được</a:t>
            </a:r>
            <a:r>
              <a:rPr lang="nl-NL" sz="2800" dirty="0">
                <a:effectLst/>
                <a:latin typeface="Times New Roman" panose="02020603050405020304" pitchFamily="18" charset="0"/>
                <a:ea typeface="Times New Roman" panose="02020603050405020304" pitchFamily="18" charset="0"/>
              </a:rPr>
              <a:t> ích lợi của việc ăn cá.</a:t>
            </a:r>
          </a:p>
          <a:p>
            <a:pPr algn="just">
              <a:lnSpc>
                <a:spcPct val="150000"/>
              </a:lnSpc>
            </a:pPr>
            <a:r>
              <a:rPr lang="nl-NL" sz="2800" b="1" dirty="0">
                <a:effectLst/>
                <a:latin typeface="Times New Roman" panose="02020603050405020304" pitchFamily="18" charset="0"/>
                <a:ea typeface="Times New Roman" panose="02020603050405020304" pitchFamily="18" charset="0"/>
              </a:rPr>
              <a:t>- </a:t>
            </a:r>
            <a:r>
              <a:rPr lang="nl-NL" sz="2800" dirty="0">
                <a:effectLst/>
                <a:latin typeface="Times New Roman" panose="02020603050405020304" pitchFamily="18" charset="0"/>
                <a:ea typeface="Times New Roman" panose="02020603050405020304" pitchFamily="18" charset="0"/>
              </a:rPr>
              <a:t>Biết phân loại thức ăn theo nhóm chất dinh dưỡng.</a:t>
            </a:r>
            <a:endParaRPr lang="en-US" sz="2800" dirty="0">
              <a:effectLst/>
              <a:latin typeface="Times New Roman" panose="02020603050405020304" pitchFamily="18" charset="0"/>
              <a:ea typeface="Times New Roman" panose="02020603050405020304" pitchFamily="18" charset="0"/>
            </a:endParaRPr>
          </a:p>
          <a:p>
            <a:pPr algn="just">
              <a:lnSpc>
                <a:spcPct val="150000"/>
              </a:lnSpc>
            </a:pPr>
            <a:r>
              <a:rPr lang="nl-NL" sz="2800" dirty="0">
                <a:effectLst/>
                <a:latin typeface="Times New Roman" panose="02020603050405020304" pitchFamily="18" charset="0"/>
                <a:ea typeface="Times New Roman" panose="02020603050405020304" pitchFamily="18" charset="0"/>
              </a:rPr>
              <a:t>- Biết được để có sức khoẻ tốt phải ăn phối hợp nhiều loại thức ăn và thường xuyên thay đổi món.</a:t>
            </a:r>
            <a:endParaRPr lang="en-US" sz="2800" dirty="0">
              <a:effectLst/>
              <a:latin typeface="Times New Roman" panose="02020603050405020304" pitchFamily="18" charset="0"/>
              <a:ea typeface="Times New Roman" panose="02020603050405020304" pitchFamily="18" charset="0"/>
            </a:endParaRPr>
          </a:p>
          <a:p>
            <a:pPr marL="457200" indent="-457200" algn="just">
              <a:buFontTx/>
              <a:buChar char="-"/>
            </a:pPr>
            <a:endParaRPr lang="en-US" sz="2800" dirty="0">
              <a:effectLst/>
              <a:latin typeface="Times New Roman" panose="02020603050405020304" pitchFamily="18" charset="0"/>
              <a:ea typeface="Times New Roman" panose="02020603050405020304" pitchFamily="18" charset="0"/>
            </a:endParaRPr>
          </a:p>
        </p:txBody>
      </p:sp>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76804"/>
                                        </p:tgtEl>
                                        <p:attrNameLst>
                                          <p:attrName>style.visibility</p:attrName>
                                        </p:attrNameLst>
                                      </p:cBhvr>
                                      <p:to>
                                        <p:strVal val="visible"/>
                                      </p:to>
                                    </p:set>
                                    <p:animEffect transition="in" filter="barn(outVertical)">
                                      <p:cBhvr>
                                        <p:cTn id="7" dur="500"/>
                                        <p:tgtEl>
                                          <p:spTgt spid="768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6" name="Hộp_Văn_Bản 2">
            <a:extLst>
              <a:ext uri="{FF2B5EF4-FFF2-40B4-BE49-F238E27FC236}">
                <a16:creationId xmlns:a16="http://schemas.microsoft.com/office/drawing/2014/main" id="{1F0950D2-278D-495F-8EFC-40A87438170D}"/>
              </a:ext>
            </a:extLst>
          </p:cNvPr>
          <p:cNvSpPr txBox="1">
            <a:spLocks noChangeArrowheads="1"/>
          </p:cNvSpPr>
          <p:nvPr/>
        </p:nvSpPr>
        <p:spPr bwMode="auto">
          <a:xfrm>
            <a:off x="2533650" y="2133600"/>
            <a:ext cx="7277100" cy="1938992"/>
          </a:xfrm>
          <a:prstGeom prst="rect">
            <a:avLst/>
          </a:prstGeom>
          <a:noFill/>
          <a:ln w="9525">
            <a:noFill/>
            <a:miter lim="800000"/>
            <a:headEnd/>
            <a:tailEnd/>
          </a:ln>
        </p:spPr>
        <p:txBody>
          <a:bodyPr wrap="square">
            <a:spAutoFit/>
          </a:bodyPr>
          <a:lstStyle/>
          <a:p>
            <a:pPr algn="ctr"/>
            <a:r>
              <a:rPr lang="en-US" sz="4000" b="1" dirty="0" err="1">
                <a:solidFill>
                  <a:srgbClr val="FF0000"/>
                </a:solidFill>
                <a:latin typeface="Times New Roman" pitchFamily="18" charset="0"/>
                <a:cs typeface="Times New Roman" pitchFamily="18" charset="0"/>
              </a:rPr>
              <a:t>Tại</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sao</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cần</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ăn</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phối</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hợp</a:t>
            </a:r>
            <a:endParaRPr lang="en-US" sz="4000" b="1" dirty="0">
              <a:solidFill>
                <a:srgbClr val="FF0000"/>
              </a:solidFill>
              <a:latin typeface="Times New Roman" pitchFamily="18" charset="0"/>
              <a:cs typeface="Times New Roman" pitchFamily="18" charset="0"/>
            </a:endParaRPr>
          </a:p>
          <a:p>
            <a:pPr algn="ct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nhiều</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loại</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thức</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ăn</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và</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thường</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xuyên</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thay</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đổi</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món</a:t>
            </a:r>
            <a:r>
              <a:rPr lang="en-US" sz="4000" b="1" dirty="0">
                <a:solidFill>
                  <a:srgbClr val="FF0000"/>
                </a:solidFill>
                <a:latin typeface="Times New Roman" pitchFamily="18" charset="0"/>
                <a:cs typeface="Times New Roman" pitchFamily="18" charset="0"/>
              </a:rPr>
              <a:t>?</a:t>
            </a:r>
            <a:r>
              <a:rPr lang="en-US" sz="3600" b="1" dirty="0">
                <a:solidFill>
                  <a:srgbClr val="FF0000"/>
                </a:solidFill>
                <a:latin typeface="Times New Roman" pitchFamily="18" charset="0"/>
                <a:cs typeface="Times New Roman" pitchFamily="18" charset="0"/>
              </a:rPr>
              <a:t> </a:t>
            </a:r>
          </a:p>
        </p:txBody>
      </p:sp>
      <p:sp>
        <p:nvSpPr>
          <p:cNvPr id="2" name="Rectangle 1">
            <a:extLst>
              <a:ext uri="{FF2B5EF4-FFF2-40B4-BE49-F238E27FC236}">
                <a16:creationId xmlns:a16="http://schemas.microsoft.com/office/drawing/2014/main" id="{FBFC239C-374B-41A8-9C2B-3C863BF3B91F}"/>
              </a:ext>
            </a:extLst>
          </p:cNvPr>
          <p:cNvSpPr/>
          <p:nvPr/>
        </p:nvSpPr>
        <p:spPr>
          <a:xfrm>
            <a:off x="381000" y="533400"/>
            <a:ext cx="3730508" cy="677108"/>
          </a:xfrm>
          <a:prstGeom prst="rect">
            <a:avLst/>
          </a:prstGeom>
          <a:noFill/>
        </p:spPr>
        <p:txBody>
          <a:bodyPr wrap="none" lIns="91440" tIns="45720" rIns="91440" bIns="45720">
            <a:spAutoFit/>
          </a:bodyPr>
          <a:lstStyle/>
          <a:p>
            <a:pPr algn="ctr"/>
            <a:r>
              <a:rPr lang="en-US" sz="3800" dirty="0">
                <a:ln w="22225">
                  <a:solidFill>
                    <a:schemeClr val="accent2"/>
                  </a:solidFill>
                  <a:prstDash val="solid"/>
                </a:ln>
                <a:solidFill>
                  <a:schemeClr val="accent2">
                    <a:lumMod val="40000"/>
                    <a:lumOff val="60000"/>
                  </a:schemeClr>
                </a:solidFill>
              </a:rPr>
              <a:t>HOẠT ĐỘNG 1:</a:t>
            </a:r>
            <a:endParaRPr lang="en-US" sz="38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19571090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301&quot;/&gt;&lt;/object&gt;&lt;object type=&quot;3&quot; unique_id=&quot;10005&quot;&gt;&lt;property id=&quot;20148&quot; value=&quot;5&quot;/&gt;&lt;property id=&quot;20300&quot; value=&quot;Slide 2&quot;/&gt;&lt;property id=&quot;20307&quot; value=&quot;302&quot;/&gt;&lt;/object&gt;&lt;object type=&quot;3&quot; unique_id=&quot;10006&quot;&gt;&lt;property id=&quot;20148&quot; value=&quot;5&quot;/&gt;&lt;property id=&quot;20300&quot; value=&quot;Slide 3&quot;/&gt;&lt;property id=&quot;20307&quot; value=&quot;288&quot;/&gt;&lt;/object&gt;&lt;object type=&quot;3&quot; unique_id=&quot;10007&quot;&gt;&lt;property id=&quot;20148&quot; value=&quot;5&quot;/&gt;&lt;property id=&quot;20300&quot; value=&quot;Slide 4&quot;/&gt;&lt;property id=&quot;20307&quot; value=&quot;264&quot;/&gt;&lt;/object&gt;&lt;object type=&quot;3&quot; unique_id=&quot;10008&quot;&gt;&lt;property id=&quot;20148&quot; value=&quot;5&quot;/&gt;&lt;property id=&quot;20300&quot; value=&quot;Slide 5&quot;/&gt;&lt;property id=&quot;20307&quot; value=&quot;292&quot;/&gt;&lt;/object&gt;&lt;object type=&quot;3&quot; unique_id=&quot;10009&quot;&gt;&lt;property id=&quot;20148&quot; value=&quot;5&quot;/&gt;&lt;property id=&quot;20300&quot; value=&quot;Slide 6&quot;/&gt;&lt;property id=&quot;20307&quot; value=&quot;289&quot;/&gt;&lt;/object&gt;&lt;object type=&quot;3&quot; unique_id=&quot;10010&quot;&gt;&lt;property id=&quot;20148&quot; value=&quot;5&quot;/&gt;&lt;property id=&quot;20300&quot; value=&quot;Slide 7&quot;/&gt;&lt;property id=&quot;20307&quot; value=&quot;265&quot;/&gt;&lt;/object&gt;&lt;object type=&quot;3&quot; unique_id=&quot;10011&quot;&gt;&lt;property id=&quot;20148&quot; value=&quot;5&quot;/&gt;&lt;property id=&quot;20300&quot; value=&quot;Slide 8&quot;/&gt;&lt;property id=&quot;20307&quot; value=&quot;281&quot;/&gt;&lt;/object&gt;&lt;object type=&quot;3&quot; unique_id=&quot;10012&quot;&gt;&lt;property id=&quot;20148&quot; value=&quot;5&quot;/&gt;&lt;property id=&quot;20300&quot; value=&quot;Slide 9&quot;/&gt;&lt;property id=&quot;20307&quot; value=&quot;268&quot;/&gt;&lt;/object&gt;&lt;object type=&quot;3&quot; unique_id=&quot;10013&quot;&gt;&lt;property id=&quot;20148&quot; value=&quot;5&quot;/&gt;&lt;property id=&quot;20300&quot; value=&quot;Slide 10&quot;/&gt;&lt;property id=&quot;20307&quot; value=&quot;291&quot;/&gt;&lt;/object&gt;&lt;object type=&quot;3&quot; unique_id=&quot;10014&quot;&gt;&lt;property id=&quot;20148&quot; value=&quot;5&quot;/&gt;&lt;property id=&quot;20300&quot; value=&quot;Slide 11 - &amp;quot;HOẠT ĐỘNG 2 &amp;#x0D;&amp;#x0A;Tại sao cần ăn phối hợp đạm động vật và đạm thực vật.&amp;quot;&quot;/&gt;&lt;property id=&quot;20307&quot; value=&quot;269&quot;/&gt;&lt;/object&gt;&lt;object type=&quot;3&quot; unique_id=&quot;10015&quot;&gt;&lt;property id=&quot;20148&quot; value=&quot;5&quot;/&gt;&lt;property id=&quot;20300&quot; value=&quot;Slide 12&quot;/&gt;&lt;property id=&quot;20307&quot; value=&quot;270&quot;/&gt;&lt;/object&gt;&lt;object type=&quot;3&quot; unique_id=&quot;10016&quot;&gt;&lt;property id=&quot;20148&quot; value=&quot;5&quot;/&gt;&lt;property id=&quot;20300&quot; value=&quot;Slide 13&quot;/&gt;&lt;property id=&quot;20307&quot; value=&quot;293&quot;/&gt;&lt;/object&gt;&lt;object type=&quot;3&quot; unique_id=&quot;10017&quot;&gt;&lt;property id=&quot;20148&quot; value=&quot;5&quot;/&gt;&lt;property id=&quot;20300&quot; value=&quot;Slide 14&quot;/&gt;&lt;property id=&quot;20307&quot; value=&quot;294&quot;/&gt;&lt;/object&gt;&lt;object type=&quot;3&quot; unique_id=&quot;10018&quot;&gt;&lt;property id=&quot;20148&quot; value=&quot;5&quot;/&gt;&lt;property id=&quot;20300&quot; value=&quot;Slide 15&quot;/&gt;&lt;property id=&quot;20307&quot; value=&quot;295&quot;/&gt;&lt;/object&gt;&lt;object type=&quot;3&quot; unique_id=&quot;10019&quot;&gt;&lt;property id=&quot;20148&quot; value=&quot;5&quot;/&gt;&lt;property id=&quot;20300&quot; value=&quot;Slide 16 - &amp;quot;Kết luận&amp;quot;&quot;/&gt;&lt;property id=&quot;20307&quot; value=&quot;271&quot;/&gt;&lt;/object&gt;&lt;object type=&quot;3&quot; unique_id=&quot;10020&quot;&gt;&lt;property id=&quot;20148&quot; value=&quot;5&quot;/&gt;&lt;property id=&quot;20300&quot; value=&quot;Slide 17 - &amp;quot;Giá trị dinh dưỡng của cá.&amp;quot;&quot;/&gt;&lt;property id=&quot;20307&quot; value=&quot;283&quot;/&gt;&lt;/object&gt;&lt;object type=&quot;3&quot; unique_id=&quot;10021&quot;&gt;&lt;property id=&quot;20148&quot; value=&quot;5&quot;/&gt;&lt;property id=&quot;20300&quot; value=&quot;Slide 18&quot;/&gt;&lt;property id=&quot;20307&quot; value=&quot;296&quot;/&gt;&lt;/object&gt;&lt;object type=&quot;3&quot; unique_id=&quot;10022&quot;&gt;&lt;property id=&quot;20148&quot; value=&quot;5&quot;/&gt;&lt;property id=&quot;20300&quot; value=&quot;Slide 19&quot;/&gt;&lt;property id=&quot;20307&quot; value=&quot;297&quot;/&gt;&lt;/object&gt;&lt;object type=&quot;3&quot; unique_id=&quot;10023&quot;&gt;&lt;property id=&quot;20148&quot; value=&quot;5&quot;/&gt;&lt;property id=&quot;20300&quot; value=&quot;Slide 20 - &amp;quot;Kết luận&amp;quot;&quot;/&gt;&lt;property id=&quot;20307&quot; value=&quot;290&quot;/&gt;&lt;/object&gt;&lt;object type=&quot;3&quot; unique_id=&quot;10024&quot;&gt;&lt;property id=&quot;20148&quot; value=&quot;5&quot;/&gt;&lt;property id=&quot;20300&quot; value=&quot;Slide 21 - &amp;quot;&amp;#x0D;&amp;#x0A;Đọc mục bạn cần biết trong SGK cho biết: &amp;#x0D;&amp;#x0A;Tại sao cần ăn phối hợp đạm động vật và đạm thực vật?&amp;#x0D;&amp;#x0A;&amp;quot;&quot;/&gt;&lt;property id=&quot;20307&quot; value=&quot;272&quot;/&gt;&lt;/object&gt;&lt;object type=&quot;3&quot; unique_id=&quot;10025&quot;&gt;&lt;property id=&quot;20148&quot; value=&quot;5&quot;/&gt;&lt;property id=&quot;20300&quot; value=&quot;Slide 22&quot;/&gt;&lt;property id=&quot;20307&quot; value=&quot;298&quot;/&gt;&lt;/object&gt;&lt;object type=&quot;3&quot; unique_id=&quot;10026&quot;&gt;&lt;property id=&quot;20148&quot; value=&quot;5&quot;/&gt;&lt;property id=&quot;20300&quot; value=&quot;Slide 23 - &amp;quot;Chọn 1 thực đơn phù hợp nhất cho bữa ăn trưa.&amp;quot;&quot;/&gt;&lt;property id=&quot;20307&quot; value=&quot;286&quot;/&gt;&lt;/object&gt;&lt;object type=&quot;3&quot; unique_id=&quot;10027&quot;&gt;&lt;property id=&quot;20148&quot; value=&quot;5&quot;/&gt;&lt;property id=&quot;20300&quot; value=&quot;Slide 24&quot;/&gt;&lt;property id=&quot;20307&quot; value=&quot;303&quot;/&gt;&lt;/object&gt;&lt;/object&gt;&lt;/object&gt;&lt;/database&gt;"/>
  <p:tag name="SECTOMILLISECCONVERTED" val="1"/>
  <p:tag name="INKNOELEADERBOARD" val="-1441904579"/>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1773</TotalTime>
  <Words>1508</Words>
  <Application>Microsoft Office PowerPoint</Application>
  <PresentationFormat>Custom</PresentationFormat>
  <Paragraphs>108</Paragraphs>
  <Slides>35</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35</vt:i4>
      </vt:variant>
    </vt:vector>
  </HeadingPairs>
  <TitlesOfParts>
    <vt:vector size="39" baseType="lpstr">
      <vt:lpstr>Arial</vt:lpstr>
      <vt:lpstr>Times New Roman</vt:lpstr>
      <vt:lpstr>UTM Azuki</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Tại sao cần ăn phối hợp đạm động vật và đạm thực vật?</vt:lpstr>
      <vt:lpstr>Kết luận</vt:lpstr>
      <vt:lpstr>PowerPoint Presentation</vt:lpstr>
      <vt:lpstr>PowerPoint Presentation</vt:lpstr>
      <vt:lpstr>Kết luận</vt:lpstr>
      <vt:lpstr>PowerPoint Presentation</vt:lpstr>
      <vt:lpstr>PowerPoint Presentation</vt:lpstr>
      <vt:lpstr>Chọn 1 thực đơn phù hợp nhất cho bữa ăn trưa.</vt:lpstr>
      <vt:lpstr>PowerPoint Presentation</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Hiep</dc:creator>
  <cp:lastModifiedBy>Tran Thi Huong</cp:lastModifiedBy>
  <cp:revision>91</cp:revision>
  <dcterms:created xsi:type="dcterms:W3CDTF">2009-09-19T16:08:01Z</dcterms:created>
  <dcterms:modified xsi:type="dcterms:W3CDTF">2021-09-24T15:34:20Z</dcterms:modified>
</cp:coreProperties>
</file>