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0"/>
  </p:notesMasterIdLst>
  <p:sldIdLst>
    <p:sldId id="302" r:id="rId3"/>
    <p:sldId id="307" r:id="rId4"/>
    <p:sldId id="286" r:id="rId5"/>
    <p:sldId id="306" r:id="rId6"/>
    <p:sldId id="304" r:id="rId7"/>
    <p:sldId id="305" r:id="rId8"/>
    <p:sldId id="301" r:id="rId9"/>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p:cViewPr varScale="1">
        <p:scale>
          <a:sx n="61" d="100"/>
          <a:sy n="61" d="100"/>
        </p:scale>
        <p:origin x="786" y="78"/>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16/10/2021</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16/10/2021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smtClean="0"/>
              <a:t>Click to edit Master title style</a:t>
            </a:r>
            <a:endParaRPr lang="en-US"/>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smtClean="0"/>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16/10/2021</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16/10/2021</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8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1097236"/>
            <a:r>
              <a:rPr lang="en-US" sz="5000" b="1" dirty="0" smtClean="0">
                <a:solidFill>
                  <a:prstClr val="white"/>
                </a:solidFill>
                <a:latin typeface="Times New Roman" panose="02020603050405020304" pitchFamily="18" charset="0"/>
                <a:ea typeface="Arial-Rounded" pitchFamily="34" charset="0"/>
                <a:cs typeface="Times New Roman" panose="02020603050405020304" pitchFamily="18" charset="0"/>
              </a:rPr>
              <a:t>14</a:t>
            </a:r>
            <a:endParaRPr lang="en-US" sz="5000" b="1" dirty="0">
              <a:solidFill>
                <a:prstClr val="white"/>
              </a:solidFill>
              <a:latin typeface="Times New Roman" panose="02020603050405020304" pitchFamily="18" charset="0"/>
              <a:ea typeface="Arial-Rounded" pitchFamily="34" charset="0"/>
              <a:cs typeface="Times New Roman" panose="02020603050405020304" pitchFamily="18" charset="0"/>
            </a:endParaRPr>
          </a:p>
        </p:txBody>
      </p:sp>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Times New Roman" panose="02020603050405020304" pitchFamily="18" charset="0"/>
                <a:ea typeface="Arial-Rounded" pitchFamily="34" charset="0"/>
                <a:cs typeface="Times New Roman" panose="02020603050405020304" pitchFamily="18" charset="0"/>
              </a:rPr>
              <a:t>7</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smtClean="0">
                <a:solidFill>
                  <a:srgbClr val="0070C0"/>
                </a:solidFill>
                <a:latin typeface="Times New Roman" panose="02020603050405020304" pitchFamily="18" charset="0"/>
                <a:ea typeface="Arial-Rounded" pitchFamily="34" charset="0"/>
                <a:cs typeface="Times New Roman" panose="02020603050405020304" pitchFamily="18" charset="0"/>
              </a:rPr>
              <a:t>EM HỌC VẼ</a:t>
            </a:r>
            <a:endParaRPr lang="en-US" sz="5800" b="1" dirty="0">
              <a:solidFill>
                <a:srgbClr val="0070C0"/>
              </a:solidFill>
              <a:latin typeface="Times New Roman" panose="02020603050405020304" pitchFamily="18" charset="0"/>
              <a:ea typeface="Arial-Rounded" pitchFamily="34" charset="0"/>
              <a:cs typeface="Times New Roman" panose="02020603050405020304" pitchFamily="18" charset="0"/>
            </a:endParaRPr>
          </a:p>
        </p:txBody>
      </p:sp>
      <p:sp>
        <p:nvSpPr>
          <p:cNvPr id="34" name="Rectangle 33"/>
          <p:cNvSpPr/>
          <p:nvPr/>
        </p:nvSpPr>
        <p:spPr>
          <a:xfrm>
            <a:off x="4889052" y="5822698"/>
            <a:ext cx="5832202"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905000"/>
            <a:ext cx="10517104" cy="3400931"/>
          </a:xfrm>
          <a:prstGeom prst="rect">
            <a:avLst/>
          </a:prstGeom>
          <a:noFill/>
        </p:spPr>
        <p:txBody>
          <a:bodyPr wrap="square" rtlCol="0">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YÊU CẦU CẦN </a:t>
            </a:r>
            <a:r>
              <a:rPr lang="en-US" sz="2800" b="1" dirty="0" smtClean="0">
                <a:solidFill>
                  <a:srgbClr val="0070C0"/>
                </a:solidFill>
                <a:latin typeface="Times New Roman" panose="02020603050405020304" pitchFamily="18" charset="0"/>
                <a:cs typeface="Times New Roman" panose="02020603050405020304" pitchFamily="18" charset="0"/>
              </a:rPr>
              <a:t>ĐẠT</a:t>
            </a:r>
          </a:p>
          <a:p>
            <a:pPr algn="ctr"/>
            <a:endParaRPr lang="en-US" sz="2700" dirty="0" smtClean="0">
              <a:latin typeface="Times New Roman" panose="02020603050405020304" pitchFamily="18" charset="0"/>
              <a:cs typeface="Times New Roman" panose="02020603050405020304" pitchFamily="18" charset="0"/>
            </a:endParaRPr>
          </a:p>
          <a:p>
            <a:pPr marL="385763" indent="-385763">
              <a:buFontTx/>
              <a:buChar char="-"/>
            </a:pP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mở</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a:t>
            </a:r>
          </a:p>
          <a:p>
            <a:pPr marL="385763" indent="-385763">
              <a:buFontTx/>
              <a:buChar char="-"/>
            </a:pP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chia </a:t>
            </a:r>
            <a:r>
              <a:rPr lang="en-US" sz="3200" b="1" dirty="0" err="1" smtClean="0">
                <a:latin typeface="Times New Roman" panose="02020603050405020304" pitchFamily="18" charset="0"/>
                <a:cs typeface="Times New Roman" panose="02020603050405020304" pitchFamily="18" charset="0"/>
              </a:rPr>
              <a:t>sẻ</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thông</a:t>
            </a:r>
            <a:r>
              <a:rPr lang="en-US" sz="3200" b="1" dirty="0" smtClean="0">
                <a:latin typeface="Times New Roman" panose="02020603050405020304" pitchFamily="18" charset="0"/>
                <a:cs typeface="Times New Roman" panose="02020603050405020304" pitchFamily="18" charset="0"/>
              </a:rPr>
              <a:t> tin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a:t>
            </a:r>
          </a:p>
          <a:p>
            <a:pPr marL="385763" indent="-385763">
              <a:buFontTx/>
              <a:buChar char="-"/>
            </a:pP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triển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tiếp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hợp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10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463552"/>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Chia </a:t>
            </a:r>
            <a:r>
              <a:rPr lang="en-US" sz="3200" dirty="0" err="1" smtClean="0">
                <a:latin typeface="Times New Roman" panose="02020603050405020304" pitchFamily="18" charset="0"/>
                <a:cs typeface="Times New Roman" panose="02020603050405020304" pitchFamily="18" charset="0"/>
              </a:rPr>
              <a:t>sẻ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tin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dựa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gợi</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297686"/>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p:cNvSpPr/>
          <p:nvPr/>
        </p:nvSpPr>
        <p:spPr>
          <a:xfrm>
            <a:off x="533400" y="1085463"/>
            <a:ext cx="12420600" cy="6775573"/>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Times New Roman" panose="02020603050405020304" pitchFamily="18" charset="0"/>
                <a:ea typeface="Arial-Rounded" panose="020B0500000000000000" pitchFamily="34" charset="0"/>
                <a:cs typeface="Times New Roman" panose="02020603050405020304" pitchFamily="18" charset="0"/>
              </a:rPr>
              <a:t>Ngôi trường mới</a:t>
            </a:r>
          </a:p>
          <a:p>
            <a:pPr algn="just">
              <a:lnSpc>
                <a:spcPct val="150000"/>
              </a:lnSpc>
            </a:pPr>
            <a:r>
              <a:rPr lang="vi-VN"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vi-VN"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vi-VN"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a:t>
            </a:r>
            <a:r>
              <a:rPr lang="vi-VN"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Ngô Quân Miện</a:t>
            </a:r>
            <a:r>
              <a:rPr lang="vi-VN"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38730900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anose="02020603050405020304" pitchFamily="18" charset="0"/>
                <a:cs typeface="Times New Roman" panose="02020603050405020304" pitchFamily="18" charset="0"/>
              </a:rPr>
              <a:t>Nói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a:t>
            </a:r>
            <a:r>
              <a:rPr lang="en-US" sz="4800" dirty="0" err="1" smtClean="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ận</a:t>
            </a:r>
            <a:r>
              <a:rPr lang="en-US" sz="4800" dirty="0" smtClean="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800" dirty="0" err="1" smtClean="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endParaRPr lang="en-US" sz="48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89317" y="2783408"/>
            <a:ext cx="9537366" cy="1865126"/>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Chuẩn</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3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endPar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846824"/>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Tạm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hẹn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lại</a:t>
            </a:r>
            <a:r>
              <a:rPr lang="en-US" sz="4000" dirty="0">
                <a:solidFill>
                  <a:srgbClr val="FF0000"/>
                </a:solidFill>
                <a:latin typeface="Times New Roman" panose="02020603050405020304" pitchFamily="18" charset="0"/>
                <a:cs typeface="Times New Roman" panose="02020603050405020304" pitchFamily="18" charset="0"/>
              </a:rPr>
              <a:t> </a:t>
            </a:r>
          </a:p>
          <a:p>
            <a:pPr algn="ctr" defTabSz="1096986">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con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128</Words>
  <Application>Microsoft Office PowerPoint</Application>
  <PresentationFormat>Custom</PresentationFormat>
  <Paragraphs>27</Paragraphs>
  <Slides>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Arial-Rounded</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529</cp:revision>
  <dcterms:created xsi:type="dcterms:W3CDTF">2020-12-08T15:48:47Z</dcterms:created>
  <dcterms:modified xsi:type="dcterms:W3CDTF">2021-10-16T15:26:46Z</dcterms:modified>
</cp:coreProperties>
</file>