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9" r:id="rId2"/>
    <p:sldId id="300" r:id="rId3"/>
    <p:sldId id="302" r:id="rId4"/>
    <p:sldId id="334" r:id="rId5"/>
    <p:sldId id="335" r:id="rId6"/>
    <p:sldId id="336" r:id="rId7"/>
    <p:sldId id="338" r:id="rId8"/>
    <p:sldId id="339" r:id="rId9"/>
    <p:sldId id="340" r:id="rId10"/>
    <p:sldId id="343" r:id="rId11"/>
    <p:sldId id="341" r:id="rId12"/>
    <p:sldId id="344" r:id="rId13"/>
    <p:sldId id="345" r:id="rId14"/>
    <p:sldId id="256" r:id="rId15"/>
    <p:sldId id="268" r:id="rId16"/>
    <p:sldId id="321" r:id="rId17"/>
    <p:sldId id="296" r:id="rId18"/>
    <p:sldId id="347" r:id="rId19"/>
    <p:sldId id="348" r:id="rId20"/>
    <p:sldId id="2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76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5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2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75464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680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8433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文本占位符 18434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en-US" altLang="zh-CN" sz="1200" dirty="0"/>
              <a:t>19</a:t>
            </a:fld>
            <a:endParaRPr lang="zh-CN" sz="1200" dirty="0"/>
          </a:p>
        </p:txBody>
      </p:sp>
    </p:spTree>
    <p:extLst>
      <p:ext uri="{BB962C8B-B14F-4D97-AF65-F5344CB8AC3E}">
        <p14:creationId xmlns:p14="http://schemas.microsoft.com/office/powerpoint/2010/main" val="3859929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10/17/2021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microsoft.com/office/2007/relationships/hdphoto" Target="../media/hdphoto4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/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/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65203" y="296191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song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khơi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3" name="Trapezoid 2"/>
          <p:cNvSpPr/>
          <p:nvPr/>
        </p:nvSpPr>
        <p:spPr>
          <a:xfrm rot="10800000">
            <a:off x="832207" y="4617590"/>
            <a:ext cx="1910994" cy="433370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rapezoid 34"/>
          <p:cNvSpPr/>
          <p:nvPr/>
        </p:nvSpPr>
        <p:spPr>
          <a:xfrm rot="10800000">
            <a:off x="3880124" y="4030812"/>
            <a:ext cx="1397282" cy="323743"/>
          </a:xfrm>
          <a:prstGeom prst="trapezoid">
            <a:avLst>
              <a:gd name="adj" fmla="val 57828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29016" y="22215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22670" y="1242806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387604" y="4684545"/>
            <a:ext cx="4937689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vần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cuối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78783" y="307238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6215" y="390992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7071" y="4344210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5475" y="476452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21946" y="520773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4489" y="181539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5096" y="311141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144802" y="3956505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89766" y="438078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46884" y="4813076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CC3399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thuộc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lòng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28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9123" y="1894327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52109" y="2730445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70174" y="3138216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47522" y="3996972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73804" y="4390344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309692" y="4798115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69123" y="5252861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583610" y="1821457"/>
            <a:ext cx="1661990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487329" y="2215476"/>
            <a:ext cx="3332405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874503" y="2706834"/>
            <a:ext cx="1542813" cy="39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885809" y="3238613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93836" y="4077007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77409" y="4437327"/>
            <a:ext cx="1736381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650924" y="4964841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269423" y="5284968"/>
            <a:ext cx="1685824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2712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5" y="377621"/>
            <a:ext cx="834172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584520" y="1687648"/>
            <a:ext cx="1899664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2489200" y="3556000"/>
            <a:ext cx="1645664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3083522" y="5140566"/>
            <a:ext cx="1723630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5714634" y="5499121"/>
            <a:ext cx="1631060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2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824989" y="4773009"/>
            <a:ext cx="1966712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sz="24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endParaRPr lang="en-US" sz="24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8343269" y="2988759"/>
            <a:ext cx="2108831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720383" y="1526404"/>
            <a:ext cx="1880231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28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5160357" y="1070465"/>
            <a:ext cx="1714681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CHỈ SỰ VẬT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1" y="1271588"/>
            <a:ext cx="102677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người, các bộ phận của con người: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Bố, mẹ, ông, bà, cô, dì, chú, bác, thầy cô, chân, tay, tóc…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vật, các bộ phận của con vật: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Chó,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đồ vật, vật dụng hàng ngày: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Bàn,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thời tiết, thời gian: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Xuân,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thiên nhiên: </a:t>
            </a:r>
            <a:endParaRPr lang="en-US" sz="3200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 trời, mây, sông, hồ, ao, suối, biển, núi, rừng…</a:t>
            </a:r>
            <a:r>
              <a:rPr lang="vi-VN" sz="3200" dirty="0">
                <a:solidFill>
                  <a:srgbClr val="2C2F34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endParaRPr lang="vi-VN" sz="3200" b="0" i="0" dirty="0">
              <a:solidFill>
                <a:srgbClr val="2C2F34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vi vu,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M: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53" y="137936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96788" y="500531"/>
            <a:ext cx="96762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833" y="1793147"/>
            <a:ext cx="9949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đúng, rõ ràng bài thơ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được nhữnghình ảnh đẹp về thiên nhiên được khắc hoạ trong bức vẽ của bạn nhỏ cũng như tình yêu thiên nhiên và cuộc sống của bạn.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/>
              <a:t>oạt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625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图片 3075" descr="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6153" y="137936"/>
            <a:ext cx="12192000" cy="672006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93" name="图片 3092" descr="PPT素材-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3363" y="2740947"/>
            <a:ext cx="4631362" cy="44119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596788" y="500531"/>
            <a:ext cx="9676263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Yêu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cầu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cần</a:t>
            </a:r>
            <a:r>
              <a:rPr lang="en-US" altLang="zh-CN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 </a:t>
            </a:r>
            <a:r>
              <a:rPr lang="en-US" altLang="zh-CN" sz="3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方正粗圆_GBK" pitchFamily="65" charset="-122"/>
              </a:rPr>
              <a:t>đạt</a:t>
            </a:r>
            <a:endParaRPr lang="zh-CN" altLang="en-US" sz="3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方正粗圆_GBK" pitchFamily="65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71531" y="3413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3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25061" y="476415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>
                <a:solidFill>
                  <a:schemeClr val="bg1"/>
                </a:solidFill>
              </a:rPr>
              <a:t>4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3833" y="1793147"/>
            <a:ext cx="99492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đ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ọc đúng, rõ ràng bài thơ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Hiểu được nhữnghình ảnh đẹp về thiên nhiên được khắc hoạ trong bức vẽ của bạn nhỏ cũng như tình yêu thiên nhiên và cuộc sống của bạn.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err="1"/>
              <a:t>oạt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049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279427" y="1368829"/>
            <a:ext cx="76331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- </a:t>
            </a:r>
            <a:r>
              <a:rPr lang="vi-VN" sz="3200" dirty="0">
                <a:latin typeface="+mj-lt"/>
              </a:rPr>
              <a:t>Đọc lại bài: Em học vẽ</a:t>
            </a:r>
          </a:p>
          <a:p>
            <a:r>
              <a:rPr lang="vi-VN" sz="3200" dirty="0">
                <a:latin typeface="+mj-lt"/>
              </a:rPr>
              <a:t>- Chuẩn bị bài: Cuốn sách của em.</a:t>
            </a:r>
            <a:endParaRPr lang="en-US" sz="3200" dirty="0">
              <a:latin typeface="+mj-lt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-1150267" y="-182281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</a:t>
            </a:r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VẼ</a:t>
            </a: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5475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37" y="1486911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932" y="999204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19361" y="364637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543890" y="2551652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1071716" y="-14461"/>
            <a:ext cx="3588774" cy="1506248"/>
            <a:chOff x="242986" y="532128"/>
            <a:chExt cx="3338015" cy="1940706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682168" y="1253396"/>
              <a:ext cx="2527567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V="1">
            <a:off x="951821" y="3009412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951821" y="3519973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523020" y="4478570"/>
            <a:ext cx="1575121" cy="1072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22745" y="2049207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636528" y="3175819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26187" y="3052098"/>
            <a:ext cx="1154716" cy="15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521024" y="5477128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400146" y="5993799"/>
            <a:ext cx="1397233" cy="143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6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43877" y="3441258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6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lung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trăng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rải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khắp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3910</TotalTime>
  <Words>946</Words>
  <Application>Microsoft Office PowerPoint</Application>
  <PresentationFormat>Widescreen</PresentationFormat>
  <Paragraphs>163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Arial-Rounded</vt:lpstr>
      <vt:lpstr>Calibri</vt:lpstr>
      <vt:lpstr>Calibri Light</vt:lpstr>
      <vt:lpstr>iCiel Cadena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Nguyễn Thu Hường</cp:lastModifiedBy>
  <cp:revision>146</cp:revision>
  <dcterms:created xsi:type="dcterms:W3CDTF">2021-06-17T09:40:01Z</dcterms:created>
  <dcterms:modified xsi:type="dcterms:W3CDTF">2021-10-16T17:35:59Z</dcterms:modified>
</cp:coreProperties>
</file>