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74" r:id="rId6"/>
    <p:sldId id="261" r:id="rId7"/>
    <p:sldId id="275" r:id="rId8"/>
    <p:sldId id="262" r:id="rId9"/>
    <p:sldId id="267" r:id="rId10"/>
    <p:sldId id="269" r:id="rId11"/>
    <p:sldId id="270" r:id="rId12"/>
    <p:sldId id="273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A8FF"/>
    <a:srgbClr val="97D5FF"/>
    <a:srgbClr val="79C9FF"/>
    <a:srgbClr val="AFDFFF"/>
    <a:srgbClr val="9BD7FF"/>
    <a:srgbClr val="71C6FF"/>
    <a:srgbClr val="4BD0FF"/>
    <a:srgbClr val="1DC4FF"/>
    <a:srgbClr val="33CCFF"/>
    <a:srgbClr val="99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34" d="100"/>
          <a:sy n="34" d="100"/>
        </p:scale>
        <p:origin x="1360" y="7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53FCB-8F62-4072-9136-DAD8346C90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D03612-F00C-4FB4-AFEB-6D052B5EF6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7DDC8F-9159-4350-BBB4-2BFE7ADB9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09450E-7221-4C9A-8506-A04C7E220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C7B287-C064-4771-8035-9D18CBE44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9451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143B4-0A74-4B3A-A7A4-430139E1A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C3266D-CBE0-4583-A5A3-D816903890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5D260A-4342-4169-950F-59F96729F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7BE648-FBCD-48AF-A32B-DFC324442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4E2D5D-47AE-4C0F-A29F-C13940475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525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A8444E2-B382-4B79-BF30-AC2E779FBE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EAFF2D-5510-4C54-A1A8-AB94FD6B88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6DFEF1-5669-47C7-837D-729E61E02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5132E6-344C-43BE-9E91-9E4423EA9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3ADCB5-8760-49CD-A792-1092F9DBD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002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3758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4632D-8512-4580-A29D-59FF31A43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EF3CFA-A608-4208-9460-EC1211CCD6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7DDCB-E7DD-4322-B88E-7276776B3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0CC16B-8C08-49CD-8F3E-BE51795CD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FE234C-5B9A-45E6-86D5-06A04C567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7754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D6BE4-3FD2-4B20-89F6-53708B7E2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5E7122-B9CD-472D-86D9-AFB4B28F87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5CD482-F621-480D-96CC-08AD5DC329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01C4DD-774A-4FCA-B0A1-00869FE59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99EF80-271E-466D-8FB9-6A4252247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11E26D-AC7D-4177-B87E-141B512B7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8502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AE881-C94A-4CA2-92EB-68F06A608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A7A251-AADF-40FD-A28D-871F8C72AA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FD11D2-9EE0-43F7-9A7B-E4FF9F2CC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9C5CE1-EC92-41F1-BD92-F5DAF997D0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D135D0-D49D-431D-B3B8-103AA575E2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EEBE21-83E9-4DE4-8B30-F13E0EBB9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7F9E74-60C9-4926-820B-90E320ADD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A9F1C68-3229-4013-AF79-8CF4B97EA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627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F9BF6-AB67-41B6-92FF-773F25EAF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03B9C1-AD61-4B2C-A562-EB9EB4FBA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31EF4D-1A76-4D0C-B771-63E2E401C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F380D0-356B-4EB5-AE96-F91306A85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161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3829F8-D257-4345-859B-AC599D6CB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DF8A40-1678-4A57-A3BC-EAF617E4C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CC1E17-6285-4120-BB11-41401902B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674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16A6B-40FC-4F0A-91F5-FBBB897E3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19BB47-62DB-4512-AA39-3C9CFAD245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3FA225-8A24-4EF3-89DC-82C1E46FA7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E8BED3-5C4F-463B-8C4E-E2FBF4CB8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0CE380-6BF1-4222-9C3C-B85AC7452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7F5AED-C68E-4229-BE45-60B86D615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344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0E557-B547-4CF9-972A-E18635613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59A22B-B3F1-47C8-A69E-A7ADD99BDA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D6D3C7-BF94-4BFD-836A-6D54D58B3D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925012-1143-432F-B735-2C27E22A3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825848-0FBC-4238-B070-91A467491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71F956-724B-4C8A-B9BE-393865696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118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D783C42-8CC2-4D9A-BD9C-862509D84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A86FB6-5418-4E80-82FF-BC3E521D85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244D43-12AD-4B59-839C-18295CC781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EE2EB-8EE5-4B11-B816-93391C6F804F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39612C-A4A7-4EC2-B71A-7324E33D53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A179B2-97EC-408E-994F-F07A714F07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428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27.png"/><Relationship Id="rId5" Type="http://schemas.openxmlformats.org/officeDocument/2006/relationships/image" Target="../media/image26.jpg"/><Relationship Id="rId10" Type="http://schemas.openxmlformats.org/officeDocument/2006/relationships/image" Target="../media/image30.jpeg"/><Relationship Id="rId4" Type="http://schemas.openxmlformats.org/officeDocument/2006/relationships/image" Target="../media/image25.png"/><Relationship Id="rId9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4.mp4"/><Relationship Id="rId7" Type="http://schemas.openxmlformats.org/officeDocument/2006/relationships/image" Target="../media/image14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4.mp4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48B8DE2F-8645-4AC5-924A-C902F8633BBF}"/>
              </a:ext>
            </a:extLst>
          </p:cNvPr>
          <p:cNvGrpSpPr/>
          <p:nvPr/>
        </p:nvGrpSpPr>
        <p:grpSpPr>
          <a:xfrm>
            <a:off x="1" y="196770"/>
            <a:ext cx="12192000" cy="2067871"/>
            <a:chOff x="0" y="-127504"/>
            <a:chExt cx="12192000" cy="1361807"/>
          </a:xfrm>
        </p:grpSpPr>
        <p:sp>
          <p:nvSpPr>
            <p:cNvPr id="3" name="Rectangle: Top Corners Rounded 2">
              <a:extLst>
                <a:ext uri="{FF2B5EF4-FFF2-40B4-BE49-F238E27FC236}">
                  <a16:creationId xmlns:a16="http://schemas.microsoft.com/office/drawing/2014/main" id="{B526D5E0-4185-468A-9830-F65DDA144155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Rectangle: Top Corners Rounded 39">
              <a:extLst>
                <a:ext uri="{FF2B5EF4-FFF2-40B4-BE49-F238E27FC236}">
                  <a16:creationId xmlns:a16="http://schemas.microsoft.com/office/drawing/2014/main" id="{BBE1E133-67CB-4DEC-AEE0-13ABDBBC47C1}"/>
                </a:ext>
              </a:extLst>
            </p:cNvPr>
            <p:cNvSpPr/>
            <p:nvPr/>
          </p:nvSpPr>
          <p:spPr>
            <a:xfrm rot="10800000">
              <a:off x="0" y="-127504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FB6D8D40-0191-47BC-8F91-F96E34759A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19" t="21925" b="23627"/>
          <a:stretch/>
        </p:blipFill>
        <p:spPr>
          <a:xfrm>
            <a:off x="3501275" y="837164"/>
            <a:ext cx="8252575" cy="2122581"/>
          </a:xfrm>
          <a:prstGeom prst="rect">
            <a:avLst/>
          </a:prstGeom>
          <a:ln>
            <a:noFill/>
          </a:ln>
          <a:effectLst>
            <a:outerShdw blurRad="190500" dist="228600" dir="2700000" sx="107000" sy="107000" algn="ctr">
              <a:srgbClr val="29A8FF">
                <a:alpha val="31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826E6F6C-CA62-4256-86B7-36D4BAE1B7A5}"/>
              </a:ext>
            </a:extLst>
          </p:cNvPr>
          <p:cNvGrpSpPr/>
          <p:nvPr/>
        </p:nvGrpSpPr>
        <p:grpSpPr>
          <a:xfrm>
            <a:off x="1265250" y="785536"/>
            <a:ext cx="3789939" cy="3156219"/>
            <a:chOff x="299812" y="247841"/>
            <a:chExt cx="2236024" cy="2204862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89B99E40-B8CC-4A94-8A17-1BC72BB683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32937"/>
            <a:stretch/>
          </p:blipFill>
          <p:spPr>
            <a:xfrm>
              <a:off x="299812" y="361594"/>
              <a:ext cx="2150557" cy="2091109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A5EEABE6-49E3-4293-85A0-6F5B03358B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34344"/>
            <a:stretch/>
          </p:blipFill>
          <p:spPr>
            <a:xfrm>
              <a:off x="518441" y="247841"/>
              <a:ext cx="2017395" cy="2091109"/>
            </a:xfrm>
            <a:prstGeom prst="rect">
              <a:avLst/>
            </a:prstGeom>
          </p:spPr>
        </p:pic>
      </p:grpSp>
      <p:sp>
        <p:nvSpPr>
          <p:cNvPr id="53" name="Oval 52">
            <a:extLst>
              <a:ext uri="{FF2B5EF4-FFF2-40B4-BE49-F238E27FC236}">
                <a16:creationId xmlns:a16="http://schemas.microsoft.com/office/drawing/2014/main" id="{1D68A90D-FAB7-43D4-B00F-D373D716CE01}"/>
              </a:ext>
            </a:extLst>
          </p:cNvPr>
          <p:cNvSpPr/>
          <p:nvPr/>
        </p:nvSpPr>
        <p:spPr>
          <a:xfrm>
            <a:off x="2549703" y="847633"/>
            <a:ext cx="3419375" cy="2017395"/>
          </a:xfrm>
          <a:prstGeom prst="ellipse">
            <a:avLst/>
          </a:prstGeom>
          <a:solidFill>
            <a:srgbClr val="29A8FF"/>
          </a:solidFill>
          <a:ln>
            <a:noFill/>
          </a:ln>
          <a:effectLst>
            <a:outerShdw blurRad="165100" dist="304800" dir="7920000" sx="99000" sy="99000" algn="ctr">
              <a:srgbClr val="29A8FF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文本框 22">
            <a:extLst>
              <a:ext uri="{FF2B5EF4-FFF2-40B4-BE49-F238E27FC236}">
                <a16:creationId xmlns:a16="http://schemas.microsoft.com/office/drawing/2014/main" id="{51D7B24F-61DE-447B-BE63-141CB11A64C3}"/>
              </a:ext>
            </a:extLst>
          </p:cNvPr>
          <p:cNvSpPr txBox="1"/>
          <p:nvPr/>
        </p:nvSpPr>
        <p:spPr>
          <a:xfrm>
            <a:off x="2905994" y="1078769"/>
            <a:ext cx="22115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endParaRPr lang="en-US" altLang="zh-CN" sz="48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48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13</a:t>
            </a:r>
            <a:endParaRPr lang="en-US" altLang="zh-CN" sz="48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6" name="文本框 22">
            <a:extLst>
              <a:ext uri="{FF2B5EF4-FFF2-40B4-BE49-F238E27FC236}">
                <a16:creationId xmlns:a16="http://schemas.microsoft.com/office/drawing/2014/main" id="{A3EAD8E8-D9A2-4C84-AD48-DB84F5405AB4}"/>
              </a:ext>
            </a:extLst>
          </p:cNvPr>
          <p:cNvSpPr txBox="1"/>
          <p:nvPr/>
        </p:nvSpPr>
        <p:spPr>
          <a:xfrm>
            <a:off x="6397624" y="1562714"/>
            <a:ext cx="28668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VIẾT</a:t>
            </a:r>
            <a:endParaRPr lang="zh-CN" altLang="en-US" sz="5400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57" name="文本框 22">
            <a:extLst>
              <a:ext uri="{FF2B5EF4-FFF2-40B4-BE49-F238E27FC236}">
                <a16:creationId xmlns:a16="http://schemas.microsoft.com/office/drawing/2014/main" id="{00814D79-2C31-4FC1-87ED-2981661BE03A}"/>
              </a:ext>
            </a:extLst>
          </p:cNvPr>
          <p:cNvSpPr txBox="1"/>
          <p:nvPr/>
        </p:nvSpPr>
        <p:spPr>
          <a:xfrm>
            <a:off x="3429095" y="4504470"/>
            <a:ext cx="129298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TẬP VIẾT: CHỮ HOA E, Ê</a:t>
            </a:r>
            <a:endParaRPr lang="zh-CN" altLang="en-US" sz="5400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507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725">
            <a:extLst>
              <a:ext uri="{FF2B5EF4-FFF2-40B4-BE49-F238E27FC236}">
                <a16:creationId xmlns:a16="http://schemas.microsoft.com/office/drawing/2014/main" id="{7916D788-9A9D-4FA9-9A5A-4F301A86F4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7123" y="2635432"/>
            <a:ext cx="1142992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hãy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ứng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dụng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 Box 1727">
            <a:extLst>
              <a:ext uri="{FF2B5EF4-FFF2-40B4-BE49-F238E27FC236}">
                <a16:creationId xmlns:a16="http://schemas.microsoft.com/office/drawing/2014/main" id="{5E4BB5D2-DECC-4431-AE68-55BE6AF621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7123" y="4476396"/>
            <a:ext cx="500870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còn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li.</a:t>
            </a:r>
          </a:p>
        </p:txBody>
      </p:sp>
      <p:sp>
        <p:nvSpPr>
          <p:cNvPr id="7" name="Text Box 1736">
            <a:extLst>
              <a:ext uri="{FF2B5EF4-FFF2-40B4-BE49-F238E27FC236}">
                <a16:creationId xmlns:a16="http://schemas.microsoft.com/office/drawing/2014/main" id="{299E4732-5D26-4E31-8196-9FE249C9D3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0190" y="2695419"/>
            <a:ext cx="759161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thanh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Text Box 1737">
            <a:extLst>
              <a:ext uri="{FF2B5EF4-FFF2-40B4-BE49-F238E27FC236}">
                <a16:creationId xmlns:a16="http://schemas.microsoft.com/office/drawing/2014/main" id="{0A407149-A354-4EFC-919A-A81DFEA806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3131" y="3231112"/>
            <a:ext cx="11907964" cy="17081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thanh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sắc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 (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mái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; 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mát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),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o (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);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huyền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 (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hàng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 (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).</a:t>
            </a:r>
          </a:p>
        </p:txBody>
      </p:sp>
      <p:sp>
        <p:nvSpPr>
          <p:cNvPr id="9" name="Text Box 1727">
            <a:extLst>
              <a:ext uri="{FF2B5EF4-FFF2-40B4-BE49-F238E27FC236}">
                <a16:creationId xmlns:a16="http://schemas.microsoft.com/office/drawing/2014/main" id="{FAAD9A04-D9AF-4C1F-909C-A3DC6136AF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7123" y="3217150"/>
            <a:ext cx="610986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E, C, y, g, h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li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rưỡi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ext Box 1727">
            <a:extLst>
              <a:ext uri="{FF2B5EF4-FFF2-40B4-BE49-F238E27FC236}">
                <a16:creationId xmlns:a16="http://schemas.microsoft.com/office/drawing/2014/main" id="{14920965-6F24-4B32-9D52-F204732E09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5906" y="3913120"/>
            <a:ext cx="7086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</a:t>
            </a:r>
            <a: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hữ  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li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rưỡi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Text Box 1737">
            <a:extLst>
              <a:ext uri="{FF2B5EF4-FFF2-40B4-BE49-F238E27FC236}">
                <a16:creationId xmlns:a16="http://schemas.microsoft.com/office/drawing/2014/main" id="{2A2F1B57-45A9-4604-8E94-2F69B6F0B7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06096" y="3038416"/>
            <a:ext cx="11429923" cy="304698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50000"/>
              </a:spcBef>
              <a:buNone/>
            </a:pPr>
            <a:r>
              <a:rPr lang="vi-VN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 viết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ứng dụng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algn="just">
              <a:spcBef>
                <a:spcPct val="50000"/>
              </a:spcBef>
              <a:buNone/>
            </a:pP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-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Hết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dòng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nhất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xuống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dòng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dòng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</a:p>
          <a:p>
            <a:pPr algn="just">
              <a:spcBef>
                <a:spcPct val="50000"/>
              </a:spcBef>
              <a:buNone/>
            </a:pP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(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thẳng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dòng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nhất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).</a:t>
            </a:r>
          </a:p>
          <a:p>
            <a:pPr algn="just">
              <a:spcBef>
                <a:spcPct val="50000"/>
              </a:spcBef>
              <a:buNone/>
            </a:pP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-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Khoảng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giữa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ghi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bằng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 con chữ o.</a:t>
            </a:r>
            <a:endParaRPr lang="en-US" altLang="en-US" sz="54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 Box 1737">
            <a:extLst>
              <a:ext uri="{FF2B5EF4-FFF2-40B4-BE49-F238E27FC236}">
                <a16:creationId xmlns:a16="http://schemas.microsoft.com/office/drawing/2014/main" id="{CD0E33B6-5599-4CA7-8938-30A6CC0D60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9206" y="-1485425"/>
            <a:ext cx="7677150" cy="132343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None/>
            </a:pP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Vị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trí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chấm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cuối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</a:p>
          <a:p>
            <a:pPr algn="just">
              <a:spcBef>
                <a:spcPct val="50000"/>
              </a:spcBef>
              <a:buNone/>
            </a:pP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ngay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“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”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mát</a:t>
            </a:r>
            <a:r>
              <a:rPr lang="vi-VN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altLang="en-US" sz="34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9" name="Group 150">
            <a:extLst>
              <a:ext uri="{FF2B5EF4-FFF2-40B4-BE49-F238E27FC236}">
                <a16:creationId xmlns:a16="http://schemas.microsoft.com/office/drawing/2014/main" id="{90076A75-FB92-44C8-AA57-91D83C0B48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9283722"/>
              </p:ext>
            </p:extLst>
          </p:nvPr>
        </p:nvGraphicFramePr>
        <p:xfrm>
          <a:off x="2678310" y="263849"/>
          <a:ext cx="7041664" cy="2155536"/>
        </p:xfrm>
        <a:graphic>
          <a:graphicData uri="http://schemas.openxmlformats.org/drawingml/2006/table">
            <a:tbl>
              <a:tblPr/>
              <a:tblGrid>
                <a:gridCol w="8802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4270293533"/>
                    </a:ext>
                  </a:extLst>
                </a:gridCol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3224008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6525657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586713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45851519"/>
                  </a:ext>
                </a:extLst>
              </a:tr>
              <a:tr h="16547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pSp>
        <p:nvGrpSpPr>
          <p:cNvPr id="20" name="Group 19">
            <a:extLst>
              <a:ext uri="{FF2B5EF4-FFF2-40B4-BE49-F238E27FC236}">
                <a16:creationId xmlns:a16="http://schemas.microsoft.com/office/drawing/2014/main" id="{D1CCC70B-FCEB-43BD-A430-C8EF23BC4592}"/>
              </a:ext>
            </a:extLst>
          </p:cNvPr>
          <p:cNvGrpSpPr/>
          <p:nvPr/>
        </p:nvGrpSpPr>
        <p:grpSpPr>
          <a:xfrm>
            <a:off x="3468395" y="353517"/>
            <a:ext cx="5712409" cy="2329070"/>
            <a:chOff x="2621798" y="471162"/>
            <a:chExt cx="7260498" cy="2329070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9E38515B-D130-4A97-A602-D18A554A3859}"/>
                </a:ext>
              </a:extLst>
            </p:cNvPr>
            <p:cNvGrpSpPr/>
            <p:nvPr/>
          </p:nvGrpSpPr>
          <p:grpSpPr>
            <a:xfrm>
              <a:off x="2621798" y="471162"/>
              <a:ext cx="7216048" cy="2329070"/>
              <a:chOff x="2842136" y="112066"/>
              <a:chExt cx="7216048" cy="2329070"/>
            </a:xfrm>
          </p:grpSpPr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52C9830-6258-4B39-98C8-FC1C0969EBCF}"/>
                  </a:ext>
                </a:extLst>
              </p:cNvPr>
              <p:cNvSpPr txBox="1"/>
              <p:nvPr/>
            </p:nvSpPr>
            <p:spPr>
              <a:xfrm>
                <a:off x="2842136" y="112066"/>
                <a:ext cx="7216048" cy="110799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88900" lvl="2">
                  <a:lnSpc>
                    <a:spcPct val="150000"/>
                  </a:lnSpc>
                </a:pPr>
                <a:r>
                  <a:rPr lang="en-US" altLang="en-US" sz="4400" b="1" dirty="0" err="1">
                    <a:solidFill>
                      <a:srgbClr val="7030A0"/>
                    </a:solidFill>
                    <a:latin typeface="HP001 4 hàng" panose="020B0603050302020204" pitchFamily="34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Em</a:t>
                </a:r>
                <a:r>
                  <a:rPr lang="en-US" altLang="en-US" sz="4400" b="1" dirty="0">
                    <a:solidFill>
                      <a:srgbClr val="7030A0"/>
                    </a:solidFill>
                    <a:latin typeface="HP001 4 hàng" panose="020B0603050302020204" pitchFamily="34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4400" b="1" dirty="0" err="1">
                    <a:solidFill>
                      <a:srgbClr val="7030A0"/>
                    </a:solidFill>
                    <a:latin typeface="HP001 4 hàng" panose="020B0603050302020204" pitchFamily="34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yêu</a:t>
                </a:r>
                <a:r>
                  <a:rPr lang="en-US" altLang="en-US" sz="4400" b="1" dirty="0">
                    <a:solidFill>
                      <a:srgbClr val="7030A0"/>
                    </a:solidFill>
                    <a:latin typeface="HP001 4 hàng" panose="020B0603050302020204" pitchFamily="34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4400" b="1" dirty="0" err="1">
                    <a:solidFill>
                      <a:srgbClr val="7030A0"/>
                    </a:solidFill>
                    <a:latin typeface="HP001 4 hàng" panose="020B0603050302020204" pitchFamily="34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mái</a:t>
                </a:r>
                <a:r>
                  <a:rPr lang="en-US" altLang="en-US" sz="4400" b="1" dirty="0">
                    <a:solidFill>
                      <a:srgbClr val="7030A0"/>
                    </a:solidFill>
                    <a:latin typeface="HP001 4 hàng" panose="020B0603050302020204" pitchFamily="34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4400" b="1" dirty="0" err="1">
                    <a:solidFill>
                      <a:srgbClr val="7030A0"/>
                    </a:solidFill>
                    <a:latin typeface="HP001 4 hàng" panose="020B0603050302020204" pitchFamily="34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trường</a:t>
                </a:r>
                <a:endParaRPr lang="en-US" altLang="en-US" sz="4400" b="1" dirty="0">
                  <a:solidFill>
                    <a:srgbClr val="7030A0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55C9A7DC-B4A0-4F31-8F3E-A8AD116B85F4}"/>
                  </a:ext>
                </a:extLst>
              </p:cNvPr>
              <p:cNvSpPr txBox="1"/>
              <p:nvPr/>
            </p:nvSpPr>
            <p:spPr>
              <a:xfrm>
                <a:off x="3547418" y="1379307"/>
                <a:ext cx="4158236" cy="10618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endParaRPr lang="en-US" altLang="en-US" sz="4200" b="1" dirty="0">
                  <a:solidFill>
                    <a:srgbClr val="7030A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82E8C1D-297C-4B86-915C-EE20AC7FCFE2}"/>
                </a:ext>
              </a:extLst>
            </p:cNvPr>
            <p:cNvSpPr txBox="1"/>
            <p:nvPr/>
          </p:nvSpPr>
          <p:spPr>
            <a:xfrm>
              <a:off x="2666248" y="1343181"/>
              <a:ext cx="7216048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2">
                <a:lnSpc>
                  <a:spcPct val="150000"/>
                </a:lnSpc>
              </a:pPr>
              <a:r>
                <a:rPr lang="en-US" altLang="en-US" sz="4400" b="1" dirty="0" err="1">
                  <a:solidFill>
                    <a:srgbClr val="7030A0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Có</a:t>
              </a:r>
              <a:r>
                <a:rPr lang="en-US" altLang="en-US" sz="4400" b="1" dirty="0">
                  <a:solidFill>
                    <a:srgbClr val="7030A0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7030A0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hàng</a:t>
              </a:r>
              <a:r>
                <a:rPr lang="en-US" altLang="en-US" sz="4400" b="1" dirty="0">
                  <a:solidFill>
                    <a:srgbClr val="7030A0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7030A0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cây</a:t>
              </a:r>
              <a:r>
                <a:rPr lang="en-US" altLang="en-US" sz="4400" b="1" dirty="0">
                  <a:solidFill>
                    <a:srgbClr val="7030A0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7030A0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mát</a:t>
              </a:r>
              <a:r>
                <a:rPr lang="en-US" altLang="en-US" sz="4400" b="1" dirty="0">
                  <a:solidFill>
                    <a:srgbClr val="7030A0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89798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63F40C6-AA8E-4510-B290-B2B06A67F34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54" r="4912"/>
          <a:stretch/>
        </p:blipFill>
        <p:spPr>
          <a:xfrm>
            <a:off x="8477198" y="4521067"/>
            <a:ext cx="2620915" cy="2185029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4F69D4A-64E2-4994-942B-8967A480B941}"/>
              </a:ext>
            </a:extLst>
          </p:cNvPr>
          <p:cNvGrpSpPr/>
          <p:nvPr/>
        </p:nvGrpSpPr>
        <p:grpSpPr>
          <a:xfrm>
            <a:off x="8477199" y="1765025"/>
            <a:ext cx="2620916" cy="2395701"/>
            <a:chOff x="179882" y="202717"/>
            <a:chExt cx="3326130" cy="3007304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BE79402-6426-43DB-A24A-42FFF02E976C}"/>
                </a:ext>
              </a:extLst>
            </p:cNvPr>
            <p:cNvGrpSpPr/>
            <p:nvPr/>
          </p:nvGrpSpPr>
          <p:grpSpPr>
            <a:xfrm>
              <a:off x="179882" y="202717"/>
              <a:ext cx="3326130" cy="3007304"/>
              <a:chOff x="179882" y="202717"/>
              <a:chExt cx="3326130" cy="3007304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4B3DAA42-BDAE-402E-9D38-E1A8A68DD4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9882" y="202717"/>
                <a:ext cx="3326130" cy="3007304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E11A2D84-57E9-4B52-AF22-C80E45245832}"/>
                  </a:ext>
                </a:extLst>
              </p:cNvPr>
              <p:cNvSpPr/>
              <p:nvPr/>
            </p:nvSpPr>
            <p:spPr>
              <a:xfrm>
                <a:off x="434715" y="501587"/>
                <a:ext cx="479686" cy="5627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5AC4F8D-F00A-4B64-9EA4-AF087A40E146}"/>
                </a:ext>
              </a:extLst>
            </p:cNvPr>
            <p:cNvSpPr/>
            <p:nvPr/>
          </p:nvSpPr>
          <p:spPr>
            <a:xfrm rot="4043041" flipV="1">
              <a:off x="2439650" y="1145408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A847B5A-CDF2-4270-9B87-33365830A502}"/>
                </a:ext>
              </a:extLst>
            </p:cNvPr>
            <p:cNvSpPr/>
            <p:nvPr/>
          </p:nvSpPr>
          <p:spPr>
            <a:xfrm rot="5400000" flipV="1">
              <a:off x="2469630" y="1483925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7CA2885-F883-45EF-AAC0-0233C74DB326}"/>
                </a:ext>
              </a:extLst>
            </p:cNvPr>
            <p:cNvSpPr/>
            <p:nvPr/>
          </p:nvSpPr>
          <p:spPr>
            <a:xfrm rot="4043041" flipV="1">
              <a:off x="2672773" y="1824508"/>
              <a:ext cx="184324" cy="1164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" name="Cartoon Music (21)">
            <a:hlinkClick r:id="" action="ppaction://media"/>
            <a:extLst>
              <a:ext uri="{FF2B5EF4-FFF2-40B4-BE49-F238E27FC236}">
                <a16:creationId xmlns:a16="http://schemas.microsoft.com/office/drawing/2014/main" id="{8D9DB482-9792-48D9-B9D1-853DACF1903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469.3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558800" cy="558800"/>
          </a:xfrm>
          <a:prstGeom prst="rect">
            <a:avLst/>
          </a:prstGeom>
        </p:spPr>
      </p:pic>
      <p:graphicFrame>
        <p:nvGraphicFramePr>
          <p:cNvPr id="18" name="Group 150">
            <a:extLst>
              <a:ext uri="{FF2B5EF4-FFF2-40B4-BE49-F238E27FC236}">
                <a16:creationId xmlns:a16="http://schemas.microsoft.com/office/drawing/2014/main" id="{EFDE067E-4A23-408A-8F7E-D1C4D86044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972862"/>
              </p:ext>
            </p:extLst>
          </p:nvPr>
        </p:nvGraphicFramePr>
        <p:xfrm>
          <a:off x="221074" y="3528301"/>
          <a:ext cx="7041664" cy="2155536"/>
        </p:xfrm>
        <a:graphic>
          <a:graphicData uri="http://schemas.openxmlformats.org/drawingml/2006/table">
            <a:tbl>
              <a:tblPr/>
              <a:tblGrid>
                <a:gridCol w="8802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4270293533"/>
                    </a:ext>
                  </a:extLst>
                </a:gridCol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3224008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6525657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586713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45851519"/>
                  </a:ext>
                </a:extLst>
              </a:tr>
              <a:tr h="16547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pSp>
        <p:nvGrpSpPr>
          <p:cNvPr id="19" name="Group 18">
            <a:extLst>
              <a:ext uri="{FF2B5EF4-FFF2-40B4-BE49-F238E27FC236}">
                <a16:creationId xmlns:a16="http://schemas.microsoft.com/office/drawing/2014/main" id="{C129676C-2BA1-4145-91D3-E16491E146EB}"/>
              </a:ext>
            </a:extLst>
          </p:cNvPr>
          <p:cNvGrpSpPr/>
          <p:nvPr/>
        </p:nvGrpSpPr>
        <p:grpSpPr>
          <a:xfrm>
            <a:off x="966322" y="3649048"/>
            <a:ext cx="5712409" cy="2248279"/>
            <a:chOff x="2621798" y="471162"/>
            <a:chExt cx="7260498" cy="2248279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C08C02A7-057E-4C9D-B0E4-5A34C9E6679D}"/>
                </a:ext>
              </a:extLst>
            </p:cNvPr>
            <p:cNvGrpSpPr/>
            <p:nvPr/>
          </p:nvGrpSpPr>
          <p:grpSpPr>
            <a:xfrm>
              <a:off x="2621798" y="471162"/>
              <a:ext cx="7216048" cy="2248279"/>
              <a:chOff x="2842136" y="112066"/>
              <a:chExt cx="7216048" cy="2248279"/>
            </a:xfrm>
          </p:grpSpPr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F848367-26E3-46B6-B9E2-BD584289F3C1}"/>
                  </a:ext>
                </a:extLst>
              </p:cNvPr>
              <p:cNvSpPr txBox="1"/>
              <p:nvPr/>
            </p:nvSpPr>
            <p:spPr>
              <a:xfrm>
                <a:off x="2842136" y="112066"/>
                <a:ext cx="7216048" cy="102335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88900" lvl="2">
                  <a:lnSpc>
                    <a:spcPct val="150000"/>
                  </a:lnSpc>
                </a:pPr>
                <a:r>
                  <a:rPr lang="en-US" altLang="en-US" sz="4400" b="1" dirty="0" err="1">
                    <a:solidFill>
                      <a:srgbClr val="7030A0"/>
                    </a:solidFill>
                    <a:latin typeface="HP001 5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Em</a:t>
                </a:r>
                <a:r>
                  <a:rPr lang="en-US" altLang="en-US" sz="4400" b="1" dirty="0">
                    <a:solidFill>
                      <a:srgbClr val="7030A0"/>
                    </a:solidFill>
                    <a:latin typeface="HP001 5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altLang="en-US" sz="4400" b="1" dirty="0" err="1">
                    <a:solidFill>
                      <a:srgbClr val="7030A0"/>
                    </a:solidFill>
                    <a:latin typeface="HP001 5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yêu</a:t>
                </a:r>
                <a:r>
                  <a:rPr lang="en-US" altLang="en-US" sz="4400" b="1" dirty="0">
                    <a:solidFill>
                      <a:srgbClr val="7030A0"/>
                    </a:solidFill>
                    <a:latin typeface="HP001 5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altLang="en-US" sz="4400" b="1" dirty="0" err="1">
                    <a:solidFill>
                      <a:srgbClr val="7030A0"/>
                    </a:solidFill>
                    <a:latin typeface="HP001 5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mái</a:t>
                </a:r>
                <a:r>
                  <a:rPr lang="en-US" altLang="en-US" sz="4400" b="1" dirty="0">
                    <a:solidFill>
                      <a:srgbClr val="7030A0"/>
                    </a:solidFill>
                    <a:latin typeface="HP001 5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altLang="en-US" sz="4400" b="1" dirty="0" err="1">
                    <a:solidFill>
                      <a:srgbClr val="7030A0"/>
                    </a:solidFill>
                    <a:latin typeface="HP001 5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trường</a:t>
                </a:r>
                <a:endParaRPr lang="en-US" altLang="en-US" sz="44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20A304CC-8574-48D5-B36B-E81AC9F64FD9}"/>
                  </a:ext>
                </a:extLst>
              </p:cNvPr>
              <p:cNvSpPr txBox="1"/>
              <p:nvPr/>
            </p:nvSpPr>
            <p:spPr>
              <a:xfrm>
                <a:off x="3547418" y="1379307"/>
                <a:ext cx="4158236" cy="98103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endParaRPr lang="en-US" altLang="en-US" sz="42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20F50D4-DCF7-4189-8D2F-E49DCB21D84B}"/>
                </a:ext>
              </a:extLst>
            </p:cNvPr>
            <p:cNvSpPr txBox="1"/>
            <p:nvPr/>
          </p:nvSpPr>
          <p:spPr>
            <a:xfrm>
              <a:off x="2666248" y="1343181"/>
              <a:ext cx="7216048" cy="10233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2">
                <a:lnSpc>
                  <a:spcPct val="150000"/>
                </a:lnSpc>
              </a:pPr>
              <a:r>
                <a:rPr lang="en-US" altLang="en-US" sz="4400" b="1" dirty="0" err="1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lang="en-US" altLang="en-US" sz="44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sz="4400" b="1" dirty="0" err="1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hàng</a:t>
              </a:r>
              <a:r>
                <a:rPr lang="en-US" altLang="en-US" sz="44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sz="4400" b="1" dirty="0" err="1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cây</a:t>
              </a:r>
              <a:r>
                <a:rPr lang="en-US" altLang="en-US" sz="44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sz="4400" b="1" dirty="0" err="1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mát</a:t>
              </a:r>
              <a:r>
                <a:rPr lang="en-US" altLang="en-US" sz="44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51D8A70E-C515-404E-A447-2BC6F09CECC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0909" t="2070" r="10321" b="6364"/>
          <a:stretch/>
        </p:blipFill>
        <p:spPr>
          <a:xfrm>
            <a:off x="4214115" y="225214"/>
            <a:ext cx="1798468" cy="281628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EEBB63B-5528-45D4-A444-3ABC0979A4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6" t="3846" r="6965" b="4682"/>
          <a:stretch/>
        </p:blipFill>
        <p:spPr bwMode="auto">
          <a:xfrm>
            <a:off x="694660" y="440697"/>
            <a:ext cx="1798468" cy="2600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35">
            <a:extLst>
              <a:ext uri="{FF2B5EF4-FFF2-40B4-BE49-F238E27FC236}">
                <a16:creationId xmlns:a16="http://schemas.microsoft.com/office/drawing/2014/main" id="{D7E7EAF0-6BC4-44A4-AE91-B5C18BC5C4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35" t="24024" r="13244" b="24113"/>
          <a:stretch/>
        </p:blipFill>
        <p:spPr bwMode="auto">
          <a:xfrm>
            <a:off x="2594927" y="1741097"/>
            <a:ext cx="1303961" cy="1300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46">
            <a:extLst>
              <a:ext uri="{FF2B5EF4-FFF2-40B4-BE49-F238E27FC236}">
                <a16:creationId xmlns:a16="http://schemas.microsoft.com/office/drawing/2014/main" id="{A22ADB3B-A00C-49D9-8CC5-19C563802D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7" t="19539" r="12807" b="23804"/>
          <a:stretch/>
        </p:blipFill>
        <p:spPr bwMode="auto">
          <a:xfrm>
            <a:off x="6274458" y="1593278"/>
            <a:ext cx="1311643" cy="1416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5961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0197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4034A2CE-5EB7-4285-837A-5C7A82A7CA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1081990"/>
            <a:ext cx="7318408" cy="4892324"/>
          </a:xfrm>
          <a:prstGeom prst="rect">
            <a:avLst/>
          </a:prstGeom>
        </p:spPr>
      </p:pic>
      <p:pic>
        <p:nvPicPr>
          <p:cNvPr id="6" name="图片 58">
            <a:extLst>
              <a:ext uri="{FF2B5EF4-FFF2-40B4-BE49-F238E27FC236}">
                <a16:creationId xmlns:a16="http://schemas.microsoft.com/office/drawing/2014/main" id="{9276FAA3-6E2E-4F3B-837D-5BC1D958E1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58" y="4294982"/>
            <a:ext cx="5274942" cy="2107595"/>
          </a:xfrm>
          <a:prstGeom prst="rect">
            <a:avLst/>
          </a:prstGeom>
        </p:spPr>
      </p:pic>
      <p:pic>
        <p:nvPicPr>
          <p:cNvPr id="24" name="图片 40">
            <a:extLst>
              <a:ext uri="{FF2B5EF4-FFF2-40B4-BE49-F238E27FC236}">
                <a16:creationId xmlns:a16="http://schemas.microsoft.com/office/drawing/2014/main" id="{EBB90E82-60F3-44C5-87D8-DB530D6AEB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810" y="2657317"/>
            <a:ext cx="5703846" cy="4892323"/>
          </a:xfrm>
          <a:prstGeom prst="rect">
            <a:avLst/>
          </a:prstGeom>
        </p:spPr>
      </p:pic>
      <p:pic>
        <p:nvPicPr>
          <p:cNvPr id="8" name="图片 35">
            <a:extLst>
              <a:ext uri="{FF2B5EF4-FFF2-40B4-BE49-F238E27FC236}">
                <a16:creationId xmlns:a16="http://schemas.microsoft.com/office/drawing/2014/main" id="{8683D7DB-C58F-4775-B021-55A5A99DFF2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153" y="1577911"/>
            <a:ext cx="1871113" cy="1434021"/>
          </a:xfrm>
          <a:prstGeom prst="rect">
            <a:avLst/>
          </a:prstGeom>
        </p:spPr>
      </p:pic>
      <p:pic>
        <p:nvPicPr>
          <p:cNvPr id="9" name="图片 41">
            <a:extLst>
              <a:ext uri="{FF2B5EF4-FFF2-40B4-BE49-F238E27FC236}">
                <a16:creationId xmlns:a16="http://schemas.microsoft.com/office/drawing/2014/main" id="{4C4683F5-8CC4-4031-8C47-4F315AD0BD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813" y="124952"/>
            <a:ext cx="1714426" cy="1914076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id="{9B408328-EDEA-4366-903E-DEF5612627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3921"/>
            <a:ext cx="1563776" cy="1323195"/>
          </a:xfrm>
          <a:prstGeom prst="rect">
            <a:avLst/>
          </a:prstGeom>
        </p:spPr>
      </p:pic>
      <p:pic>
        <p:nvPicPr>
          <p:cNvPr id="11" name="图片 43">
            <a:extLst>
              <a:ext uri="{FF2B5EF4-FFF2-40B4-BE49-F238E27FC236}">
                <a16:creationId xmlns:a16="http://schemas.microsoft.com/office/drawing/2014/main" id="{04B55DF1-A114-407B-B5C7-C8A178D806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72258"/>
            <a:ext cx="852012" cy="1374838"/>
          </a:xfrm>
          <a:prstGeom prst="rect">
            <a:avLst/>
          </a:prstGeom>
        </p:spPr>
      </p:pic>
      <p:pic>
        <p:nvPicPr>
          <p:cNvPr id="12" name="图片 35">
            <a:extLst>
              <a:ext uri="{FF2B5EF4-FFF2-40B4-BE49-F238E27FC236}">
                <a16:creationId xmlns:a16="http://schemas.microsoft.com/office/drawing/2014/main" id="{B13637A8-BC86-47A0-BEFD-DD7DCEDE37F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010" y="653798"/>
            <a:ext cx="1871113" cy="1434021"/>
          </a:xfrm>
          <a:prstGeom prst="rect">
            <a:avLst/>
          </a:prstGeom>
        </p:spPr>
      </p:pic>
      <p:pic>
        <p:nvPicPr>
          <p:cNvPr id="13" name="图片 35">
            <a:extLst>
              <a:ext uri="{FF2B5EF4-FFF2-40B4-BE49-F238E27FC236}">
                <a16:creationId xmlns:a16="http://schemas.microsoft.com/office/drawing/2014/main" id="{821EF46A-B29B-4531-84D2-4E548C5111F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567" y="843921"/>
            <a:ext cx="2828825" cy="2168011"/>
          </a:xfrm>
          <a:prstGeom prst="rect">
            <a:avLst/>
          </a:prstGeom>
        </p:spPr>
      </p:pic>
      <p:sp>
        <p:nvSpPr>
          <p:cNvPr id="15" name="文本框 22">
            <a:extLst>
              <a:ext uri="{FF2B5EF4-FFF2-40B4-BE49-F238E27FC236}">
                <a16:creationId xmlns:a16="http://schemas.microsoft.com/office/drawing/2014/main" id="{13192161-E47F-46A2-A54C-44ED57702632}"/>
              </a:ext>
            </a:extLst>
          </p:cNvPr>
          <p:cNvSpPr txBox="1"/>
          <p:nvPr/>
        </p:nvSpPr>
        <p:spPr>
          <a:xfrm>
            <a:off x="1135171" y="3844651"/>
            <a:ext cx="5113535" cy="241431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CHÀO TẠM BIỆT </a:t>
            </a:r>
          </a:p>
          <a:p>
            <a:pPr algn="ctr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CÁC CON!</a:t>
            </a:r>
            <a:endParaRPr lang="zh-CN" altLang="en-US" sz="5400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4768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8">
            <a:extLst>
              <a:ext uri="{FF2B5EF4-FFF2-40B4-BE49-F238E27FC236}">
                <a16:creationId xmlns:a16="http://schemas.microsoft.com/office/drawing/2014/main" id="{7598163E-90F7-46C0-8A18-C19FD30FFE02}"/>
              </a:ext>
            </a:extLst>
          </p:cNvPr>
          <p:cNvSpPr/>
          <p:nvPr/>
        </p:nvSpPr>
        <p:spPr>
          <a:xfrm>
            <a:off x="2476091" y="1510216"/>
            <a:ext cx="101766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E, Ê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cỡ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cỡ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矩形 29">
            <a:extLst>
              <a:ext uri="{FF2B5EF4-FFF2-40B4-BE49-F238E27FC236}">
                <a16:creationId xmlns:a16="http://schemas.microsoft.com/office/drawing/2014/main" id="{AA61F1C9-5979-4FE0-A076-67A7B156B9DC}"/>
              </a:ext>
            </a:extLst>
          </p:cNvPr>
          <p:cNvSpPr/>
          <p:nvPr/>
        </p:nvSpPr>
        <p:spPr>
          <a:xfrm>
            <a:off x="2454681" y="2417043"/>
            <a:ext cx="881568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ứng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dụng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</a:p>
          <a:p>
            <a:pPr lvl="2">
              <a:lnSpc>
                <a:spcPct val="150000"/>
              </a:lnSpc>
            </a:pP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mái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endParaRPr lang="en-US" altLang="en-US" sz="3200" b="1" i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lvl="2">
              <a:lnSpc>
                <a:spcPct val="150000"/>
              </a:lnSpc>
            </a:pP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hàng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mát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alt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矩形 31">
            <a:extLst>
              <a:ext uri="{FF2B5EF4-FFF2-40B4-BE49-F238E27FC236}">
                <a16:creationId xmlns:a16="http://schemas.microsoft.com/office/drawing/2014/main" id="{3A0EE0AF-7B98-48C5-9D0B-64AB8A427DAB}"/>
              </a:ext>
            </a:extLst>
          </p:cNvPr>
          <p:cNvSpPr/>
          <p:nvPr/>
        </p:nvSpPr>
        <p:spPr>
          <a:xfrm>
            <a:off x="2561149" y="4801198"/>
            <a:ext cx="95280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Rèn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tính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kiên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trì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cẩn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thận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 </a:t>
            </a:r>
          </a:p>
        </p:txBody>
      </p:sp>
      <p:grpSp>
        <p:nvGrpSpPr>
          <p:cNvPr id="6" name="组合 26">
            <a:extLst>
              <a:ext uri="{FF2B5EF4-FFF2-40B4-BE49-F238E27FC236}">
                <a16:creationId xmlns:a16="http://schemas.microsoft.com/office/drawing/2014/main" id="{7C218796-F790-44AE-A3D2-B5BE9DBEAF7B}"/>
              </a:ext>
            </a:extLst>
          </p:cNvPr>
          <p:cNvGrpSpPr/>
          <p:nvPr/>
        </p:nvGrpSpPr>
        <p:grpSpPr>
          <a:xfrm>
            <a:off x="397335" y="951420"/>
            <a:ext cx="1869788" cy="1746984"/>
            <a:chOff x="1809422" y="1855882"/>
            <a:chExt cx="1869788" cy="1746984"/>
          </a:xfrm>
        </p:grpSpPr>
        <p:pic>
          <p:nvPicPr>
            <p:cNvPr id="7" name="图片 27">
              <a:extLst>
                <a:ext uri="{FF2B5EF4-FFF2-40B4-BE49-F238E27FC236}">
                  <a16:creationId xmlns:a16="http://schemas.microsoft.com/office/drawing/2014/main" id="{7F095E84-7406-4F04-81B7-EFBB6383AB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9422" y="1855882"/>
              <a:ext cx="1869788" cy="1746984"/>
            </a:xfrm>
            <a:prstGeom prst="rect">
              <a:avLst/>
            </a:prstGeom>
          </p:spPr>
        </p:pic>
        <p:sp>
          <p:nvSpPr>
            <p:cNvPr id="8" name="文本框 28">
              <a:extLst>
                <a:ext uri="{FF2B5EF4-FFF2-40B4-BE49-F238E27FC236}">
                  <a16:creationId xmlns:a16="http://schemas.microsoft.com/office/drawing/2014/main" id="{8944E1AF-18DC-4A1A-942F-EC342DBF38C3}"/>
                </a:ext>
              </a:extLst>
            </p:cNvPr>
            <p:cNvSpPr txBox="1"/>
            <p:nvPr/>
          </p:nvSpPr>
          <p:spPr>
            <a:xfrm>
              <a:off x="2300528" y="2482685"/>
              <a:ext cx="887577" cy="757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01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9" name="组合 29">
            <a:extLst>
              <a:ext uri="{FF2B5EF4-FFF2-40B4-BE49-F238E27FC236}">
                <a16:creationId xmlns:a16="http://schemas.microsoft.com/office/drawing/2014/main" id="{0D366896-48F7-40AD-8C4A-29BBCC4DDFCA}"/>
              </a:ext>
            </a:extLst>
          </p:cNvPr>
          <p:cNvGrpSpPr/>
          <p:nvPr/>
        </p:nvGrpSpPr>
        <p:grpSpPr>
          <a:xfrm>
            <a:off x="397335" y="2555508"/>
            <a:ext cx="1869788" cy="1746984"/>
            <a:chOff x="5110494" y="3656621"/>
            <a:chExt cx="1869788" cy="1746984"/>
          </a:xfrm>
        </p:grpSpPr>
        <p:pic>
          <p:nvPicPr>
            <p:cNvPr id="10" name="图片 30">
              <a:extLst>
                <a:ext uri="{FF2B5EF4-FFF2-40B4-BE49-F238E27FC236}">
                  <a16:creationId xmlns:a16="http://schemas.microsoft.com/office/drawing/2014/main" id="{A3BECD44-A797-4F53-B389-4610AC6DB5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0494" y="3656621"/>
              <a:ext cx="1869788" cy="1746984"/>
            </a:xfrm>
            <a:prstGeom prst="rect">
              <a:avLst/>
            </a:prstGeom>
          </p:spPr>
        </p:pic>
        <p:sp>
          <p:nvSpPr>
            <p:cNvPr id="11" name="文本框 31">
              <a:extLst>
                <a:ext uri="{FF2B5EF4-FFF2-40B4-BE49-F238E27FC236}">
                  <a16:creationId xmlns:a16="http://schemas.microsoft.com/office/drawing/2014/main" id="{6FE35CC3-DF8E-49FA-B16F-E67996AC5D62}"/>
                </a:ext>
              </a:extLst>
            </p:cNvPr>
            <p:cNvSpPr txBox="1"/>
            <p:nvPr/>
          </p:nvSpPr>
          <p:spPr>
            <a:xfrm>
              <a:off x="5601599" y="4133667"/>
              <a:ext cx="88757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02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2" name="组合 32">
            <a:extLst>
              <a:ext uri="{FF2B5EF4-FFF2-40B4-BE49-F238E27FC236}">
                <a16:creationId xmlns:a16="http://schemas.microsoft.com/office/drawing/2014/main" id="{2491A8AC-8804-46DB-B53A-260AA782FBA7}"/>
              </a:ext>
            </a:extLst>
          </p:cNvPr>
          <p:cNvGrpSpPr/>
          <p:nvPr/>
        </p:nvGrpSpPr>
        <p:grpSpPr>
          <a:xfrm>
            <a:off x="397335" y="4302492"/>
            <a:ext cx="1869788" cy="1746984"/>
            <a:chOff x="8324958" y="1824912"/>
            <a:chExt cx="1869788" cy="1746984"/>
          </a:xfrm>
        </p:grpSpPr>
        <p:pic>
          <p:nvPicPr>
            <p:cNvPr id="13" name="图片 33">
              <a:extLst>
                <a:ext uri="{FF2B5EF4-FFF2-40B4-BE49-F238E27FC236}">
                  <a16:creationId xmlns:a16="http://schemas.microsoft.com/office/drawing/2014/main" id="{0D801C3F-F9FB-48BE-9F9F-AF2F78E4B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4958" y="1824912"/>
              <a:ext cx="1869788" cy="1746984"/>
            </a:xfrm>
            <a:prstGeom prst="rect">
              <a:avLst/>
            </a:prstGeom>
          </p:spPr>
        </p:pic>
        <p:sp>
          <p:nvSpPr>
            <p:cNvPr id="14" name="文本框 34">
              <a:extLst>
                <a:ext uri="{FF2B5EF4-FFF2-40B4-BE49-F238E27FC236}">
                  <a16:creationId xmlns:a16="http://schemas.microsoft.com/office/drawing/2014/main" id="{C712F739-72CF-45DC-B6DA-1DF21680EEFE}"/>
                </a:ext>
              </a:extLst>
            </p:cNvPr>
            <p:cNvSpPr txBox="1"/>
            <p:nvPr/>
          </p:nvSpPr>
          <p:spPr>
            <a:xfrm>
              <a:off x="8742895" y="2369258"/>
              <a:ext cx="97007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03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15" name="矩形 28">
            <a:extLst>
              <a:ext uri="{FF2B5EF4-FFF2-40B4-BE49-F238E27FC236}">
                <a16:creationId xmlns:a16="http://schemas.microsoft.com/office/drawing/2014/main" id="{4AA503E0-751A-4AA4-A0A7-D962962E711F}"/>
              </a:ext>
            </a:extLst>
          </p:cNvPr>
          <p:cNvSpPr/>
          <p:nvPr/>
        </p:nvSpPr>
        <p:spPr>
          <a:xfrm>
            <a:off x="5016295" y="322198"/>
            <a:ext cx="271800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4227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 31">
            <a:extLst>
              <a:ext uri="{FF2B5EF4-FFF2-40B4-BE49-F238E27FC236}">
                <a16:creationId xmlns:a16="http://schemas.microsoft.com/office/drawing/2014/main" id="{8EAFC570-B8E8-4CB8-A618-F7FCDF09BB94}"/>
              </a:ext>
            </a:extLst>
          </p:cNvPr>
          <p:cNvSpPr/>
          <p:nvPr/>
        </p:nvSpPr>
        <p:spPr>
          <a:xfrm>
            <a:off x="1976399" y="5499861"/>
            <a:ext cx="960418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E, Ê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5 ô li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rộng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3 ô li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rưỡi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6" name="矩形 31">
            <a:extLst>
              <a:ext uri="{FF2B5EF4-FFF2-40B4-BE49-F238E27FC236}">
                <a16:creationId xmlns:a16="http://schemas.microsoft.com/office/drawing/2014/main" id="{C780A544-C9D3-4D45-9E67-00B21EA2B384}"/>
              </a:ext>
            </a:extLst>
          </p:cNvPr>
          <p:cNvSpPr/>
          <p:nvPr/>
        </p:nvSpPr>
        <p:spPr>
          <a:xfrm>
            <a:off x="442406" y="4958780"/>
            <a:ext cx="1146794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Giống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kết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hợp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3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nét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cơ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bản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1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nét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cong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dưới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nét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cong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trái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nối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liền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tạo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thành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vòng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xoắn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giữa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thân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6EF109A-B827-4FC7-A64D-ED77B7FB40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909" t="2070" r="10321" b="6364"/>
          <a:stretch/>
        </p:blipFill>
        <p:spPr>
          <a:xfrm>
            <a:off x="7467710" y="601108"/>
            <a:ext cx="3352789" cy="482255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1CA7FA3-EE54-4A07-8051-5D1DECD612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6" t="3846" r="6965" b="4682"/>
          <a:stretch/>
        </p:blipFill>
        <p:spPr bwMode="auto">
          <a:xfrm>
            <a:off x="1801309" y="970099"/>
            <a:ext cx="3352788" cy="4453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矩形 31">
            <a:extLst>
              <a:ext uri="{FF2B5EF4-FFF2-40B4-BE49-F238E27FC236}">
                <a16:creationId xmlns:a16="http://schemas.microsoft.com/office/drawing/2014/main" id="{64C6817E-0A5A-4C61-A3FB-3499F61C177E}"/>
              </a:ext>
            </a:extLst>
          </p:cNvPr>
          <p:cNvSpPr/>
          <p:nvPr/>
        </p:nvSpPr>
        <p:spPr>
          <a:xfrm>
            <a:off x="1976400" y="35643"/>
            <a:ext cx="1036553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E, Ê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nét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giống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khác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矩形 31">
            <a:extLst>
              <a:ext uri="{FF2B5EF4-FFF2-40B4-BE49-F238E27FC236}">
                <a16:creationId xmlns:a16="http://schemas.microsoft.com/office/drawing/2014/main" id="{D2F10DC1-DE0B-4B56-A310-53F08C228C58}"/>
              </a:ext>
            </a:extLst>
          </p:cNvPr>
          <p:cNvSpPr/>
          <p:nvPr/>
        </p:nvSpPr>
        <p:spPr>
          <a:xfrm>
            <a:off x="5959942" y="5121818"/>
            <a:ext cx="643066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Khác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Ê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thêm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mũ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giống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Â)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E60A092-30EB-4FE0-AD3F-EAEEAF37BD1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07" r="29449" b="42330"/>
          <a:stretch/>
        </p:blipFill>
        <p:spPr>
          <a:xfrm rot="18588567">
            <a:off x="3386061" y="1369957"/>
            <a:ext cx="729008" cy="9606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2BA37B8-AF7F-4996-A13F-66BE69D0A41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07" r="29449" b="42330"/>
          <a:stretch/>
        </p:blipFill>
        <p:spPr>
          <a:xfrm rot="18588567">
            <a:off x="9035485" y="1358939"/>
            <a:ext cx="729008" cy="9606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D63E6FC-E494-4DBF-BDA7-70A53E3EB22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07" r="29449" b="42330"/>
          <a:stretch/>
        </p:blipFill>
        <p:spPr>
          <a:xfrm rot="19779026">
            <a:off x="9081907" y="1149987"/>
            <a:ext cx="793660" cy="88243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AA33A9A-1B27-4980-B6DC-B341C8B6E89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07" r="29449" b="42330"/>
          <a:stretch/>
        </p:blipFill>
        <p:spPr>
          <a:xfrm rot="18297293">
            <a:off x="9644488" y="626806"/>
            <a:ext cx="729008" cy="960693"/>
          </a:xfrm>
          <a:prstGeom prst="rect">
            <a:avLst/>
          </a:prstGeom>
        </p:spPr>
      </p:pic>
      <p:sp>
        <p:nvSpPr>
          <p:cNvPr id="16" name="矩形 31">
            <a:extLst>
              <a:ext uri="{FF2B5EF4-FFF2-40B4-BE49-F238E27FC236}">
                <a16:creationId xmlns:a16="http://schemas.microsoft.com/office/drawing/2014/main" id="{540F7588-AE2D-447F-B6DD-4A4F105E347C}"/>
              </a:ext>
            </a:extLst>
          </p:cNvPr>
          <p:cNvSpPr/>
          <p:nvPr/>
        </p:nvSpPr>
        <p:spPr>
          <a:xfrm>
            <a:off x="2118683" y="16459"/>
            <a:ext cx="92943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E, Ê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rộng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20012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0.00047 L -0.03008 0.00324 L -0.053 0.00695 L -0.06758 0.01436 L -0.08581 0.03195 L -0.10195 0.06065 L -0.11029 0.08195 L -0.1155 0.1125 L -0.11393 0.14491 L -0.10612 0.17176 L -0.09206 0.19121 L -0.07695 0.19954 L -0.04414 0.20047 L -0.0155 0.19213 L 0.0168 0.16713 L 0.047 0.12732 L 0.0668 0.08936 L 0.07513 0.0588 L 0.07513 0.0375 L 0.07252 0.01528 L 0.06159 0.00232 L 0.03919 0.00232 L 0.01523 0.02269 L -0.00925 0.05695 L -0.02852 0.10047 L -0.03945 0.14861 L -0.04154 0.18287 L -0.03945 0.22176 L -0.03164 0.24769 L -0.02279 0.26436 L -0.00873 0.27547 L 0.00325 0.27732 L 0.01575 0.27361 L 0.02044 0.26621 L 0.02096 0.25417 L 0.01471 0.24584 L 0.00169 0.24213 L -0.01602 0.24954 L -0.03529 0.27084 L -0.04935 0.30324 L -0.05716 0.33287 L -0.06081 0.36899 L -0.06133 0.4051 L -0.05404 0.45232 L -0.04414 0.47639 L -0.0332 0.49676 L -0.01654 0.51042 L 0.00325 0.52084 L 0.02305 0.51806 L 0.04752 0.50232 L 0.06784 0.47084 L 0.07877 0.43843 L 0.08242 0.40602 L 0.08086 0.37454 L 0.07357 0.34491 L 0.06055 0.32269 L 0.0444 0.31436 L 0.02565 0.31991 L 0.01055 0.33565 L 0.00117 0.36343 L -0.00091 0.3875 L 0.00013 0.41713 " pathEditMode="relative" rAng="0" ptsTypes="AAAAAAAAAAAAAAAAAAAAAAAAAAAAAAAAAAAAAAAAAAAAAAAAAAAAAAAAAAAAAA">
                                      <p:cBhvr>
                                        <p:cTn id="43" dur="8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5" y="260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0.00047 L -0.03008 0.00324 L -0.053 0.00695 L -0.06758 0.01436 L -0.08581 0.03195 L -0.10195 0.06065 L -0.11029 0.08195 L -0.1155 0.1125 L -0.11393 0.14491 L -0.10612 0.17176 L -0.09206 0.19121 L -0.07695 0.19954 L -0.04414 0.20047 L -0.0155 0.19213 L 0.0168 0.16713 L 0.047 0.12732 L 0.0668 0.08936 L 0.07513 0.0588 L 0.07513 0.0375 L 0.07253 0.01528 L 0.06159 0.00232 L 0.03919 0.00232 L 0.01523 0.02269 L -0.00925 0.05695 L -0.02852 0.10047 L -0.03945 0.14861 L -0.04154 0.18287 L -0.03945 0.22176 L -0.03164 0.24769 L -0.02279 0.26436 L -0.00872 0.27547 L 0.00325 0.27732 L 0.01575 0.27361 L 0.02044 0.26621 L 0.02096 0.25417 L 0.01471 0.24584 L 0.00169 0.24213 L -0.01602 0.24954 L -0.03529 0.27084 L -0.04935 0.30324 L -0.05716 0.33287 L -0.06081 0.36898 L -0.06133 0.4051 L -0.05404 0.45232 L -0.04414 0.47639 L -0.0332 0.49676 L -0.01654 0.51042 L 0.00325 0.52084 L 0.02305 0.51806 L 0.04753 0.50232 L 0.06784 0.47084 L 0.07878 0.43843 L 0.08242 0.40602 L 0.08086 0.37454 L 0.07357 0.34491 L 0.06055 0.32269 L 0.0444 0.31436 L 0.02565 0.31991 L 0.01055 0.33565 L 0.00117 0.36343 L -0.00091 0.3875 L 0.00013 0.41713 " pathEditMode="relative" rAng="0" ptsTypes="AAAAAAAAAAAAAAAAAAAAAAAAAAAAAAAAAAAAAAAAAAAAAAAAAAAAAAAAAAAAAA">
                                      <p:cBhvr>
                                        <p:cTn id="45" dur="8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5" y="26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000"/>
                            </p:stCondLst>
                            <p:childTnLst>
                              <p:par>
                                <p:cTn id="4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-0.00116 L 0.03737 -0.05555 L 0.03737 -0.05532 " pathEditMode="relative" rAng="0" ptsTypes="AAA">
                                      <p:cBhvr>
                                        <p:cTn id="6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1" y="-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0.00046 L 0.0194 0.0375 L 0.0345 0.05394 " pathEditMode="relative" rAng="0" ptsTypes="AAA">
                                      <p:cBhvr>
                                        <p:cTn id="7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8" y="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000"/>
                            </p:stCondLst>
                            <p:childTnLst>
                              <p:par>
                                <p:cTn id="7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5" grpId="1"/>
      <p:bldP spid="26" grpId="0"/>
      <p:bldP spid="26" grpId="1"/>
      <p:bldP spid="20" grpId="0"/>
      <p:bldP spid="9" grpId="0"/>
      <p:bldP spid="16" grpId="0"/>
      <p:bldP spid="16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8">
            <a:extLst>
              <a:ext uri="{FF2B5EF4-FFF2-40B4-BE49-F238E27FC236}">
                <a16:creationId xmlns:a16="http://schemas.microsoft.com/office/drawing/2014/main" id="{79FCFEFF-67C3-45A4-AD69-784C06703128}"/>
              </a:ext>
            </a:extLst>
          </p:cNvPr>
          <p:cNvSpPr/>
          <p:nvPr/>
        </p:nvSpPr>
        <p:spPr>
          <a:xfrm>
            <a:off x="3652555" y="220501"/>
            <a:ext cx="4791052" cy="742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Hướng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dẫn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E</a:t>
            </a:r>
          </a:p>
        </p:txBody>
      </p:sp>
      <p:pic>
        <p:nvPicPr>
          <p:cNvPr id="5" name="chữ hoa E đã sửa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519C47B1-1098-4658-832A-FBF613AFCFF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56242" y="935199"/>
            <a:ext cx="5651500" cy="570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5545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8">
            <a:extLst>
              <a:ext uri="{FF2B5EF4-FFF2-40B4-BE49-F238E27FC236}">
                <a16:creationId xmlns:a16="http://schemas.microsoft.com/office/drawing/2014/main" id="{79FCFEFF-67C3-45A4-AD69-784C06703128}"/>
              </a:ext>
            </a:extLst>
          </p:cNvPr>
          <p:cNvSpPr/>
          <p:nvPr/>
        </p:nvSpPr>
        <p:spPr>
          <a:xfrm>
            <a:off x="3652555" y="220501"/>
            <a:ext cx="47910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Hướng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dẫn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</a:t>
            </a:r>
          </a:p>
        </p:txBody>
      </p:sp>
      <p:pic>
        <p:nvPicPr>
          <p:cNvPr id="8" name="chữ hoa Ê đã sửa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C7B1C4A5-A050-479D-85B3-C55FDC25637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24086" y="1049499"/>
            <a:ext cx="5676900" cy="55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074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59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8">
            <a:extLst>
              <a:ext uri="{FF2B5EF4-FFF2-40B4-BE49-F238E27FC236}">
                <a16:creationId xmlns:a16="http://schemas.microsoft.com/office/drawing/2014/main" id="{9235F0AB-6740-4475-85B2-2B2CAE3E2C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0603" y="5571578"/>
            <a:ext cx="991079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nhận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xét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E, Ê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cỡ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cỡ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FCD94B6F-2C3D-4BEB-ACEF-E091BF7507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909" t="2070" r="10321" b="6364"/>
          <a:stretch/>
        </p:blipFill>
        <p:spPr>
          <a:xfrm>
            <a:off x="6117376" y="239601"/>
            <a:ext cx="3079670" cy="482255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7502943-2170-4BDD-A589-89B445C1C7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6" t="3846" r="6965" b="4682"/>
          <a:stretch/>
        </p:blipFill>
        <p:spPr bwMode="auto">
          <a:xfrm>
            <a:off x="450974" y="608592"/>
            <a:ext cx="3079669" cy="4453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35">
            <a:extLst>
              <a:ext uri="{FF2B5EF4-FFF2-40B4-BE49-F238E27FC236}">
                <a16:creationId xmlns:a16="http://schemas.microsoft.com/office/drawing/2014/main" id="{B6FD7118-9103-4FB1-8EF8-4FDDB3B1FB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35" t="24024" r="13244" b="24113"/>
          <a:stretch/>
        </p:blipFill>
        <p:spPr bwMode="auto">
          <a:xfrm>
            <a:off x="3732932" y="2835376"/>
            <a:ext cx="2232884" cy="2226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46">
            <a:extLst>
              <a:ext uri="{FF2B5EF4-FFF2-40B4-BE49-F238E27FC236}">
                <a16:creationId xmlns:a16="http://schemas.microsoft.com/office/drawing/2014/main" id="{8E602754-643E-41DF-A3E7-EB460DB176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7" t="19539" r="12807" b="23804"/>
          <a:stretch/>
        </p:blipFill>
        <p:spPr bwMode="auto">
          <a:xfrm>
            <a:off x="9423037" y="2604977"/>
            <a:ext cx="2246038" cy="2425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5937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u E">
            <a:hlinkClick r:id="" action="ppaction://media"/>
            <a:extLst>
              <a:ext uri="{FF2B5EF4-FFF2-40B4-BE49-F238E27FC236}">
                <a16:creationId xmlns:a16="http://schemas.microsoft.com/office/drawing/2014/main" id="{D07FDC29-F095-492B-91CD-0A5734C6492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1284" y="562581"/>
            <a:ext cx="5784716" cy="5784716"/>
          </a:xfrm>
          <a:prstGeom prst="rect">
            <a:avLst/>
          </a:prstGeom>
        </p:spPr>
      </p:pic>
      <p:pic>
        <p:nvPicPr>
          <p:cNvPr id="5" name="chu EE">
            <a:hlinkClick r:id="" action="ppaction://media"/>
            <a:extLst>
              <a:ext uri="{FF2B5EF4-FFF2-40B4-BE49-F238E27FC236}">
                <a16:creationId xmlns:a16="http://schemas.microsoft.com/office/drawing/2014/main" id="{D65F5D99-F8B2-4C93-8D14-AAB512A9B8EF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96000" y="584321"/>
            <a:ext cx="5784717" cy="5784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12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96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4034A2CE-5EB7-4285-837A-5C7A82A7CA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412" y="1081990"/>
            <a:ext cx="7814320" cy="4892324"/>
          </a:xfrm>
          <a:prstGeom prst="rect">
            <a:avLst/>
          </a:prstGeom>
        </p:spPr>
      </p:pic>
      <p:pic>
        <p:nvPicPr>
          <p:cNvPr id="6" name="图片 58">
            <a:extLst>
              <a:ext uri="{FF2B5EF4-FFF2-40B4-BE49-F238E27FC236}">
                <a16:creationId xmlns:a16="http://schemas.microsoft.com/office/drawing/2014/main" id="{9276FAA3-6E2E-4F3B-837D-5BC1D958E1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58" y="4294982"/>
            <a:ext cx="5274942" cy="2107595"/>
          </a:xfrm>
          <a:prstGeom prst="rect">
            <a:avLst/>
          </a:prstGeom>
        </p:spPr>
      </p:pic>
      <p:sp>
        <p:nvSpPr>
          <p:cNvPr id="7" name="矩形 28">
            <a:extLst>
              <a:ext uri="{FF2B5EF4-FFF2-40B4-BE49-F238E27FC236}">
                <a16:creationId xmlns:a16="http://schemas.microsoft.com/office/drawing/2014/main" id="{F8678CC8-34FB-4384-BAEF-64F681CA6D89}"/>
              </a:ext>
            </a:extLst>
          </p:cNvPr>
          <p:cNvSpPr/>
          <p:nvPr/>
        </p:nvSpPr>
        <p:spPr>
          <a:xfrm>
            <a:off x="1323320" y="2657317"/>
            <a:ext cx="4871159" cy="10676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alt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图片 40">
            <a:extLst>
              <a:ext uri="{FF2B5EF4-FFF2-40B4-BE49-F238E27FC236}">
                <a16:creationId xmlns:a16="http://schemas.microsoft.com/office/drawing/2014/main" id="{EBB90E82-60F3-44C5-87D8-DB530D6AEB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810" y="2657317"/>
            <a:ext cx="5703846" cy="4892323"/>
          </a:xfrm>
          <a:prstGeom prst="rect">
            <a:avLst/>
          </a:prstGeom>
        </p:spPr>
      </p:pic>
      <p:pic>
        <p:nvPicPr>
          <p:cNvPr id="8" name="图片 35">
            <a:extLst>
              <a:ext uri="{FF2B5EF4-FFF2-40B4-BE49-F238E27FC236}">
                <a16:creationId xmlns:a16="http://schemas.microsoft.com/office/drawing/2014/main" id="{8683D7DB-C58F-4775-B021-55A5A99DFF2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153" y="1577911"/>
            <a:ext cx="1871113" cy="1434021"/>
          </a:xfrm>
          <a:prstGeom prst="rect">
            <a:avLst/>
          </a:prstGeom>
        </p:spPr>
      </p:pic>
      <p:pic>
        <p:nvPicPr>
          <p:cNvPr id="9" name="图片 41">
            <a:extLst>
              <a:ext uri="{FF2B5EF4-FFF2-40B4-BE49-F238E27FC236}">
                <a16:creationId xmlns:a16="http://schemas.microsoft.com/office/drawing/2014/main" id="{4C4683F5-8CC4-4031-8C47-4F315AD0BD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813" y="124952"/>
            <a:ext cx="1714426" cy="1914076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id="{9B408328-EDEA-4366-903E-DEF5612627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3921"/>
            <a:ext cx="1563776" cy="1323195"/>
          </a:xfrm>
          <a:prstGeom prst="rect">
            <a:avLst/>
          </a:prstGeom>
        </p:spPr>
      </p:pic>
      <p:pic>
        <p:nvPicPr>
          <p:cNvPr id="11" name="图片 43">
            <a:extLst>
              <a:ext uri="{FF2B5EF4-FFF2-40B4-BE49-F238E27FC236}">
                <a16:creationId xmlns:a16="http://schemas.microsoft.com/office/drawing/2014/main" id="{04B55DF1-A114-407B-B5C7-C8A178D806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72258"/>
            <a:ext cx="852012" cy="1374838"/>
          </a:xfrm>
          <a:prstGeom prst="rect">
            <a:avLst/>
          </a:prstGeom>
        </p:spPr>
      </p:pic>
      <p:pic>
        <p:nvPicPr>
          <p:cNvPr id="12" name="图片 35">
            <a:extLst>
              <a:ext uri="{FF2B5EF4-FFF2-40B4-BE49-F238E27FC236}">
                <a16:creationId xmlns:a16="http://schemas.microsoft.com/office/drawing/2014/main" id="{B13637A8-BC86-47A0-BEFD-DD7DCEDE37F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010" y="653798"/>
            <a:ext cx="1871113" cy="1434021"/>
          </a:xfrm>
          <a:prstGeom prst="rect">
            <a:avLst/>
          </a:prstGeom>
        </p:spPr>
      </p:pic>
      <p:pic>
        <p:nvPicPr>
          <p:cNvPr id="13" name="图片 35">
            <a:extLst>
              <a:ext uri="{FF2B5EF4-FFF2-40B4-BE49-F238E27FC236}">
                <a16:creationId xmlns:a16="http://schemas.microsoft.com/office/drawing/2014/main" id="{821EF46A-B29B-4531-84D2-4E548C5111F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567" y="843921"/>
            <a:ext cx="2828825" cy="2168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48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109" b="97764" l="0" r="53514">
                        <a14:foregroundMark x1="22045" y1="66134" x2="21725" y2="70288"/>
                        <a14:foregroundMark x1="36102" y1="58786" x2="36102" y2="64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228" r="47031"/>
          <a:stretch/>
        </p:blipFill>
        <p:spPr>
          <a:xfrm>
            <a:off x="1677549" y="3697705"/>
            <a:ext cx="1649531" cy="2079355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4167810" y="3321508"/>
            <a:ext cx="6681156" cy="1789508"/>
            <a:chOff x="3754849" y="1730426"/>
            <a:chExt cx="4545106" cy="1259293"/>
          </a:xfrm>
        </p:grpSpPr>
        <p:sp>
          <p:nvSpPr>
            <p:cNvPr id="11" name="Text Box 1736">
              <a:extLst>
                <a:ext uri="{FF2B5EF4-FFF2-40B4-BE49-F238E27FC236}">
                  <a16:creationId xmlns:a16="http://schemas.microsoft.com/office/drawing/2014/main" id="{34AE8F09-E3A9-4D59-A83C-6FAEDE4E73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09022" y="2109107"/>
              <a:ext cx="4005369" cy="411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Hai </a:t>
              </a:r>
              <a:r>
                <a:rPr lang="en-US" altLang="en-US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câu</a:t>
              </a:r>
              <a:r>
                <a:rPr lang="en-US" altLang="en-US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thơ</a:t>
              </a:r>
              <a:r>
                <a:rPr lang="en-US" altLang="en-US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trên</a:t>
              </a:r>
              <a:r>
                <a:rPr lang="en-US" altLang="en-US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nói</a:t>
              </a:r>
              <a:r>
                <a:rPr lang="en-US" altLang="en-US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về</a:t>
              </a:r>
              <a:r>
                <a:rPr lang="en-US" altLang="en-US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điều</a:t>
              </a:r>
              <a:r>
                <a:rPr lang="en-US" altLang="en-US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gì</a:t>
              </a:r>
              <a:r>
                <a:rPr lang="en-US" altLang="en-US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12" name="Cloud Callout 11"/>
            <p:cNvSpPr/>
            <p:nvPr/>
          </p:nvSpPr>
          <p:spPr>
            <a:xfrm>
              <a:off x="3754849" y="1730426"/>
              <a:ext cx="4545106" cy="1259293"/>
            </a:xfrm>
            <a:prstGeom prst="cloudCallout">
              <a:avLst>
                <a:gd name="adj1" fmla="val -60774"/>
                <a:gd name="adj2" fmla="val 31887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429" y="1147121"/>
            <a:ext cx="2798307" cy="2780017"/>
          </a:xfrm>
          <a:prstGeom prst="rect">
            <a:avLst/>
          </a:prstGeom>
        </p:spPr>
      </p:pic>
      <p:sp>
        <p:nvSpPr>
          <p:cNvPr id="17" name="Text Box 1736">
            <a:extLst>
              <a:ext uri="{FF2B5EF4-FFF2-40B4-BE49-F238E27FC236}">
                <a16:creationId xmlns:a16="http://schemas.microsoft.com/office/drawing/2014/main" id="{34AE8F09-E3A9-4D59-A83C-6FAEDE4E73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5626" y="2814695"/>
            <a:ext cx="834665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Hai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tình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quý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ngôi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vi-VN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4" name="Group 150">
            <a:extLst>
              <a:ext uri="{FF2B5EF4-FFF2-40B4-BE49-F238E27FC236}">
                <a16:creationId xmlns:a16="http://schemas.microsoft.com/office/drawing/2014/main" id="{0DD5BB83-64C2-488A-BB1B-77FF0D5B1B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2604662"/>
              </p:ext>
            </p:extLst>
          </p:nvPr>
        </p:nvGraphicFramePr>
        <p:xfrm>
          <a:off x="2958717" y="396377"/>
          <a:ext cx="7041664" cy="2155536"/>
        </p:xfrm>
        <a:graphic>
          <a:graphicData uri="http://schemas.openxmlformats.org/drawingml/2006/table">
            <a:tbl>
              <a:tblPr/>
              <a:tblGrid>
                <a:gridCol w="8802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4270293533"/>
                    </a:ext>
                  </a:extLst>
                </a:gridCol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3224008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6525657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586713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45851519"/>
                  </a:ext>
                </a:extLst>
              </a:tr>
              <a:tr h="16547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pSp>
        <p:nvGrpSpPr>
          <p:cNvPr id="2" name="Group 1">
            <a:extLst>
              <a:ext uri="{FF2B5EF4-FFF2-40B4-BE49-F238E27FC236}">
                <a16:creationId xmlns:a16="http://schemas.microsoft.com/office/drawing/2014/main" id="{12088CA5-A42B-4699-B5D9-9134CF91AD90}"/>
              </a:ext>
            </a:extLst>
          </p:cNvPr>
          <p:cNvGrpSpPr/>
          <p:nvPr/>
        </p:nvGrpSpPr>
        <p:grpSpPr>
          <a:xfrm>
            <a:off x="3703965" y="517124"/>
            <a:ext cx="5712409" cy="2248279"/>
            <a:chOff x="2621798" y="471162"/>
            <a:chExt cx="7260498" cy="2248279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03AA2919-C36F-4404-9DCE-4E7401750D4B}"/>
                </a:ext>
              </a:extLst>
            </p:cNvPr>
            <p:cNvGrpSpPr/>
            <p:nvPr/>
          </p:nvGrpSpPr>
          <p:grpSpPr>
            <a:xfrm>
              <a:off x="2621798" y="471162"/>
              <a:ext cx="7216048" cy="2248279"/>
              <a:chOff x="2842136" y="112066"/>
              <a:chExt cx="7216048" cy="2248279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0B37D71-BA45-4C6E-A9B5-678AA37449C0}"/>
                  </a:ext>
                </a:extLst>
              </p:cNvPr>
              <p:cNvSpPr txBox="1"/>
              <p:nvPr/>
            </p:nvSpPr>
            <p:spPr>
              <a:xfrm>
                <a:off x="2842136" y="112066"/>
                <a:ext cx="7216048" cy="102335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88900" lvl="2">
                  <a:lnSpc>
                    <a:spcPct val="150000"/>
                  </a:lnSpc>
                </a:pPr>
                <a:r>
                  <a:rPr lang="en-US" altLang="en-US" sz="4400" b="1" dirty="0" err="1">
                    <a:solidFill>
                      <a:srgbClr val="7030A0"/>
                    </a:solidFill>
                    <a:latin typeface="HP001 5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Em</a:t>
                </a:r>
                <a:r>
                  <a:rPr lang="en-US" altLang="en-US" sz="4400" b="1" dirty="0">
                    <a:solidFill>
                      <a:srgbClr val="7030A0"/>
                    </a:solidFill>
                    <a:latin typeface="HP001 5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altLang="en-US" sz="4400" b="1" dirty="0" err="1">
                    <a:solidFill>
                      <a:srgbClr val="7030A0"/>
                    </a:solidFill>
                    <a:latin typeface="HP001 5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yêu</a:t>
                </a:r>
                <a:r>
                  <a:rPr lang="en-US" altLang="en-US" sz="4400" b="1" dirty="0">
                    <a:solidFill>
                      <a:srgbClr val="7030A0"/>
                    </a:solidFill>
                    <a:latin typeface="HP001 5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altLang="en-US" sz="4400" b="1" dirty="0" err="1">
                    <a:solidFill>
                      <a:srgbClr val="7030A0"/>
                    </a:solidFill>
                    <a:latin typeface="HP001 5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mái</a:t>
                </a:r>
                <a:r>
                  <a:rPr lang="en-US" altLang="en-US" sz="4400" b="1" dirty="0">
                    <a:solidFill>
                      <a:srgbClr val="7030A0"/>
                    </a:solidFill>
                    <a:latin typeface="HP001 5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altLang="en-US" sz="4400" b="1" dirty="0" err="1">
                    <a:solidFill>
                      <a:srgbClr val="7030A0"/>
                    </a:solidFill>
                    <a:latin typeface="HP001 5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trường</a:t>
                </a:r>
                <a:endParaRPr lang="en-US" altLang="en-US" sz="44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2B8CF9B-2E6A-4FA9-86EE-95714B8875C9}"/>
                  </a:ext>
                </a:extLst>
              </p:cNvPr>
              <p:cNvSpPr txBox="1"/>
              <p:nvPr/>
            </p:nvSpPr>
            <p:spPr>
              <a:xfrm>
                <a:off x="3547418" y="1379307"/>
                <a:ext cx="4158236" cy="98103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endParaRPr lang="en-US" altLang="en-US" sz="42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4A355E3-8AF7-4AB9-87CD-552C613709D1}"/>
                </a:ext>
              </a:extLst>
            </p:cNvPr>
            <p:cNvSpPr txBox="1"/>
            <p:nvPr/>
          </p:nvSpPr>
          <p:spPr>
            <a:xfrm>
              <a:off x="2666248" y="1343181"/>
              <a:ext cx="7216048" cy="10233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2">
                <a:lnSpc>
                  <a:spcPct val="150000"/>
                </a:lnSpc>
              </a:pPr>
              <a:r>
                <a:rPr lang="en-US" altLang="en-US" sz="4400" b="1" dirty="0" err="1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lang="en-US" altLang="en-US" sz="44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sz="4400" b="1" dirty="0" err="1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hàng</a:t>
              </a:r>
              <a:r>
                <a:rPr lang="en-US" altLang="en-US" sz="44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sz="4400" b="1" dirty="0" err="1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cây</a:t>
              </a:r>
              <a:r>
                <a:rPr lang="en-US" altLang="en-US" sz="44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sz="4400" b="1" dirty="0" err="1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mát</a:t>
              </a:r>
              <a:r>
                <a:rPr lang="en-US" altLang="en-US" sz="44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F3C7F674-F2F8-4CAD-8CE9-BA0CB60E71F4}"/>
              </a:ext>
            </a:extLst>
          </p:cNvPr>
          <p:cNvSpPr txBox="1"/>
          <p:nvPr/>
        </p:nvSpPr>
        <p:spPr>
          <a:xfrm>
            <a:off x="2039843" y="3741880"/>
            <a:ext cx="9818217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Liên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hệ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ngôi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hoặc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sẽ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ngôi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ai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mơ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ước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05B2EFB-CAE7-490F-992A-7A51288A110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828" b="56954" l="12780" r="88658">
                        <a14:foregroundMark x1="42652" y1="33642" x2="59904" y2="31126"/>
                        <a14:foregroundMark x1="44569" y1="29139" x2="41534" y2="34570"/>
                        <a14:foregroundMark x1="47764" y1="49934" x2="54313" y2="54305"/>
                        <a14:foregroundMark x1="44728" y1="44503" x2="47444" y2="54967"/>
                        <a14:foregroundMark x1="14217" y1="27550" x2="15176" y2="25828"/>
                        <a14:foregroundMark x1="16294" y1="24901" x2="20767" y2="24901"/>
                        <a14:foregroundMark x1="21246" y1="25828" x2="22524" y2="28874"/>
                        <a14:foregroundMark x1="22524" y1="29669" x2="17891" y2="34437"/>
                        <a14:foregroundMark x1="18211" y1="38013" x2="18211" y2="38013"/>
                        <a14:foregroundMark x1="26837" y1="11258" x2="26837" y2="10464"/>
                        <a14:foregroundMark x1="27476" y1="9669" x2="29872" y2="9272"/>
                        <a14:foregroundMark x1="29872" y1="9272" x2="31629" y2="10464"/>
                        <a14:foregroundMark x1="31789" y1="11126" x2="31789" y2="12450"/>
                        <a14:foregroundMark x1="31789" y1="12715" x2="29073" y2="15762"/>
                        <a14:foregroundMark x1="29393" y1="18675" x2="29393" y2="18675"/>
                        <a14:foregroundMark x1="73003" y1="14967" x2="73003" y2="12583"/>
                        <a14:foregroundMark x1="75559" y1="23709" x2="75559" y2="23709"/>
                        <a14:foregroundMark x1="44888" y1="55762" x2="53195" y2="553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354" t="6128" r="10981" b="43731"/>
          <a:stretch/>
        </p:blipFill>
        <p:spPr>
          <a:xfrm>
            <a:off x="-71758" y="3891913"/>
            <a:ext cx="2703269" cy="213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496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666</TotalTime>
  <Words>444</Words>
  <Application>Microsoft Office PowerPoint</Application>
  <PresentationFormat>Widescreen</PresentationFormat>
  <Paragraphs>50</Paragraphs>
  <Slides>12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Arial</vt:lpstr>
      <vt:lpstr>Arial-Rounded</vt:lpstr>
      <vt:lpstr>Calibri</vt:lpstr>
      <vt:lpstr>Calibri Light</vt:lpstr>
      <vt:lpstr>HP001 4 hàng</vt:lpstr>
      <vt:lpstr>HP001 5 hàng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Nguyễn Thu Hường</cp:lastModifiedBy>
  <cp:revision>147</cp:revision>
  <dcterms:created xsi:type="dcterms:W3CDTF">2021-05-29T04:52:35Z</dcterms:created>
  <dcterms:modified xsi:type="dcterms:W3CDTF">2021-10-16T17:39:24Z</dcterms:modified>
</cp:coreProperties>
</file>