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346" r:id="rId2"/>
    <p:sldId id="347" r:id="rId3"/>
    <p:sldId id="316" r:id="rId4"/>
    <p:sldId id="318" r:id="rId5"/>
    <p:sldId id="354" r:id="rId6"/>
    <p:sldId id="319" r:id="rId7"/>
    <p:sldId id="348" r:id="rId8"/>
    <p:sldId id="349" r:id="rId9"/>
    <p:sldId id="320" r:id="rId10"/>
    <p:sldId id="323" r:id="rId11"/>
    <p:sldId id="350" r:id="rId12"/>
    <p:sldId id="351" r:id="rId13"/>
    <p:sldId id="340" r:id="rId14"/>
    <p:sldId id="325" r:id="rId15"/>
    <p:sldId id="341" r:id="rId16"/>
    <p:sldId id="324" r:id="rId17"/>
    <p:sldId id="353" r:id="rId18"/>
    <p:sldId id="355" r:id="rId19"/>
  </p:sldIdLst>
  <p:sldSz cx="6858000" cy="5143500"/>
  <p:notesSz cx="6858000" cy="9144000"/>
  <p:embeddedFontLst>
    <p:embeddedFont>
      <p:font typeface="Kalam" panose="020B0604020202020204" charset="0"/>
      <p:regular r:id="rId21"/>
      <p:bold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066"/>
    <a:srgbClr val="7EA131"/>
    <a:srgbClr val="000000"/>
    <a:srgbClr val="FB4C43"/>
    <a:srgbClr val="FFFFFF"/>
    <a:srgbClr val="EBFFFF"/>
    <a:srgbClr val="CBFFFF"/>
    <a:srgbClr val="FB5B53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112" d="100"/>
          <a:sy n="112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603724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194123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1834061"/>
            <a:ext cx="433526" cy="4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470" y="1384066"/>
            <a:ext cx="3455412" cy="3417736"/>
            <a:chOff x="539976" y="1516005"/>
            <a:chExt cx="3305058" cy="3171669"/>
          </a:xfrm>
        </p:grpSpPr>
        <p:pic>
          <p:nvPicPr>
            <p:cNvPr id="7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0" t="7432" r="10265" b="73714"/>
            <a:stretch/>
          </p:blipFill>
          <p:spPr bwMode="auto">
            <a:xfrm>
              <a:off x="550074" y="1576446"/>
              <a:ext cx="3294960" cy="311122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39976" y="1516005"/>
              <a:ext cx="1406072" cy="61890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69439" y="2238958"/>
            <a:ext cx="2881998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08" y="1829205"/>
            <a:ext cx="443563" cy="4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402705" y="1796310"/>
            <a:ext cx="3194281" cy="2729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44685" y="2376335"/>
            <a:ext cx="3312208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572971" y="1886311"/>
            <a:ext cx="456801" cy="4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032711"/>
            <a:ext cx="5988180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sinh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giờ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chơi</a:t>
            </a:r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99" y="441427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894010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484409"/>
            <a:ext cx="3138626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giờ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chơi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Sân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nhộn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nhịp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Hồng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gương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mặt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cũng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xinh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2124347"/>
            <a:ext cx="433526" cy="4335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043419" y="3744686"/>
            <a:ext cx="2498116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43419" y="4150910"/>
            <a:ext cx="2154181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2961" y="1557356"/>
            <a:ext cx="6412705" cy="3046623"/>
            <a:chOff x="445295" y="1292343"/>
            <a:chExt cx="6412705" cy="30466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Bỗng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66071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0797" y="2206311"/>
            <a:ext cx="8133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5339" y="2858469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23068" y="1877394"/>
            <a:ext cx="6722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51850" y="2206311"/>
            <a:ext cx="11908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44845" y="3540780"/>
            <a:ext cx="50793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44845" y="2206311"/>
            <a:ext cx="11908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06890" y="2251402"/>
            <a:ext cx="2671905" cy="169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726184" y="1826882"/>
            <a:ext cx="416659" cy="42452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921335" y="2690128"/>
            <a:ext cx="147989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21335" y="3128855"/>
            <a:ext cx="2089992" cy="18534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61" y="1557356"/>
            <a:ext cx="6412705" cy="3046623"/>
            <a:chOff x="445295" y="1292343"/>
            <a:chExt cx="6412705" cy="304662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Bỗng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9222" y="1613327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77749" y="1592982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5450" y="2523885"/>
            <a:ext cx="2847886" cy="432907"/>
            <a:chOff x="764010" y="2384269"/>
            <a:chExt cx="2847886" cy="432907"/>
          </a:xfrm>
        </p:grpSpPr>
        <p:sp>
          <p:nvSpPr>
            <p:cNvPr id="17" name="Rounded Rectangle 16"/>
            <p:cNvSpPr/>
            <p:nvPr/>
          </p:nvSpPr>
          <p:spPr>
            <a:xfrm>
              <a:off x="764010" y="2384269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endPara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5450" y="3133246"/>
            <a:ext cx="2847886" cy="432907"/>
            <a:chOff x="764010" y="2854014"/>
            <a:chExt cx="2847886" cy="432907"/>
          </a:xfrm>
        </p:grpSpPr>
        <p:sp>
          <p:nvSpPr>
            <p:cNvPr id="19" name="Rounded Rectangle 18"/>
            <p:cNvSpPr/>
            <p:nvPr/>
          </p:nvSpPr>
          <p:spPr>
            <a:xfrm>
              <a:off x="764010" y="285401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5450" y="1914524"/>
            <a:ext cx="2848513" cy="432907"/>
            <a:chOff x="764010" y="1914524"/>
            <a:chExt cx="2848513" cy="432907"/>
          </a:xfrm>
        </p:grpSpPr>
        <p:sp>
          <p:nvSpPr>
            <p:cNvPr id="2" name="Rounded Rectangle 1"/>
            <p:cNvSpPr/>
            <p:nvPr/>
          </p:nvSpPr>
          <p:spPr>
            <a:xfrm>
              <a:off x="764010" y="191452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7500" y="1445337"/>
            <a:ext cx="4141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B</a:t>
            </a:r>
            <a:endParaRPr lang="vi-VN" sz="1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051163" y="1914524"/>
            <a:ext cx="1762273" cy="432907"/>
            <a:chOff x="659775" y="1914524"/>
            <a:chExt cx="1762273" cy="432907"/>
          </a:xfrm>
        </p:grpSpPr>
        <p:sp>
          <p:nvSpPr>
            <p:cNvPr id="26" name="Rounded Rectangle 25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51163" y="2523885"/>
            <a:ext cx="1762273" cy="432907"/>
            <a:chOff x="659775" y="1914524"/>
            <a:chExt cx="1762273" cy="432907"/>
          </a:xfrm>
        </p:grpSpPr>
        <p:sp>
          <p:nvSpPr>
            <p:cNvPr id="29" name="Rounded Rectangle 28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51163" y="3133245"/>
            <a:ext cx="1762273" cy="432907"/>
            <a:chOff x="659775" y="1914524"/>
            <a:chExt cx="1762273" cy="432907"/>
          </a:xfrm>
        </p:grpSpPr>
        <p:sp>
          <p:nvSpPr>
            <p:cNvPr id="32" name="Rounded Rectangle 31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xắn</a:t>
              </a:r>
              <a:r>
                <a:rPr lang="en-US" sz="1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5" name="Straight Connector 34"/>
          <p:cNvCxnSpPr>
            <a:stCxn id="22" idx="2"/>
            <a:endCxn id="33" idx="2"/>
          </p:cNvCxnSpPr>
          <p:nvPr/>
        </p:nvCxnSpPr>
        <p:spPr>
          <a:xfrm>
            <a:off x="3494413" y="2131805"/>
            <a:ext cx="556750" cy="12187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0" idx="2"/>
            <a:endCxn id="30" idx="2"/>
          </p:cNvCxnSpPr>
          <p:nvPr/>
        </p:nvCxnSpPr>
        <p:spPr>
          <a:xfrm>
            <a:off x="3493786" y="2740338"/>
            <a:ext cx="557377" cy="8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2"/>
            <a:endCxn id="27" idx="2"/>
          </p:cNvCxnSpPr>
          <p:nvPr/>
        </p:nvCxnSpPr>
        <p:spPr>
          <a:xfrm flipV="1">
            <a:off x="3493786" y="2131805"/>
            <a:ext cx="557377" cy="12178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46914E-6 L -0.08264 0.2370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1185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95062E-6 L -0.08264 3.95062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5679E-6 L -0.08264 -0.2367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674720" cy="1249310"/>
            <a:chOff x="495299" y="451258"/>
            <a:chExt cx="3674720" cy="1249310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745035" y="1246661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  <a:endParaRPr lang="en-US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04840" y="1956714"/>
            <a:ext cx="4465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se Pads Voice Sing Boy Singing Song White Singer: Amazon.co.uk:  Electron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19022" r="26118" b="18756"/>
          <a:stretch/>
        </p:blipFill>
        <p:spPr bwMode="auto">
          <a:xfrm>
            <a:off x="712312" y="2171699"/>
            <a:ext cx="1463355" cy="2134059"/>
          </a:xfrm>
          <a:prstGeom prst="roundRect">
            <a:avLst>
              <a:gd name="adj" fmla="val 295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" y="883920"/>
            <a:ext cx="2359159" cy="1355672"/>
          </a:xfrm>
          <a:prstGeom prst="rect">
            <a:avLst/>
          </a:prstGeom>
        </p:spPr>
      </p:pic>
      <p:pic>
        <p:nvPicPr>
          <p:cNvPr id="11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609" end="100270"/>
                </p14:media>
              </p:ext>
            </p:extLst>
          </p:nvPr>
        </p:nvPicPr>
        <p:blipFill rotWithShape="1">
          <a:blip r:embed="rId6"/>
          <a:srcRect r="21329"/>
          <a:stretch/>
        </p:blipFill>
        <p:spPr>
          <a:xfrm>
            <a:off x="2364182" y="838200"/>
            <a:ext cx="4013757" cy="286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19507" y="3593783"/>
            <a:ext cx="4011773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13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08721" y="1583968"/>
            <a:ext cx="4920834" cy="3253979"/>
            <a:chOff x="832266" y="1717658"/>
            <a:chExt cx="4639381" cy="3073280"/>
          </a:xfrm>
        </p:grpSpPr>
        <p:pic>
          <p:nvPicPr>
            <p:cNvPr id="2050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6" t="42000" r="8800" b="22750"/>
            <a:stretch/>
          </p:blipFill>
          <p:spPr bwMode="auto">
            <a:xfrm>
              <a:off x="1070528" y="1717658"/>
              <a:ext cx="4401119" cy="282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32266" y="2948940"/>
              <a:ext cx="3046314" cy="1841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24572" y="3336979"/>
            <a:ext cx="401177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1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+</a:t>
              </a:r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270616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YÊU LẮM TRƯỜNG ƠI!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8942" y="1563880"/>
            <a:ext cx="51872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46623"/>
            <a:chOff x="445295" y="1292343"/>
            <a:chExt cx="6412705" cy="30466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Bỗng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412705" cy="3046623"/>
            <a:chOff x="445295" y="1292343"/>
            <a:chExt cx="6412705" cy="30466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b="1" dirty="0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b="1" dirty="0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b="1" dirty="0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b="1" dirty="0">
                <a:solidFill>
                  <a:srgbClr val="FB4C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Bỗng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b="1" dirty="0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khích</a:t>
              </a:r>
              <a:endParaRPr lang="en-US" b="1" dirty="0">
                <a:solidFill>
                  <a:srgbClr val="FB4C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b="1" dirty="0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B4C4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b="1" dirty="0">
                <a:solidFill>
                  <a:srgbClr val="FB4C4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1" y="1452043"/>
            <a:ext cx="288000" cy="28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300560" y="3091582"/>
            <a:ext cx="302112" cy="3078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118674" y="1471613"/>
            <a:ext cx="302683" cy="3246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718992"/>
            <a:ext cx="536582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6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0810" y="1384599"/>
            <a:ext cx="6272255" cy="3046623"/>
            <a:chOff x="445295" y="1292343"/>
            <a:chExt cx="6272255" cy="30466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16808" y="1312552"/>
              <a:ext cx="230074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Bỗng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 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1292343"/>
              <a:ext cx="2085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2953971"/>
              <a:ext cx="2671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" y="1452043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" y="3114180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91" y="1452043"/>
            <a:ext cx="288000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376760" y="3091582"/>
            <a:ext cx="302112" cy="307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210114" y="1471613"/>
            <a:ext cx="302683" cy="32469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2172591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07435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40187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61970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307202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867487" y="31025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89017" y="341757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433245" y="372621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00218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245450" y="406865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084337" y="14649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163366" y="180331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03131" y="207781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287216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332448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204693" y="313422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25865" y="344922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479693" y="37578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294072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339304" y="410030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095173" y="14610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366176" y="177607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876726" y="208471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148509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193741" y="2427155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507831"/>
            <a:chOff x="460224" y="1435196"/>
            <a:chExt cx="5996762" cy="5078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+mj-lt"/>
                </a:rPr>
                <a:t>     </a:t>
              </a:r>
              <a:r>
                <a:rPr lang="en-US" sz="1800" dirty="0" err="1">
                  <a:latin typeface="+mj-lt"/>
                </a:rPr>
                <a:t>xôn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xao</a:t>
              </a:r>
              <a:endParaRPr lang="vi-VN" sz="1800" dirty="0">
                <a:latin typeface="+mj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940"/>
            <a:ext cx="5996762" cy="507831"/>
            <a:chOff x="443723" y="2146156"/>
            <a:chExt cx="5996762" cy="507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+mj-lt"/>
                </a:rPr>
                <a:t>     </a:t>
              </a:r>
              <a:r>
                <a:rPr lang="en-US" sz="1800" dirty="0" err="1">
                  <a:latin typeface="+mj-lt"/>
                </a:rPr>
                <a:t>nhộn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nhịp</a:t>
              </a:r>
              <a:endParaRPr lang="vi-VN" sz="1800" dirty="0">
                <a:latin typeface="+mj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tả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âm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đến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nhiều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xen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lẫn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nhau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17386" y="2473166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khí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nhiều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người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qua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cùng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3723" y="3416964"/>
            <a:ext cx="5996762" cy="507831"/>
            <a:chOff x="443723" y="2146156"/>
            <a:chExt cx="5996762" cy="5078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+mj-lt"/>
                </a:rPr>
                <a:t>     </a:t>
              </a:r>
              <a:r>
                <a:rPr lang="en-US" sz="1800" dirty="0" err="1">
                  <a:latin typeface="+mj-lt"/>
                </a:rPr>
                <a:t>khúc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khích</a:t>
              </a:r>
              <a:endParaRPr lang="vi-VN" sz="1800" dirty="0">
                <a:latin typeface="+mj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16446" y="3410424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cười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nhỏ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liên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tiếp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hiện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thích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thú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912</Words>
  <Application>Microsoft Office PowerPoint</Application>
  <PresentationFormat>Custom</PresentationFormat>
  <Paragraphs>181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Kalam</vt:lpstr>
      <vt:lpstr>Montserrat</vt:lpstr>
      <vt:lpstr>Times New Roman</vt:lpstr>
      <vt:lpstr>UTM Avo</vt:lpstr>
      <vt:lpstr>Arial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75</cp:revision>
  <dcterms:modified xsi:type="dcterms:W3CDTF">2021-10-16T15:25:17Z</dcterms:modified>
</cp:coreProperties>
</file>