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95" r:id="rId4"/>
    <p:sldId id="291" r:id="rId5"/>
    <p:sldId id="264" r:id="rId6"/>
    <p:sldId id="296" r:id="rId7"/>
    <p:sldId id="258" r:id="rId8"/>
    <p:sldId id="298" r:id="rId9"/>
    <p:sldId id="299" r:id="rId10"/>
    <p:sldId id="302" r:id="rId11"/>
    <p:sldId id="303" r:id="rId12"/>
    <p:sldId id="305" r:id="rId13"/>
    <p:sldId id="270" r:id="rId14"/>
    <p:sldId id="304" r:id="rId15"/>
    <p:sldId id="293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705" autoAdjust="0"/>
  </p:normalViewPr>
  <p:slideViewPr>
    <p:cSldViewPr snapToGrid="0">
      <p:cViewPr varScale="1">
        <p:scale>
          <a:sx n="74" d="100"/>
          <a:sy n="74" d="100"/>
        </p:scale>
        <p:origin x="5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jp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7.jpg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8.jpe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jp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95930" y="3087602"/>
            <a:ext cx="56156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Danh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sách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học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sinh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3" name="Group 2"/>
            <p:cNvGrpSpPr/>
            <p:nvPr/>
          </p:nvGrpSpPr>
          <p:grpSpPr>
            <a:xfrm>
              <a:off x="3467100" y="1493296"/>
              <a:ext cx="7429500" cy="3497804"/>
              <a:chOff x="3467100" y="1493296"/>
              <a:chExt cx="7429500" cy="349780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467100" y="1493296"/>
                <a:ext cx="7429500" cy="3497804"/>
                <a:chOff x="3143250" y="1531396"/>
                <a:chExt cx="7429500" cy="349780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81350" y="2293396"/>
                  <a:ext cx="7391400" cy="584727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just"/>
                  <a:r>
                    <a:rPr lang="en-US" sz="32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	</a:t>
                  </a:r>
                  <a:endParaRPr lang="en-US" sz="32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143250" y="1531396"/>
                  <a:ext cx="6781800" cy="3497804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810000" y="2077640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867150" y="237835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 gì hai lưỡi không răng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 nhai giấy vải băng băng lạ kì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 gì?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71393" y="1493296"/>
            <a:ext cx="6781800" cy="3497804"/>
            <a:chOff x="3300115" y="496636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300115" y="496636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8" b="12445"/>
            <a:stretch/>
          </p:blipFill>
          <p:spPr>
            <a:xfrm>
              <a:off x="3856435" y="5136482"/>
              <a:ext cx="3865750" cy="30051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64527" y="4126821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20" y="1770673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40" y="1559152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99" y="1770674"/>
            <a:ext cx="1769306" cy="1493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862" y="3586790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8902" y="3586790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12152" y="3586790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16276" y="3533963"/>
            <a:ext cx="2829934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16502" y="354390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64862" y="352006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68752" y="4853315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1" grpId="0" animBg="1"/>
      <p:bldP spid="32" grpId="0" animBg="1"/>
      <p:bldP spid="33" grpId="0" animBg="1"/>
      <p:bldP spid="12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9821" y="1454947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3" y="1350176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65" y="3129324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850127" y="2182599"/>
            <a:ext cx="4506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7683" y="3818332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809" y="5371049"/>
            <a:ext cx="4460487" cy="1529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46" y="4997971"/>
            <a:ext cx="1560973" cy="1317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23557" y="5364412"/>
            <a:ext cx="18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dẻo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0" grpId="0"/>
      <p:bldP spid="21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9310361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Đặt một câu nêu đặc điểm của đồ vật ở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trường, lớp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11744" y="1359878"/>
            <a:ext cx="4410054" cy="1653709"/>
            <a:chOff x="3111744" y="1359878"/>
            <a:chExt cx="4410054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4319534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8010" y="1843028"/>
              <a:ext cx="423378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M: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trống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bóng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8585200" cy="2986511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1040616"/>
            <a:ext cx="3605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624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866335"/>
            <a:ext cx="7923653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HS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.)</a:t>
            </a:r>
            <a:endParaRPr lang="zh-CN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937456"/>
            <a:ext cx="5806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dồ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41677" y="442834"/>
            <a:ext cx="9137146" cy="6415166"/>
            <a:chOff x="1241677" y="442834"/>
            <a:chExt cx="9137146" cy="6415166"/>
          </a:xfrm>
        </p:grpSpPr>
        <p:pic>
          <p:nvPicPr>
            <p:cNvPr id="16" name="图片 9220" descr="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1677" y="442834"/>
              <a:ext cx="9137146" cy="6415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076700" y="1664367"/>
              <a:ext cx="37240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BÀI CŨ</a:t>
              </a: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239500" y="414360"/>
            <a:ext cx="928994" cy="1379694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2" y="456549"/>
            <a:ext cx="1171231" cy="10674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784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784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" y="276390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nam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543800" cy="3497804"/>
            <a:chOff x="3143250" y="1531396"/>
            <a:chExt cx="75438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95650" y="1550446"/>
              <a:ext cx="7391400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tắc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đêm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Nhắc em 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 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ngủ, nhắc em học bài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chậm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khoan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thai</a:t>
              </a:r>
              <a:endPara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 </a:t>
              </a:r>
              <a:r>
                <a:rPr lang="en-US" sz="2800" i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lang="en-US" sz="28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 cái gì?)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33350" y="2001763"/>
            <a:ext cx="2828925" cy="452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67100" y="1535448"/>
            <a:ext cx="6781800" cy="3497804"/>
            <a:chOff x="3467100" y="3087382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67100" y="3087382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174" y="3235725"/>
              <a:ext cx="2878152" cy="2878152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9300" y="4397367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57252" y="1340894"/>
            <a:ext cx="7429500" cy="3497804"/>
            <a:chOff x="3143250" y="1531396"/>
            <a:chExt cx="74295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181350" y="2293396"/>
              <a:ext cx="7391400" cy="230827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b.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chân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theo.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</a:t>
              </a:r>
              <a:r>
                <a:rPr lang="en-US" sz="3200" i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 cái gì?)</a:t>
              </a:r>
            </a:p>
            <a:p>
              <a:pPr>
                <a:lnSpc>
                  <a:spcPct val="150000"/>
                </a:lnSpc>
              </a:pPr>
              <a:endPara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57252" y="1353741"/>
            <a:ext cx="6781800" cy="3497804"/>
            <a:chOff x="3458376" y="372964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58376" y="372964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580" y="3839217"/>
              <a:ext cx="3832839" cy="286915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134100" y="4397367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kẹo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Dẻo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bánh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giầy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trò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nay</a:t>
              </a: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Vẫn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1493296"/>
            <a:ext cx="6781800" cy="3497804"/>
            <a:chOff x="3097227" y="434800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097227" y="434800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122" y="4412005"/>
              <a:ext cx="4020009" cy="339338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3633545"/>
            <a:ext cx="1798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1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7100" y="1427454"/>
            <a:ext cx="7429500" cy="3497804"/>
            <a:chOff x="3467100" y="1493296"/>
            <a:chExt cx="7429500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810000" y="2077640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 em xưa ở bụi tre.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Mùa đông xếp lại mùa hè mở ra.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 gì?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05200" y="1427454"/>
            <a:ext cx="6781800" cy="3497804"/>
            <a:chOff x="4114800" y="5219383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4114800" y="5219383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27" b="8333"/>
            <a:stretch/>
          </p:blipFill>
          <p:spPr>
            <a:xfrm>
              <a:off x="5271667" y="5348966"/>
              <a:ext cx="4134097" cy="323863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4090745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365</Words>
  <Application>Microsoft Office PowerPoint</Application>
  <PresentationFormat>Widescreen</PresentationFormat>
  <Paragraphs>78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Cambria</vt:lpstr>
      <vt:lpstr>iCiel Cadena</vt:lpstr>
      <vt:lpstr>iCiel Crocante</vt:lpstr>
      <vt:lpstr>iCiel Pony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 PC</cp:lastModifiedBy>
  <cp:revision>223</cp:revision>
  <dcterms:created xsi:type="dcterms:W3CDTF">2021-06-17T09:40:01Z</dcterms:created>
  <dcterms:modified xsi:type="dcterms:W3CDTF">2021-10-07T13:42:17Z</dcterms:modified>
</cp:coreProperties>
</file>