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90" r:id="rId4"/>
    <p:sldId id="258" r:id="rId5"/>
    <p:sldId id="279" r:id="rId6"/>
    <p:sldId id="271" r:id="rId7"/>
    <p:sldId id="284" r:id="rId8"/>
    <p:sldId id="285" r:id="rId9"/>
    <p:sldId id="283" r:id="rId10"/>
    <p:sldId id="286" r:id="rId11"/>
    <p:sldId id="287" r:id="rId12"/>
    <p:sldId id="289" r:id="rId13"/>
    <p:sldId id="288" r:id="rId14"/>
    <p:sldId id="259" r:id="rId15"/>
    <p:sldId id="263" r:id="rId16"/>
    <p:sldId id="281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6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07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9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75" y="-261047"/>
            <a:ext cx="12245975" cy="6888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702" y="1356542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 12  </a:t>
            </a:r>
          </a:p>
          <a:p>
            <a:pPr algn="ctr"/>
            <a:r>
              <a:rPr lang="en-US" sz="5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62539" y="-265548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8700" y="804652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41499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Theo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(VD: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797" y="172113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6098" y="24770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7997" y="37262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949751" y="925184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21613" y="2431749"/>
            <a:ext cx="7960995" cy="201280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68435" y="2636081"/>
            <a:ext cx="629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31901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94331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=""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=""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=""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6500" y="5233035"/>
            <a:ext cx="7112000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3" y="20277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a37ccd089b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896" y="3187700"/>
            <a:ext cx="3824604" cy="3824604"/>
          </a:xfrm>
          <a:prstGeom prst="rect">
            <a:avLst/>
          </a:prstGeom>
        </p:spPr>
      </p:pic>
      <p:sp>
        <p:nvSpPr>
          <p:cNvPr id="50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5563" y="1872004"/>
            <a:ext cx="11203016" cy="2961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219139">
              <a:lnSpc>
                <a:spcPct val="150000"/>
              </a:lnSpc>
              <a:defRPr/>
            </a:pP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11502" y="2169342"/>
            <a:ext cx="799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THANK YOU!</a:t>
            </a:r>
            <a:endParaRPr lang="en-US" sz="8000" b="1" dirty="0">
              <a:solidFill>
                <a:srgbClr val="FF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335530" y="388843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46"/>
            <a:r>
              <a:rPr lang="en-US" sz="421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21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1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421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74777" y="970375"/>
            <a:ext cx="8081693" cy="5488083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608097" y="5381419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2789722" y="2191596"/>
            <a:ext cx="5933973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rõ ràng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biết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nghỉ hơi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880570" y="3714416"/>
            <a:ext cx="5752276" cy="120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r>
              <a:rPr lang="vi-VN" sz="2400" dirty="0"/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xmlns="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154" y="4889468"/>
            <a:ext cx="5762692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nước, chăm chỉ, trách nhiệm, nhân ái; có ý thức rèn luyện phẩm chất tự tin, mạnh dạn trong giao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0314" lvl="1" indent="-267364" algn="just" defTabSz="527427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12740" y="3087713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2701" y="3093735"/>
            <a:ext cx="2246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356093" y="184963"/>
            <a:ext cx="11507188" cy="62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384748" y="149479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7888" y="13692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6634" y="804815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79619"/>
              </p:ext>
            </p:extLst>
          </p:nvPr>
        </p:nvGraphicFramePr>
        <p:xfrm>
          <a:off x="3453486" y="1956458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=""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=""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=""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71999" y="5423463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75000" y="1956457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04286" y="5423463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822191" y="2646434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loud Callout 33"/>
          <p:cNvSpPr/>
          <p:nvPr/>
        </p:nvSpPr>
        <p:spPr>
          <a:xfrm>
            <a:off x="9510471" y="325299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508" y="3115950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5092" y="3240234"/>
            <a:ext cx="62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4062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3604" y="2991927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47302" y="2349500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8046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1417" y="2197100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524</Words>
  <Application>Microsoft Office PowerPoint</Application>
  <PresentationFormat>Widescreen</PresentationFormat>
  <Paragraphs>105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Arial-Rounded</vt:lpstr>
      <vt:lpstr>Calibri Light</vt:lpstr>
      <vt:lpstr>r0c0i Linotte</vt:lpstr>
      <vt:lpstr>SVN-Gretoon</vt:lpstr>
      <vt:lpstr>Times New Roman</vt:lpstr>
      <vt:lpstr>Wingdings</vt:lpstr>
      <vt:lpstr>字魂59号-创粗黑</vt:lpstr>
      <vt:lpstr>方正宋刻本秀楷简体</vt:lpstr>
      <vt:lpstr>等线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AutoBVT</cp:lastModifiedBy>
  <cp:revision>31</cp:revision>
  <dcterms:created xsi:type="dcterms:W3CDTF">2018-09-05T13:02:01Z</dcterms:created>
  <dcterms:modified xsi:type="dcterms:W3CDTF">2021-10-08T02:00:00Z</dcterms:modified>
</cp:coreProperties>
</file>