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9" r:id="rId2"/>
    <p:sldId id="325" r:id="rId3"/>
    <p:sldId id="302" r:id="rId4"/>
    <p:sldId id="310" r:id="rId5"/>
    <p:sldId id="311" r:id="rId6"/>
    <p:sldId id="259" r:id="rId7"/>
    <p:sldId id="313" r:id="rId8"/>
    <p:sldId id="312" r:id="rId9"/>
    <p:sldId id="315" r:id="rId10"/>
    <p:sldId id="316" r:id="rId11"/>
    <p:sldId id="288" r:id="rId12"/>
    <p:sldId id="282" r:id="rId13"/>
    <p:sldId id="317" r:id="rId14"/>
    <p:sldId id="320" r:id="rId15"/>
    <p:sldId id="318" r:id="rId16"/>
    <p:sldId id="319" r:id="rId17"/>
    <p:sldId id="256" r:id="rId18"/>
    <p:sldId id="268" r:id="rId19"/>
    <p:sldId id="321" r:id="rId20"/>
    <p:sldId id="296" r:id="rId21"/>
    <p:sldId id="324" r:id="rId22"/>
    <p:sldId id="323" r:id="rId23"/>
    <p:sldId id="307" r:id="rId24"/>
    <p:sldId id="326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80" d="100"/>
          <a:sy n="80" d="100"/>
        </p:scale>
        <p:origin x="4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50726" y="2830737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30430" y="280781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34313" y="2902779"/>
            <a:ext cx="1366032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22488" y="2996688"/>
            <a:ext cx="8235829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5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3" y="3879116"/>
            <a:ext cx="5115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80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2705" y="770021"/>
            <a:ext cx="885524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11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Wow!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279427" y="1761936"/>
            <a:ext cx="7633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1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9070053" y="2502567"/>
            <a:ext cx="3121947" cy="4150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(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3259</TotalTime>
  <Words>836</Words>
  <Application>Microsoft Office PowerPoint</Application>
  <PresentationFormat>Widescreen</PresentationFormat>
  <Paragraphs>137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111</cp:revision>
  <dcterms:created xsi:type="dcterms:W3CDTF">2021-06-17T09:40:01Z</dcterms:created>
  <dcterms:modified xsi:type="dcterms:W3CDTF">2021-10-09T14:43:21Z</dcterms:modified>
</cp:coreProperties>
</file>