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14" r:id="rId2"/>
    <p:sldMasterId id="2147483726" r:id="rId3"/>
    <p:sldMasterId id="2147483751" r:id="rId4"/>
    <p:sldMasterId id="2147483763" r:id="rId5"/>
    <p:sldMasterId id="2147483781" r:id="rId6"/>
  </p:sldMasterIdLst>
  <p:notesMasterIdLst>
    <p:notesMasterId r:id="rId21"/>
  </p:notesMasterIdLst>
  <p:sldIdLst>
    <p:sldId id="258" r:id="rId7"/>
    <p:sldId id="295" r:id="rId8"/>
    <p:sldId id="296" r:id="rId9"/>
    <p:sldId id="281" r:id="rId10"/>
    <p:sldId id="297" r:id="rId11"/>
    <p:sldId id="298" r:id="rId12"/>
    <p:sldId id="299" r:id="rId13"/>
    <p:sldId id="300" r:id="rId14"/>
    <p:sldId id="301" r:id="rId15"/>
    <p:sldId id="302" r:id="rId16"/>
    <p:sldId id="303" r:id="rId17"/>
    <p:sldId id="304" r:id="rId18"/>
    <p:sldId id="305" r:id="rId19"/>
    <p:sldId id="2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660"/>
  </p:normalViewPr>
  <p:slideViewPr>
    <p:cSldViewPr snapToGrid="0">
      <p:cViewPr varScale="1">
        <p:scale>
          <a:sx n="81" d="100"/>
          <a:sy n="81" d="100"/>
        </p:scale>
        <p:origin x="1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5</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10/4/2021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10/4/2021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5.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2021/10/4</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9.png"/><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40.GIF"/><Relationship Id="rId5" Type="http://schemas.openxmlformats.org/officeDocument/2006/relationships/image" Target="../media/image41.png"/><Relationship Id="rId10" Type="http://schemas.openxmlformats.org/officeDocument/2006/relationships/image" Target="../media/image39.GIF"/><Relationship Id="rId4" Type="http://schemas.openxmlformats.org/officeDocument/2006/relationships/image" Target="../media/image30.png"/><Relationship Id="rId9" Type="http://schemas.openxmlformats.org/officeDocument/2006/relationships/image" Target="../media/image38.GIF"/></Relationships>
</file>

<file path=ppt/slides/_rels/slide1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1.png"/><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32.png"/><Relationship Id="rId9" Type="http://schemas.openxmlformats.org/officeDocument/2006/relationships/image" Target="../media/image38.GIF"/></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30.png"/><Relationship Id="rId18" Type="http://schemas.openxmlformats.org/officeDocument/2006/relationships/audio" Target="../media/audio2.wav"/><Relationship Id="rId3" Type="http://schemas.openxmlformats.org/officeDocument/2006/relationships/image" Target="../media/image24.jpeg"/><Relationship Id="rId7" Type="http://schemas.openxmlformats.org/officeDocument/2006/relationships/image" Target="../media/image26.png"/><Relationship Id="rId12" Type="http://schemas.openxmlformats.org/officeDocument/2006/relationships/image" Target="../media/image29.png"/><Relationship Id="rId17" Type="http://schemas.openxmlformats.org/officeDocument/2006/relationships/image" Target="../media/image33.GIF"/><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slide" Target="slide10.xml"/><Relationship Id="rId5" Type="http://schemas.openxmlformats.org/officeDocument/2006/relationships/audio" Target="../media/audio1.wav"/><Relationship Id="rId15" Type="http://schemas.openxmlformats.org/officeDocument/2006/relationships/image" Target="../media/image31.png"/><Relationship Id="rId10" Type="http://schemas.openxmlformats.org/officeDocument/2006/relationships/image" Target="../media/image28.png"/><Relationship Id="rId4" Type="http://schemas.openxmlformats.org/officeDocument/2006/relationships/slide" Target="slide8.xml"/><Relationship Id="rId9" Type="http://schemas.openxmlformats.org/officeDocument/2006/relationships/image" Target="../media/image27.png"/><Relationship Id="rId14"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5.png"/><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35.png"/><Relationship Id="rId5" Type="http://schemas.openxmlformats.org/officeDocument/2006/relationships/image" Target="../media/image34.GIF"/><Relationship Id="rId10" Type="http://schemas.openxmlformats.org/officeDocument/2006/relationships/image" Target="../media/image39.GIF"/><Relationship Id="rId4" Type="http://schemas.openxmlformats.org/officeDocument/2006/relationships/image" Target="../media/image26.png"/><Relationship Id="rId9"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7.png"/><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40.GIF"/><Relationship Id="rId5" Type="http://schemas.openxmlformats.org/officeDocument/2006/relationships/image" Target="../media/image35.png"/><Relationship Id="rId10" Type="http://schemas.openxmlformats.org/officeDocument/2006/relationships/image" Target="../media/image39.GIF"/><Relationship Id="rId4" Type="http://schemas.openxmlformats.org/officeDocument/2006/relationships/image" Target="../media/image28.png"/><Relationship Id="rId9"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p:cNvPicPr>
            <a:picLocks noChangeAspect="1"/>
          </p:cNvPicPr>
          <p:nvPr/>
        </p:nvPicPr>
        <p:blipFill>
          <a:blip r:embed="rId3"/>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4"/>
          <a:stretch>
            <a:fillRect/>
          </a:stretch>
        </p:blipFill>
        <p:spPr>
          <a:xfrm>
            <a:off x="9726084" y="4347633"/>
            <a:ext cx="2061633" cy="1384300"/>
          </a:xfrm>
          <a:prstGeom prst="rect">
            <a:avLst/>
          </a:prstGeom>
          <a:noFill/>
          <a:ln w="9525">
            <a:noFill/>
          </a:ln>
        </p:spPr>
      </p:pic>
      <p:sp>
        <p:nvSpPr>
          <p:cNvPr id="27" name="Rectangle: Folded Corner 26"/>
          <p:cNvSpPr/>
          <p:nvPr/>
        </p:nvSpPr>
        <p:spPr>
          <a:xfrm>
            <a:off x="724958" y="1324072"/>
            <a:ext cx="10742083" cy="1018116"/>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defTabSz="685800">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Vì</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sao</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Vũ</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Duệ</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được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thầy</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khen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mn-ea"/>
              </a:rPr>
              <a:t>?</a:t>
            </a:r>
            <a:endParaRPr kumimoji="0"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83684" y="2668106"/>
            <a:ext cx="10769600" cy="844551"/>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defTabSz="685800">
              <a:buFontTx/>
              <a:buChar char="-"/>
              <a:defRPr/>
            </a:pP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Vũ</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Duệ</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tinh</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thần</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chăm</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endPar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5"/>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defRPr/>
              </a:pPr>
              <a:endParaRPr kumimoji="0"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pic>
        <p:nvPicPr>
          <p:cNvPr id="27660" name="Picture 37"/>
          <p:cNvPicPr>
            <a:picLocks noChangeAspect="1"/>
          </p:cNvPicPr>
          <p:nvPr/>
        </p:nvPicPr>
        <p:blipFill>
          <a:blip r:embed="rId6"/>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6"/>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7"/>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8"/>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0"/>
          <a:stretch>
            <a:fillRect/>
          </a:stretch>
        </p:blipFill>
        <p:spPr>
          <a:xfrm>
            <a:off x="11051117" y="3822700"/>
            <a:ext cx="713316"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0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nextCondLst>
                <p:cond evt="onClick" delay="0">
                  <p:tgtEl>
                    <p:spTgt spid="7"/>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p:cNvPicPr>
            <a:picLocks noChangeAspect="1"/>
          </p:cNvPicPr>
          <p:nvPr/>
        </p:nvPicPr>
        <p:blipFill>
          <a:blip r:embed="rId3"/>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4"/>
          <a:stretch>
            <a:fillRect/>
          </a:stretch>
        </p:blipFill>
        <p:spPr>
          <a:xfrm>
            <a:off x="9726084" y="4347633"/>
            <a:ext cx="2061633" cy="1384300"/>
          </a:xfrm>
          <a:prstGeom prst="rect">
            <a:avLst/>
          </a:prstGeom>
          <a:noFill/>
          <a:ln w="9525">
            <a:noFill/>
          </a:ln>
        </p:spPr>
      </p:pic>
      <p:sp>
        <p:nvSpPr>
          <p:cNvPr id="27" name="Rectangle: Folded Corner 26"/>
          <p:cNvSpPr/>
          <p:nvPr/>
        </p:nvSpPr>
        <p:spPr>
          <a:xfrm>
            <a:off x="540702" y="1159750"/>
            <a:ext cx="10849113" cy="848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defTabSz="68580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Vì</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sao</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Vũ</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Duệ</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được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đi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sym typeface="+mn-ea"/>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mn-ea"/>
            </a:endParaRPr>
          </a:p>
        </p:txBody>
      </p:sp>
      <p:sp>
        <p:nvSpPr>
          <p:cNvPr id="28" name="Rectangle: Folded Corner 27"/>
          <p:cNvSpPr/>
          <p:nvPr/>
        </p:nvSpPr>
        <p:spPr>
          <a:xfrm>
            <a:off x="540702" y="2437266"/>
            <a:ext cx="11110595" cy="1191684"/>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defTabSz="685800">
              <a:defRPr/>
            </a:pP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Thầy</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thương</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hoàn</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cảnh</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khó</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khăn</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sự</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ham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Vũ</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Duệ</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nên</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cho</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Vũ</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Duệ</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vào</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5"/>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defRPr/>
              </a:pPr>
              <a:endParaRPr kumimoji="0"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pic>
        <p:nvPicPr>
          <p:cNvPr id="28684" name="Picture 37"/>
          <p:cNvPicPr>
            <a:picLocks noChangeAspect="1"/>
          </p:cNvPicPr>
          <p:nvPr/>
        </p:nvPicPr>
        <p:blipFill>
          <a:blip r:embed="rId6"/>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6"/>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7"/>
          <a:stretch>
            <a:fillRect/>
          </a:stretch>
        </p:blipFill>
        <p:spPr>
          <a:xfrm>
            <a:off x="2693459" y="4927783"/>
            <a:ext cx="778933" cy="770467"/>
          </a:xfrm>
          <a:prstGeom prst="rect">
            <a:avLst/>
          </a:prstGeom>
          <a:noFill/>
          <a:ln w="9525">
            <a:noFill/>
          </a:ln>
        </p:spPr>
      </p:pic>
      <p:pic>
        <p:nvPicPr>
          <p:cNvPr id="28687" name="Picture 50"/>
          <p:cNvPicPr>
            <a:picLocks noChangeAspect="1"/>
          </p:cNvPicPr>
          <p:nvPr/>
        </p:nvPicPr>
        <p:blipFill>
          <a:blip r:embed="rId8"/>
          <a:stretch>
            <a:fillRect/>
          </a:stretch>
        </p:blipFill>
        <p:spPr>
          <a:xfrm flipH="1">
            <a:off x="5584825" y="5034417"/>
            <a:ext cx="882649" cy="842433"/>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0"/>
          <a:stretch>
            <a:fillRect/>
          </a:stretch>
        </p:blipFill>
        <p:spPr>
          <a:xfrm>
            <a:off x="11051117" y="3822700"/>
            <a:ext cx="713316" cy="119168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0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nextCondLst>
                <p:cond evt="onClick" delay="0">
                  <p:tgtEl>
                    <p:spTgt spid="7"/>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5"/>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5303"/>
                                        </p:tgtEl>
                                        <p:attrNameLst>
                                          <p:attrName>style.visibility</p:attrName>
                                        </p:attrNameLst>
                                      </p:cBhvr>
                                      <p:to>
                                        <p:strVal val="visible"/>
                                      </p:to>
                                    </p:set>
                                    <p:anim calcmode="lin" valueType="num">
                                      <p:cBhvr additive="base">
                                        <p:cTn id="7" dur="500" fill="hold"/>
                                        <p:tgtEl>
                                          <p:spTgt spid="55303"/>
                                        </p:tgtEl>
                                        <p:attrNameLst>
                                          <p:attrName>ppt_x</p:attrName>
                                        </p:attrNameLst>
                                      </p:cBhvr>
                                      <p:tavLst>
                                        <p:tav tm="0">
                                          <p:val>
                                            <p:strVal val="1+#ppt_w/2"/>
                                          </p:val>
                                        </p:tav>
                                        <p:tav tm="100000">
                                          <p:val>
                                            <p:strVal val="#ppt_x"/>
                                          </p:val>
                                        </p:tav>
                                      </p:tavLst>
                                    </p:anim>
                                    <p:anim calcmode="lin" valueType="num">
                                      <p:cBhvr additive="base">
                                        <p:cTn id="8" dur="500" fill="hold"/>
                                        <p:tgtEl>
                                          <p:spTgt spid="55303"/>
                                        </p:tgtEl>
                                        <p:attrNameLst>
                                          <p:attrName>ppt_y</p:attrName>
                                        </p:attrNameLst>
                                      </p:cBhvr>
                                      <p:tavLst>
                                        <p:tav tm="0">
                                          <p:val>
                                            <p:strVal val="#ppt_y"/>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p:nvPr/>
        </p:nvSpPr>
        <p:spPr>
          <a:xfrm>
            <a:off x="1563757" y="1114287"/>
            <a:ext cx="8737600" cy="646331"/>
          </a:xfrm>
          <a:prstGeom prst="rect">
            <a:avLst/>
          </a:prstGeom>
          <a:noFill/>
          <a:ln w="9525">
            <a:noFill/>
          </a:ln>
        </p:spPr>
        <p:txBody>
          <a:bodyPr wrap="square">
            <a:spAutoFit/>
          </a:bodyPr>
          <a:lstStyle/>
          <a:p>
            <a:pPr lvl="0">
              <a:defRPr/>
            </a:pPr>
            <a:r>
              <a:rPr lang="vi-VN" sz="3600" b="1" dirty="0">
                <a:solidFill>
                  <a:srgbClr val="FF0000"/>
                </a:solidFill>
                <a:latin typeface="Times New Roman" panose="02020603050405020304" pitchFamily="18" charset="0"/>
                <a:cs typeface="Times New Roman" panose="02020603050405020304" pitchFamily="18" charset="0"/>
              </a:rPr>
              <a:t>Qua câu chuyện, em học được điều gì?</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Media3~1">
            <a:hlinkClick r:id="" action="ppaction://media"/>
            <a:extLst>
              <a:ext uri="{FF2B5EF4-FFF2-40B4-BE49-F238E27FC236}">
                <a16:creationId xmlns:a16="http://schemas.microsoft.com/office/drawing/2014/main" id="{C4E1AF20-C5EF-471C-A65E-AAB5D690F3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92175" y="451262"/>
            <a:ext cx="11595025" cy="60416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3" name="Picture 2"/>
          <p:cNvPicPr>
            <a:picLocks noChangeAspect="1"/>
          </p:cNvPicPr>
          <p:nvPr/>
        </p:nvPicPr>
        <p:blipFill>
          <a:blip r:embed="rId6"/>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87821" y="0"/>
            <a:ext cx="13611649"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288313" y="3817938"/>
            <a:ext cx="4504080" cy="3206750"/>
          </a:xfrm>
          <a:prstGeom prst="rect">
            <a:avLst/>
          </a:prstGeom>
          <a:noFill/>
          <a:ln w="9525">
            <a:noFill/>
          </a:ln>
        </p:spPr>
      </p:pic>
      <p:sp>
        <p:nvSpPr>
          <p:cNvPr id="67588" name="Text Box 4"/>
          <p:cNvSpPr txBox="1"/>
          <p:nvPr/>
        </p:nvSpPr>
        <p:spPr>
          <a:xfrm>
            <a:off x="2454442" y="2921000"/>
            <a:ext cx="7952874" cy="800215"/>
          </a:xfrm>
          <a:prstGeom prst="rect">
            <a:avLst/>
          </a:prstGeom>
          <a:noFill/>
          <a:ln w="9525">
            <a:noFill/>
          </a:ln>
        </p:spPr>
        <p:txBody>
          <a:bodyPr wrap="square"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Kể lại chuyện theo tranh</a:t>
            </a:r>
          </a:p>
        </p:txBody>
      </p:sp>
    </p:spTree>
  </p:cSld>
  <p:clrMapOvr>
    <a:masterClrMapping/>
  </p:clrMapOvr>
  <p:transition>
    <p:sndAc>
      <p:stSnd>
        <p:snd r:embed="rId3"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3"/>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Cùng bạn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ChangeAspect="1"/>
          </p:cNvPicPr>
          <p:nvPr/>
        </p:nvPicPr>
        <p:blipFill>
          <a:blip r:embed="rId3"/>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4"/>
          <a:stretch>
            <a:fillRect/>
          </a:stretch>
        </p:blipFill>
        <p:spPr>
          <a:xfrm>
            <a:off x="9726084" y="4347633"/>
            <a:ext cx="2061633" cy="1384300"/>
          </a:xfrm>
          <a:prstGeom prst="rect">
            <a:avLst/>
          </a:prstGeom>
          <a:noFill/>
          <a:ln w="9525">
            <a:noFill/>
          </a:ln>
        </p:spPr>
      </p:pic>
      <p:sp>
        <p:nvSpPr>
          <p:cNvPr id="27" name="Rectangle: Folded Corner 26"/>
          <p:cNvSpPr/>
          <p:nvPr/>
        </p:nvSpPr>
        <p:spPr>
          <a:xfrm>
            <a:off x="173567" y="1079915"/>
            <a:ext cx="11641667" cy="815446"/>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Vì sao cậu bé Vũ Duệ không được đi học?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173567" y="1995178"/>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defTabSz="685800">
              <a:defRPr/>
            </a:pPr>
            <a:r>
              <a:rPr lang="en-US" alt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 Vũ Duệ là con nhà nghèo, bố mẹ không có tiền cho đi học, phải ở nhà trông em.</a:t>
            </a:r>
            <a:endPar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5610" name="Picture 34"/>
          <p:cNvPicPr>
            <a:picLocks noChangeAspect="1"/>
          </p:cNvPicPr>
          <p:nvPr/>
        </p:nvPicPr>
        <p:blipFill>
          <a:blip r:embed="rId5"/>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6"/>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defRPr/>
              </a:pPr>
              <a:endParaRPr kumimoji="0"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pic>
        <p:nvPicPr>
          <p:cNvPr id="25614" name="Picture 48"/>
          <p:cNvPicPr>
            <a:picLocks noChangeAspect="1"/>
          </p:cNvPicPr>
          <p:nvPr/>
        </p:nvPicPr>
        <p:blipFill>
          <a:blip r:embed="rId7"/>
          <a:stretch>
            <a:fillRect/>
          </a:stretch>
        </p:blipFill>
        <p:spPr>
          <a:xfrm>
            <a:off x="2655357" y="5039783"/>
            <a:ext cx="778933" cy="770467"/>
          </a:xfrm>
          <a:prstGeom prst="rect">
            <a:avLst/>
          </a:prstGeom>
          <a:noFill/>
          <a:ln w="9525">
            <a:noFill/>
          </a:ln>
        </p:spPr>
      </p:pic>
      <p:pic>
        <p:nvPicPr>
          <p:cNvPr id="25615" name="Picture 50"/>
          <p:cNvPicPr>
            <a:picLocks noChangeAspect="1"/>
          </p:cNvPicPr>
          <p:nvPr/>
        </p:nvPicPr>
        <p:blipFill>
          <a:blip r:embed="rId8"/>
          <a:stretch>
            <a:fillRect/>
          </a:stretch>
        </p:blipFill>
        <p:spPr>
          <a:xfrm flipH="1">
            <a:off x="7005109" y="4913786"/>
            <a:ext cx="882649" cy="842433"/>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0"/>
          <a:stretch>
            <a:fillRect/>
          </a:stretch>
        </p:blipFill>
        <p:spPr>
          <a:xfrm>
            <a:off x="11051117" y="3822700"/>
            <a:ext cx="713316" cy="1191684"/>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0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nextCondLst>
                <p:cond evt="onClick" delay="0">
                  <p:tgtEl>
                    <p:spTgt spid="7"/>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p:cNvPicPr>
          <p:nvPr/>
        </p:nvPicPr>
        <p:blipFill>
          <a:blip r:embed="rId3"/>
          <a:stretch>
            <a:fillRect/>
          </a:stretch>
        </p:blipFill>
        <p:spPr>
          <a:xfrm>
            <a:off x="9772651" y="4861984"/>
            <a:ext cx="1810142" cy="1742016"/>
          </a:xfrm>
          <a:prstGeom prst="rect">
            <a:avLst/>
          </a:prstGeom>
          <a:noFill/>
          <a:ln w="9525">
            <a:noFill/>
          </a:ln>
        </p:spPr>
      </p:pic>
      <p:pic>
        <p:nvPicPr>
          <p:cNvPr id="7" name="Picture 6"/>
          <p:cNvPicPr>
            <a:picLocks noChangeAspect="1"/>
          </p:cNvPicPr>
          <p:nvPr/>
        </p:nvPicPr>
        <p:blipFill>
          <a:blip r:embed="rId4"/>
          <a:stretch>
            <a:fillRect/>
          </a:stretch>
        </p:blipFill>
        <p:spPr>
          <a:xfrm>
            <a:off x="9726084" y="4347633"/>
            <a:ext cx="1893747" cy="1384300"/>
          </a:xfrm>
          <a:prstGeom prst="rect">
            <a:avLst/>
          </a:prstGeom>
          <a:noFill/>
          <a:ln w="9525">
            <a:noFill/>
          </a:ln>
        </p:spPr>
      </p:pic>
      <p:sp>
        <p:nvSpPr>
          <p:cNvPr id="27" name="Rectangle: Folded Corner 26"/>
          <p:cNvSpPr/>
          <p:nvPr/>
        </p:nvSpPr>
        <p:spPr>
          <a:xfrm>
            <a:off x="342395" y="1055523"/>
            <a:ext cx="10484632" cy="903786"/>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defTabSz="685800">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Buổi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sáng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Vũ</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Duệ</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cõng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đâu</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342395" y="2173092"/>
            <a:ext cx="10484632" cy="1219835"/>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defTabSz="685800">
              <a:defRPr/>
            </a:pPr>
            <a:r>
              <a:rPr lang="en-US" altLang="vi-VN" sz="3200" b="1">
                <a:solidFill>
                  <a:srgbClr val="002060"/>
                </a:solidFill>
                <a:latin typeface="Times New Roman" panose="02020603050405020304" pitchFamily="18" charset="0"/>
                <a:ea typeface="Tahoma" panose="020B0604030504040204" pitchFamily="34" charset="0"/>
                <a:cs typeface="Times New Roman" panose="02020603050405020304" pitchFamily="18" charset="0"/>
              </a:rPr>
              <a:t>Vũ Duệ đứng ngoài cửa ngóng vào, nghe thầy giảng bài.</a:t>
            </a:r>
            <a:endParaRPr kumimoji="0" lang="en-US" alt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6635" name="Flowchart: Summing Junction 35"/>
          <p:cNvGrpSpPr/>
          <p:nvPr/>
        </p:nvGrpSpPr>
        <p:grpSpPr>
          <a:xfrm>
            <a:off x="4011084" y="4182533"/>
            <a:ext cx="169153" cy="177800"/>
            <a:chOff x="2527" y="2634"/>
            <a:chExt cx="115" cy="112"/>
          </a:xfrm>
        </p:grpSpPr>
        <p:pic>
          <p:nvPicPr>
            <p:cNvPr id="26642" name="Flowchart: Summing Junction 35"/>
            <p:cNvPicPr/>
            <p:nvPr/>
          </p:nvPicPr>
          <p:blipFill>
            <a:blip r:embed="rId5"/>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defTabSz="685800" rtl="0" eaLnBrk="1" fontAlgn="auto" latinLnBrk="0" hangingPunct="1">
                <a:lnSpc>
                  <a:spcPct val="100000"/>
                </a:lnSpc>
                <a:spcBef>
                  <a:spcPts val="0"/>
                </a:spcBef>
                <a:spcAft>
                  <a:spcPts val="0"/>
                </a:spcAft>
                <a:buClrTx/>
                <a:buSzTx/>
                <a:buFontTx/>
                <a:buNone/>
                <a:defRPr/>
              </a:pPr>
              <a:endParaRPr kumimoji="0" sz="32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pic>
        <p:nvPicPr>
          <p:cNvPr id="26636" name="Picture 37"/>
          <p:cNvPicPr>
            <a:picLocks noChangeAspect="1"/>
          </p:cNvPicPr>
          <p:nvPr/>
        </p:nvPicPr>
        <p:blipFill>
          <a:blip r:embed="rId6"/>
          <a:stretch>
            <a:fillRect/>
          </a:stretch>
        </p:blipFill>
        <p:spPr>
          <a:xfrm>
            <a:off x="5001685" y="5154084"/>
            <a:ext cx="1071308" cy="1276349"/>
          </a:xfrm>
          <a:prstGeom prst="rect">
            <a:avLst/>
          </a:prstGeom>
          <a:noFill/>
          <a:ln w="9525">
            <a:noFill/>
          </a:ln>
        </p:spPr>
      </p:pic>
      <p:pic>
        <p:nvPicPr>
          <p:cNvPr id="26637" name="Picture 44"/>
          <p:cNvPicPr>
            <a:picLocks noChangeAspect="1"/>
          </p:cNvPicPr>
          <p:nvPr/>
        </p:nvPicPr>
        <p:blipFill>
          <a:blip r:embed="rId6"/>
          <a:stretch>
            <a:fillRect/>
          </a:stretch>
        </p:blipFill>
        <p:spPr>
          <a:xfrm>
            <a:off x="0" y="3972984"/>
            <a:ext cx="1069365" cy="1276349"/>
          </a:xfrm>
          <a:prstGeom prst="rect">
            <a:avLst/>
          </a:prstGeom>
          <a:noFill/>
          <a:ln w="9525">
            <a:noFill/>
          </a:ln>
        </p:spPr>
      </p:pic>
      <p:pic>
        <p:nvPicPr>
          <p:cNvPr id="26638" name="Picture 48"/>
          <p:cNvPicPr>
            <a:picLocks noChangeAspect="1"/>
          </p:cNvPicPr>
          <p:nvPr/>
        </p:nvPicPr>
        <p:blipFill>
          <a:blip r:embed="rId7"/>
          <a:stretch>
            <a:fillRect/>
          </a:stretch>
        </p:blipFill>
        <p:spPr>
          <a:xfrm>
            <a:off x="2650113" y="5177920"/>
            <a:ext cx="715502" cy="770467"/>
          </a:xfrm>
          <a:prstGeom prst="rect">
            <a:avLst/>
          </a:prstGeom>
          <a:noFill/>
          <a:ln w="9525">
            <a:noFill/>
          </a:ln>
        </p:spPr>
      </p:pic>
      <p:pic>
        <p:nvPicPr>
          <p:cNvPr id="26639" name="Picture 50"/>
          <p:cNvPicPr>
            <a:picLocks noChangeAspect="1"/>
          </p:cNvPicPr>
          <p:nvPr/>
        </p:nvPicPr>
        <p:blipFill>
          <a:blip r:embed="rId8"/>
          <a:stretch>
            <a:fillRect/>
          </a:stretch>
        </p:blipFill>
        <p:spPr>
          <a:xfrm flipH="1">
            <a:off x="5833811" y="5014384"/>
            <a:ext cx="810772" cy="842433"/>
          </a:xfrm>
          <a:prstGeom prst="rect">
            <a:avLst/>
          </a:prstGeom>
          <a:noFill/>
          <a:ln w="9525">
            <a:noFill/>
          </a:ln>
        </p:spPr>
      </p:pic>
      <p:pic>
        <p:nvPicPr>
          <p:cNvPr id="53" name="Picture 52"/>
          <p:cNvPicPr>
            <a:picLocks noChangeAspect="1"/>
          </p:cNvPicPr>
          <p:nvPr/>
        </p:nvPicPr>
        <p:blipFill>
          <a:blip r:embed="rId9"/>
          <a:stretch>
            <a:fillRect/>
          </a:stretch>
        </p:blipFill>
        <p:spPr>
          <a:xfrm>
            <a:off x="9884833" y="3920067"/>
            <a:ext cx="454966" cy="438151"/>
          </a:xfrm>
          <a:prstGeom prst="rect">
            <a:avLst/>
          </a:prstGeom>
          <a:noFill/>
          <a:ln w="9525">
            <a:noFill/>
          </a:ln>
        </p:spPr>
      </p:pic>
      <p:pic>
        <p:nvPicPr>
          <p:cNvPr id="55" name="Picture 54"/>
          <p:cNvPicPr>
            <a:picLocks noChangeAspect="1"/>
          </p:cNvPicPr>
          <p:nvPr/>
        </p:nvPicPr>
        <p:blipFill>
          <a:blip r:embed="rId10"/>
          <a:stretch>
            <a:fillRect/>
          </a:stretch>
        </p:blipFill>
        <p:spPr>
          <a:xfrm>
            <a:off x="11051117" y="3822700"/>
            <a:ext cx="655228" cy="119168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
                                        <p:tgtEl>
                                          <p:spTgt spid="28"/>
                                        </p:tgtEl>
                                      </p:cBhvr>
                                    </p:animEffect>
                                    <p:anim calcmode="lin" valueType="num">
                                      <p:cBhvr>
                                        <p:cTn id="8" dur="10" fill="hold"/>
                                        <p:tgtEl>
                                          <p:spTgt spid="28"/>
                                        </p:tgtEl>
                                        <p:attrNameLst>
                                          <p:attrName>ppt_x</p:attrName>
                                        </p:attrNameLst>
                                      </p:cBhvr>
                                      <p:tavLst>
                                        <p:tav tm="0">
                                          <p:val>
                                            <p:strVal val="#ppt_x"/>
                                          </p:val>
                                        </p:tav>
                                        <p:tav tm="100000">
                                          <p:val>
                                            <p:strVal val="#ppt_x"/>
                                          </p:val>
                                        </p:tav>
                                      </p:tavLst>
                                    </p:anim>
                                    <p:anim calcmode="lin" valueType="num">
                                      <p:cBhvr>
                                        <p:cTn id="9" dur="10" fill="hold"/>
                                        <p:tgtEl>
                                          <p:spTgt spid="28"/>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6.25E-7 -3.7037E-6 L -6.25E-7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nextCondLst>
                <p:cond evt="onClick" delay="0">
                  <p:tgtEl>
                    <p:spTgt spid="7"/>
                  </p:tgtEl>
                </p:cond>
              </p:nextCondLst>
            </p:seq>
          </p:childTnLst>
        </p:cTn>
      </p:par>
    </p:tnLst>
    <p:bldLst>
      <p:bldP spid="28" grpId="0" bldLvl="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217</Words>
  <Application>Microsoft Office PowerPoint</Application>
  <PresentationFormat>Widescreen</PresentationFormat>
  <Paragraphs>26</Paragraphs>
  <Slides>14</Slides>
  <Notes>8</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14</vt:i4>
      </vt:variant>
    </vt:vector>
  </HeadingPairs>
  <TitlesOfParts>
    <vt:vector size="27" baseType="lpstr">
      <vt:lpstr>等线</vt:lpstr>
      <vt:lpstr>.VnAvant</vt:lpstr>
      <vt:lpstr>Arial</vt:lpstr>
      <vt:lpstr>Arial-Rounded</vt:lpstr>
      <vt:lpstr>Calibri</vt:lpstr>
      <vt:lpstr>Calibri Light</vt:lpstr>
      <vt:lpstr>Times New Roman</vt:lpstr>
      <vt:lpstr>1_Office 主题​​</vt:lpstr>
      <vt:lpstr>2_Office 主题​​</vt:lpstr>
      <vt:lpstr>1_Office Theme</vt:lpstr>
      <vt:lpstr>7_Office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Administrator</cp:lastModifiedBy>
  <cp:revision>29</cp:revision>
  <dcterms:created xsi:type="dcterms:W3CDTF">2021-05-24T04:43:32Z</dcterms:created>
  <dcterms:modified xsi:type="dcterms:W3CDTF">2021-10-04T11:20:12Z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