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378" r:id="rId9"/>
    <p:sldId id="380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FC0A-FC91-4579-A4EA-D05B79EF701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AA76F-3330-4E01-9C14-3A6CD206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0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D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AA76F-3330-4E01-9C14-3A6CD206FC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4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32FEF-79FB-4D3B-9B93-EC9C10716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E458B-BFEB-48D7-A10E-41070E810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0FC27-DD75-4C4C-A4A4-B71F45DBE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9ACB1-C171-46A0-8FCB-C692F188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CEFC0-AD91-44C7-8678-B7791F63F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13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296F-4C7D-441D-991D-D9F630C1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AE4BF-A68F-460D-9CEC-4ABE789C6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B7D1F-8D3D-4EF8-A59A-7509BEC1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54B3F-DF78-4549-A811-E18EB48F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C9DF4-A978-43F5-A4FB-53041F44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8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5E9D8E-389C-4E66-9D9D-331AFE4411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5F7375-1929-47D1-8BC4-CAB285AE3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CC467-DF6D-4B0D-98E6-F8E61CA34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F9603-5A2B-4F3F-9B67-1095262B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095A-ECFE-4657-B4A5-6B1767BE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8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7215-01ED-43F2-BF2C-9344713B0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34B93-00A5-4772-B32F-FABEA65D3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C3803-7B00-4C01-B773-1FCD69470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E57D8-A4DF-4A9F-B06E-8F5853E2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C7298-D4ED-4479-84EC-D32C0A39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89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B184-92C7-492D-998D-F4832B16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75AB2-0C5B-4F1B-9AB3-4CE0F2607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B32F1-7114-4272-A444-369038510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953CA-B0C2-4D8A-9FEB-67865AC2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B5950-BABE-43D9-8621-E0C88CA9C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1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3FB-D140-46DF-8217-7C515531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0A690-DD3F-405F-B8F8-E86982F3C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228E00-3FB3-4A22-9970-9333206A5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B8375-D501-4DF3-BB63-F0D152D6A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8F2B-CF6D-4795-B64A-DEABABE8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A7986-BABF-4442-A98D-22F621FD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6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EEC3-611A-40B5-BBC0-C80B32E9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560A3-A119-4CEC-A5A1-AA7F90C68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00190-82DA-4B33-98F7-3DD3FA5DC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88B03-536D-4E94-ADD2-631A4A742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3868ED-5132-4F2F-A16E-0389E404F1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5F3DBA-C84B-4591-BF7E-F2B34DEF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5C905B-46F6-41D8-8709-66856B40E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59025-5DB6-4590-B9E3-5DD4EACB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5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7B9F7-D08B-4737-B75F-D2F7C8AA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9E04AC-4B66-4EAD-94DD-C82359557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D6C47-D792-4CCD-B275-6384D2C1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F832F-AFBC-4FB4-868B-586D03AF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9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C8C0AE-0245-45CB-8D0E-E8655970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6FCF9-0E11-457D-9699-AAA4F1FE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9372E-19A4-4300-BAF5-81521E49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38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1D1C-EC09-414E-AFE9-79C18262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CB3E6-F292-4578-A56B-F08A293A1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64F963-6FFA-4D2E-93CE-A22AA1BFB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3EEB3-1D5B-45F1-AF19-44995534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59AC3-136B-482E-896D-DEAE7FDB7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050AE-91A9-4255-BD96-C3749249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90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F7DAC-2EC4-467B-B4D6-39267997D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AE1587-F091-410F-9A61-BCECD40BE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811F2-06E4-4A5B-8C83-C73B37BA6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DF4CC-30AB-4FD1-904A-49928053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7E284-8610-4AAC-B598-6CEF61221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0C44E-4BD0-41B3-B0A1-1F31AC2A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3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46609-FBFB-42A4-83AF-6E66637B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AFA41-04C2-4CF9-8E0E-176124E6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A92B8-FD9D-4835-91C2-BC7EB8FAF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AE91A-99E7-48EC-B8E8-5C2A1A004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1EB13-9AE7-4C78-B36D-929307F9E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3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621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1815323" y="3592619"/>
            <a:ext cx="8561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D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36" y="499761"/>
            <a:ext cx="11118444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chữ o.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007047" y="4517292"/>
            <a:ext cx="2400073" cy="21700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3051809" y="4517292"/>
            <a:ext cx="2527822" cy="2170016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55">
            <a:extLst>
              <a:ext uri="{FF2B5EF4-FFF2-40B4-BE49-F238E27FC236}">
                <a16:creationId xmlns:a16="http://schemas.microsoft.com/office/drawing/2014/main" id="{A44BF91D-AC03-4111-AF8C-B0448FB05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6436506" y="1002281"/>
            <a:ext cx="1087558" cy="110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412403-5AFB-4012-A668-E13126EB0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3758878" y="280344"/>
            <a:ext cx="1562150" cy="19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ke da chinh">
            <a:extLst>
              <a:ext uri="{FF2B5EF4-FFF2-40B4-BE49-F238E27FC236}">
                <a16:creationId xmlns:a16="http://schemas.microsoft.com/office/drawing/2014/main" id="{645F2362-D328-4002-81AC-24A1B5BED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3625" r="54178" b="84396"/>
          <a:stretch/>
        </p:blipFill>
        <p:spPr bwMode="auto">
          <a:xfrm>
            <a:off x="509029" y="2211179"/>
            <a:ext cx="10403616" cy="215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C84E013-EFBD-4522-9013-3A5809DADB0B}"/>
              </a:ext>
            </a:extLst>
          </p:cNvPr>
          <p:cNvSpPr txBox="1"/>
          <p:nvPr/>
        </p:nvSpPr>
        <p:spPr>
          <a:xfrm>
            <a:off x="2887578" y="2716503"/>
            <a:ext cx="601579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Dung </a:t>
            </a:r>
            <a:r>
              <a:rPr lang="en-US" sz="4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dăng</a:t>
            </a:r>
            <a:r>
              <a:rPr lang="en-US" sz="4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dung </a:t>
            </a:r>
            <a:r>
              <a:rPr lang="en-US" sz="4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dẻ</a:t>
            </a:r>
            <a:endParaRPr lang="en-US" sz="47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6469D5-4AD8-42C3-9F94-BA44B8374FA2}"/>
              </a:ext>
            </a:extLst>
          </p:cNvPr>
          <p:cNvSpPr txBox="1"/>
          <p:nvPr/>
        </p:nvSpPr>
        <p:spPr>
          <a:xfrm>
            <a:off x="2887578" y="3648952"/>
            <a:ext cx="52457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Dắt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trẻ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đi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357157" y="1510216"/>
            <a:ext cx="68483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357157" y="2522497"/>
            <a:ext cx="88156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Dung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Ύ˞</a:t>
            </a:r>
          </a:p>
          <a:p>
            <a:pPr>
              <a:lnSpc>
                <a:spcPct val="150000"/>
              </a:lnSpc>
            </a:pP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Λ˞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357157" y="4688367"/>
            <a:ext cx="952806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438769" y="322198"/>
            <a:ext cx="2718005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279215" y="1338362"/>
            <a:ext cx="181676" cy="456235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1851016" y="938387"/>
            <a:ext cx="3671513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7" y="2971102"/>
            <a:ext cx="1136040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5988363" y="1338362"/>
            <a:ext cx="6031184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116" y="306834"/>
            <a:ext cx="1350730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5969281" y="2055314"/>
            <a:ext cx="6031183" cy="1813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36FE6A-B697-4D69-A4C5-7127EDB2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702530" y="1183501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9370E6-8505-4D40-8EDB-C8D880D4F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138577" y="1020860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9000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4 L -0.02226 0.06065 L -0.03268 0.13588 L -0.03684 0.24838 L -0.03346 0.43588 L -0.03684 0.5125 L -0.05559 0.58172 L -0.08138 0.61875 L -0.10976 0.64329 L -0.14661 0.66204 L -0.17304 0.65811 L -0.18541 0.63588 L -0.17994 0.62362 L -0.16184 0.6088 L -0.13619 0.61135 L -0.09388 0.63843 L -0.05494 0.65209 L -0.02643 0.6544 L 0.01732 0.64329 L 0.05066 0.60996 L 0.07487 0.56551 L 0.09441 0.49028 L 0.10691 0.40139 C 0.10664 0.36644 0.10638 0.33149 0.10612 0.29653 L 0.08946 0.18033 L 0.06029 0.09653 L -0.00429 0.02246 L -0.05911 0.00764 L -0.12851 0.03473 L -0.16328 0.07917 L -0.18268 0.1507 L -0.18138 0.22362 L -0.16953 0.2632 L -0.14518 0.29399 L -0.11471 0.30394 L -0.08203 0.28172 L -0.06328 0.22732 L -0.05976 0.18912 L -0.06263 0.13959 " pathEditMode="relative" rAng="0" ptsTypes="AAAAAAAAAAAAAAAAAAAAAAAAAAAAAAAAAAAAAAA">
                                      <p:cBhvr>
                                        <p:cTn id="4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86106" y="29143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6F370743-E4CB-4314-90EC-6007C0719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410" y="1132789"/>
            <a:ext cx="8827978" cy="52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685" y="5817215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724546" y="3406966"/>
            <a:ext cx="258813" cy="2227639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517678" y="1039528"/>
            <a:ext cx="181453" cy="4588117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3" y="142207"/>
            <a:ext cx="1439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882" y="3597579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52" y="2761143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005393" y="2640337"/>
            <a:ext cx="1810636" cy="270399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440" y="2135836"/>
            <a:ext cx="1416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928737" y="710025"/>
            <a:ext cx="3676196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55">
            <a:extLst>
              <a:ext uri="{FF2B5EF4-FFF2-40B4-BE49-F238E27FC236}">
                <a16:creationId xmlns:a16="http://schemas.microsoft.com/office/drawing/2014/main" id="{12BEA6F9-D283-44DC-B711-9D465BB7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7983360" y="2910737"/>
            <a:ext cx="2736269" cy="27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771432" y="927584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">
            <a:hlinkClick r:id="" action="ppaction://media"/>
            <a:extLst>
              <a:ext uri="{FF2B5EF4-FFF2-40B4-BE49-F238E27FC236}">
                <a16:creationId xmlns:a16="http://schemas.microsoft.com/office/drawing/2014/main" id="{DA127F13-64EA-44A2-A84F-5B074CA71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1807"/>
          <a:stretch/>
        </p:blipFill>
        <p:spPr>
          <a:xfrm>
            <a:off x="2843270" y="264405"/>
            <a:ext cx="6858000" cy="60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ke da chinh">
            <a:extLst>
              <a:ext uri="{FF2B5EF4-FFF2-40B4-BE49-F238E27FC236}">
                <a16:creationId xmlns:a16="http://schemas.microsoft.com/office/drawing/2014/main" id="{9B828EAA-3628-4EEB-8305-60A706151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3625" r="54178" b="84396"/>
          <a:stretch/>
        </p:blipFill>
        <p:spPr bwMode="auto">
          <a:xfrm>
            <a:off x="521061" y="529389"/>
            <a:ext cx="10403616" cy="215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BC1FD1-97FE-498C-8FA9-8461B30782A8}"/>
              </a:ext>
            </a:extLst>
          </p:cNvPr>
          <p:cNvSpPr txBox="1"/>
          <p:nvPr/>
        </p:nvSpPr>
        <p:spPr>
          <a:xfrm>
            <a:off x="2899610" y="1034713"/>
            <a:ext cx="601579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Dung </a:t>
            </a:r>
            <a:r>
              <a:rPr lang="en-US" sz="4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dăng</a:t>
            </a:r>
            <a:r>
              <a:rPr lang="en-US" sz="4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dung </a:t>
            </a:r>
            <a:r>
              <a:rPr lang="en-US" sz="4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dẻ</a:t>
            </a:r>
            <a:endParaRPr lang="en-US" sz="47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40E69-3736-40D8-9486-9AF6C5F5793E}"/>
              </a:ext>
            </a:extLst>
          </p:cNvPr>
          <p:cNvSpPr txBox="1"/>
          <p:nvPr/>
        </p:nvSpPr>
        <p:spPr>
          <a:xfrm>
            <a:off x="2899610" y="1967162"/>
            <a:ext cx="52457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Dắt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trẻ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đi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9" name="Text Box 1736">
            <a:extLst>
              <a:ext uri="{FF2B5EF4-FFF2-40B4-BE49-F238E27FC236}">
                <a16:creationId xmlns:a16="http://schemas.microsoft.com/office/drawing/2014/main" id="{6A6A141D-2531-4FA1-A2E4-82CC3FCB7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437" y="2871745"/>
            <a:ext cx="103369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“Dung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dăng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Dắt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Dung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dăng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1736">
            <a:extLst>
              <a:ext uri="{FF2B5EF4-FFF2-40B4-BE49-F238E27FC236}">
                <a16:creationId xmlns:a16="http://schemas.microsoft.com/office/drawing/2014/main" id="{82323172-CB70-4BC1-9497-CBE0EBF7F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757" y="4445445"/>
            <a:ext cx="103369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hát dân gian truyền miệng của trẻ em, thường kèm một trò chơi nhất định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5BA298-B247-49EC-8DEA-8B646962BABA}"/>
              </a:ext>
            </a:extLst>
          </p:cNvPr>
          <p:cNvSpPr/>
          <p:nvPr/>
        </p:nvSpPr>
        <p:spPr>
          <a:xfrm>
            <a:off x="862725" y="4495549"/>
            <a:ext cx="3587476" cy="79840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803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ke da chinh">
            <a:extLst>
              <a:ext uri="{FF2B5EF4-FFF2-40B4-BE49-F238E27FC236}">
                <a16:creationId xmlns:a16="http://schemas.microsoft.com/office/drawing/2014/main" id="{9B828EAA-3628-4EEB-8305-60A706151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3625" r="54178" b="84396"/>
          <a:stretch/>
        </p:blipFill>
        <p:spPr bwMode="auto">
          <a:xfrm>
            <a:off x="521061" y="529389"/>
            <a:ext cx="10403616" cy="215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BC1FD1-97FE-498C-8FA9-8461B30782A8}"/>
              </a:ext>
            </a:extLst>
          </p:cNvPr>
          <p:cNvSpPr txBox="1"/>
          <p:nvPr/>
        </p:nvSpPr>
        <p:spPr>
          <a:xfrm>
            <a:off x="2899610" y="1034713"/>
            <a:ext cx="601579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Dung </a:t>
            </a:r>
            <a:r>
              <a:rPr lang="en-US" sz="4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dăng</a:t>
            </a:r>
            <a:r>
              <a:rPr lang="en-US" sz="4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dung </a:t>
            </a:r>
            <a:r>
              <a:rPr lang="en-US" sz="4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dẻ</a:t>
            </a:r>
            <a:endParaRPr lang="en-US" sz="47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40E69-3736-40D8-9486-9AF6C5F5793E}"/>
              </a:ext>
            </a:extLst>
          </p:cNvPr>
          <p:cNvSpPr txBox="1"/>
          <p:nvPr/>
        </p:nvSpPr>
        <p:spPr>
          <a:xfrm>
            <a:off x="2899610" y="1967162"/>
            <a:ext cx="52457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Dắt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trẻ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đi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chơi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8" name="Text Box 1725">
            <a:extLst>
              <a:ext uri="{FF2B5EF4-FFF2-40B4-BE49-F238E27FC236}">
                <a16:creationId xmlns:a16="http://schemas.microsoft.com/office/drawing/2014/main" id="{1625FD15-7180-4BF9-B476-403B93597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807" y="2884222"/>
            <a:ext cx="89937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314979B5-CDF3-4BA6-A205-D97359BE4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61" y="2767381"/>
            <a:ext cx="11233733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D, g, h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(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d, đ</a:t>
            </a:r>
            <a:r>
              <a:rPr lang="en-US" altLang="en-US" sz="4000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  <a:p>
            <a:pPr>
              <a:spcBef>
                <a:spcPts val="0"/>
              </a:spcBef>
              <a:buNone/>
            </a:pP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736">
            <a:extLst>
              <a:ext uri="{FF2B5EF4-FFF2-40B4-BE49-F238E27FC236}">
                <a16:creationId xmlns:a16="http://schemas.microsoft.com/office/drawing/2014/main" id="{B43A1257-15DD-4742-AB21-D5FC6455A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61" y="4550203"/>
            <a:ext cx="89937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311669-8A82-4BE4-B689-8E590E76D3ED}"/>
              </a:ext>
            </a:extLst>
          </p:cNvPr>
          <p:cNvSpPr txBox="1"/>
          <p:nvPr/>
        </p:nvSpPr>
        <p:spPr>
          <a:xfrm>
            <a:off x="521061" y="4500099"/>
            <a:ext cx="1087259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600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sz="3600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(</a:t>
            </a:r>
            <a:r>
              <a:rPr lang="en-US" altLang="en-US" sz="3600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altLang="en-US" sz="3600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 (</a:t>
            </a:r>
            <a:r>
              <a:rPr lang="en-US" altLang="en-US" sz="3600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3600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en-US" altLang="en-US" sz="3600" b="1" dirty="0">
              <a:solidFill>
                <a:srgbClr val="00206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01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1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1" grpId="0" build="allAtOnce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</TotalTime>
  <Words>389</Words>
  <Application>Microsoft Office PowerPoint</Application>
  <PresentationFormat>Widescreen</PresentationFormat>
  <Paragraphs>43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HP001 5 hàng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226</cp:revision>
  <dcterms:created xsi:type="dcterms:W3CDTF">2021-05-29T04:52:35Z</dcterms:created>
  <dcterms:modified xsi:type="dcterms:W3CDTF">2021-10-02T15:52:43Z</dcterms:modified>
</cp:coreProperties>
</file>