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2"/>
  </p:notesMasterIdLst>
  <p:sldIdLst>
    <p:sldId id="256" r:id="rId3"/>
    <p:sldId id="274" r:id="rId4"/>
    <p:sldId id="275" r:id="rId5"/>
    <p:sldId id="276" r:id="rId6"/>
    <p:sldId id="277" r:id="rId7"/>
    <p:sldId id="278" r:id="rId8"/>
    <p:sldId id="279" r:id="rId9"/>
    <p:sldId id="282" r:id="rId10"/>
    <p:sldId id="27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07" autoAdjust="0"/>
    <p:restoredTop sz="93950" autoAdjust="0"/>
  </p:normalViewPr>
  <p:slideViewPr>
    <p:cSldViewPr snapToGrid="0">
      <p:cViewPr varScale="1">
        <p:scale>
          <a:sx n="80" d="100"/>
          <a:sy n="80" d="100"/>
        </p:scale>
        <p:origin x="57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AD26F-197A-4344-8006-41ADEB63EE52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10672-AB2C-4B15-8A81-455247B62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86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77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9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13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182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68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3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447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5635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8847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067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747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59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274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1524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326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13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39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45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286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98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46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48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80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01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72362"/>
            <a:ext cx="8077200" cy="4415460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844" y="368670"/>
            <a:ext cx="2008444" cy="2003016"/>
          </a:xfrm>
          <a:prstGeom prst="rect">
            <a:avLst/>
          </a:prstGeom>
        </p:spPr>
      </p:pic>
      <p:pic>
        <p:nvPicPr>
          <p:cNvPr id="34" name="图片 8">
            <a:extLst>
              <a:ext uri="{FF2B5EF4-FFF2-40B4-BE49-F238E27FC236}">
                <a16:creationId xmlns:a16="http://schemas.microsoft.com/office/drawing/2014/main" id="{94FBAD47-784A-4C0F-979F-57263443B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2" y="0"/>
            <a:ext cx="3771793" cy="3789363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:a16="http://schemas.microsoft.com/office/drawing/2014/main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2035193" y="4761371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:a16="http://schemas.microsoft.com/office/drawing/2014/main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09" y="4333985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2717639" y="2080798"/>
            <a:ext cx="68345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VIẾT ĐOẠN </a:t>
            </a: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4889721" y="3202559"/>
            <a:ext cx="2454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Tuần 5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8450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5" t="30556" r="52702" b="36508"/>
          <a:stretch/>
        </p:blipFill>
        <p:spPr bwMode="auto">
          <a:xfrm>
            <a:off x="46735" y="1129836"/>
            <a:ext cx="3244821" cy="2762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03" t="30556" r="26041" b="36508"/>
          <a:stretch/>
        </p:blipFill>
        <p:spPr bwMode="auto">
          <a:xfrm>
            <a:off x="2984936" y="1197141"/>
            <a:ext cx="3292489" cy="2679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1" t="40228" r="53346" b="26835"/>
          <a:stretch/>
        </p:blipFill>
        <p:spPr bwMode="auto">
          <a:xfrm>
            <a:off x="6277425" y="1010689"/>
            <a:ext cx="2968175" cy="270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51" t="40228" r="26127" b="26835"/>
          <a:stretch/>
        </p:blipFill>
        <p:spPr bwMode="auto">
          <a:xfrm>
            <a:off x="9020624" y="1129837"/>
            <a:ext cx="3070678" cy="2535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669146" y="156331"/>
            <a:ext cx="931365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8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Quan </a:t>
            </a:r>
            <a:r>
              <a:rPr lang="en-US" sz="3200" b="1">
                <a:solidFill>
                  <a:srgbClr val="008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 tranh, kể lại các hoạt </a:t>
            </a:r>
            <a:r>
              <a:rPr lang="vi-VN" sz="3200" b="1">
                <a:solidFill>
                  <a:srgbClr val="008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>
                <a:solidFill>
                  <a:srgbClr val="008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Nam. </a:t>
            </a:r>
            <a:endParaRPr lang="vi-VN" sz="3200" b="1" dirty="0">
              <a:solidFill>
                <a:srgbClr val="0082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183074" y="192466"/>
            <a:ext cx="548640" cy="54864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1375" y="4070037"/>
            <a:ext cx="9313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7 giờ 30 phút, bạn Nam </a:t>
            </a:r>
            <a:r>
              <a:rPr lang="vi-VN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học.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8625130" y="3558920"/>
            <a:ext cx="2482090" cy="1271511"/>
            <a:chOff x="3759267" y="334167"/>
            <a:chExt cx="5621970" cy="1418267"/>
          </a:xfrm>
        </p:grpSpPr>
        <p:sp>
          <p:nvSpPr>
            <p:cNvPr id="22" name="Cloud Callout 21"/>
            <p:cNvSpPr/>
            <p:nvPr/>
          </p:nvSpPr>
          <p:spPr>
            <a:xfrm>
              <a:off x="3759267" y="334167"/>
              <a:ext cx="5621970" cy="1403180"/>
            </a:xfrm>
            <a:prstGeom prst="cloudCallout">
              <a:avLst>
                <a:gd name="adj1" fmla="val -59859"/>
                <a:gd name="adj2" fmla="val 39896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223658" y="688205"/>
              <a:ext cx="4919222" cy="10642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Thảo luận nhóm</a:t>
              </a:r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978" y1="52652" x2="15401" y2="87121"/>
                        <a14:foregroundMark x1="24729" y1="89394" x2="31020" y2="95833"/>
                        <a14:foregroundMark x1="55315" y1="78409" x2="61388" y2="81061"/>
                        <a14:foregroundMark x1="65510" y1="92424" x2="94143" y2="90909"/>
                        <a14:foregroundMark x1="62907" y1="20833" x2="79393" y2="34091"/>
                        <a14:foregroundMark x1="51193" y1="21591" x2="52495" y2="33333"/>
                        <a14:foregroundMark x1="48590" y1="30303" x2="52495" y2="31818"/>
                        <a14:foregroundMark x1="9111" y1="25379" x2="16269" y2="34848"/>
                        <a14:foregroundMark x1="9544" y1="37121" x2="19089" y2="26136"/>
                        <a14:foregroundMark x1="6941" y1="30303" x2="19089" y2="28788"/>
                        <a14:foregroundMark x1="12798" y1="26136" x2="17570" y2="20076"/>
                        <a14:foregroundMark x1="10629" y1="51894" x2="17570" y2="56818"/>
                        <a14:foregroundMark x1="65076" y1="57576" x2="67245" y2="73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280" y="4353377"/>
            <a:ext cx="3246872" cy="186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00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5" t="30556" r="52702" b="36508"/>
          <a:stretch/>
        </p:blipFill>
        <p:spPr bwMode="auto">
          <a:xfrm>
            <a:off x="373650" y="1495378"/>
            <a:ext cx="4433930" cy="3774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986939" y="1523717"/>
            <a:ext cx="2271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 1: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31657" y="2298271"/>
            <a:ext cx="7329714" cy="2219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bắt </a:t>
            </a:r>
            <a:r>
              <a:rPr lang="vi-VN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vi-VN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học lúc 7 giờ.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vi-VN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học từ nhà lúc 7 giờ. 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vi-VN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lúc 7 giờ 30 phút.   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731657" y="2093976"/>
            <a:ext cx="7322643" cy="2623165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31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986939" y="1523717"/>
            <a:ext cx="2271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 2: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31657" y="2298271"/>
            <a:ext cx="73297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vào học lúc 8 giờ.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 của Nam bắt </a:t>
            </a:r>
            <a:r>
              <a:rPr lang="vi-VN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lúc 8 giờ.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bắt </a:t>
            </a:r>
            <a:r>
              <a:rPr lang="vi-VN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vào tiết học </a:t>
            </a:r>
            <a:r>
              <a:rPr lang="vi-VN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tiên lúc 8 giờ.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03" t="30556" r="26041" b="36508"/>
          <a:stretch/>
        </p:blipFill>
        <p:spPr bwMode="auto">
          <a:xfrm>
            <a:off x="181613" y="1523717"/>
            <a:ext cx="4689212" cy="3815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4731657" y="2298270"/>
            <a:ext cx="7322643" cy="3041179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48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986939" y="1523717"/>
            <a:ext cx="2271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 3: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31657" y="2298271"/>
            <a:ext cx="73297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giờ 30 phút, Nam ra ch</a:t>
            </a:r>
            <a:r>
              <a:rPr lang="vi-VN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và các bạn nghỉ giải lao vào 9 giờ 30 phút.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ra ch</a:t>
            </a:r>
            <a:r>
              <a:rPr lang="vi-VN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lúc 9 giờ 30 phút.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1" t="40228" r="53346" b="26835"/>
          <a:stretch/>
        </p:blipFill>
        <p:spPr bwMode="auto">
          <a:xfrm>
            <a:off x="180266" y="1419039"/>
            <a:ext cx="4304649" cy="3926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4731657" y="2298270"/>
            <a:ext cx="7322643" cy="3041179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40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986939" y="1523717"/>
            <a:ext cx="2271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 4: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02985" y="2280324"/>
            <a:ext cx="87227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Nam 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51" t="40228" r="26127" b="26835"/>
          <a:stretch/>
        </p:blipFill>
        <p:spPr bwMode="auto">
          <a:xfrm>
            <a:off x="-1" y="1609756"/>
            <a:ext cx="4501375" cy="3717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4542975" y="2298270"/>
            <a:ext cx="7322643" cy="3041179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26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697018" y="1269684"/>
            <a:ext cx="3855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M: 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 biểu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623833" y="3581184"/>
            <a:ext cx="2482090" cy="1271511"/>
            <a:chOff x="3759267" y="334167"/>
            <a:chExt cx="5621970" cy="1418267"/>
          </a:xfrm>
        </p:grpSpPr>
        <p:sp>
          <p:nvSpPr>
            <p:cNvPr id="12" name="Cloud Callout 11"/>
            <p:cNvSpPr/>
            <p:nvPr/>
          </p:nvSpPr>
          <p:spPr>
            <a:xfrm>
              <a:off x="3759267" y="334167"/>
              <a:ext cx="5621970" cy="1403180"/>
            </a:xfrm>
            <a:prstGeom prst="cloudCallout">
              <a:avLst>
                <a:gd name="adj1" fmla="val -59859"/>
                <a:gd name="adj2" fmla="val 39896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223658" y="688205"/>
              <a:ext cx="4919222" cy="10642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Thảo luận nhóm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9978" y1="52652" x2="15401" y2="87121"/>
                        <a14:foregroundMark x1="24729" y1="89394" x2="31020" y2="95833"/>
                        <a14:foregroundMark x1="55315" y1="78409" x2="61388" y2="81061"/>
                        <a14:foregroundMark x1="65510" y1="92424" x2="94143" y2="90909"/>
                        <a14:foregroundMark x1="62907" y1="20833" x2="79393" y2="34091"/>
                        <a14:foregroundMark x1="51193" y1="21591" x2="52495" y2="33333"/>
                        <a14:foregroundMark x1="48590" y1="30303" x2="52495" y2="31818"/>
                        <a14:foregroundMark x1="9111" y1="25379" x2="16269" y2="34848"/>
                        <a14:foregroundMark x1="9544" y1="37121" x2="19089" y2="26136"/>
                        <a14:foregroundMark x1="6941" y1="30303" x2="19089" y2="28788"/>
                        <a14:foregroundMark x1="12798" y1="26136" x2="17570" y2="20076"/>
                        <a14:foregroundMark x1="10629" y1="51894" x2="17570" y2="56818"/>
                        <a14:foregroundMark x1="65076" y1="57576" x2="67245" y2="73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603" y="4376598"/>
            <a:ext cx="3246872" cy="1861264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183074" y="192466"/>
            <a:ext cx="10777433" cy="1077218"/>
            <a:chOff x="238537" y="232458"/>
            <a:chExt cx="10777433" cy="1077218"/>
          </a:xfrm>
        </p:grpSpPr>
        <p:sp>
          <p:nvSpPr>
            <p:cNvPr id="16" name="TextBox 15"/>
            <p:cNvSpPr txBox="1"/>
            <p:nvPr/>
          </p:nvSpPr>
          <p:spPr>
            <a:xfrm>
              <a:off x="722280" y="232458"/>
              <a:ext cx="1029369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 thời gian biểu của em từ 5 giờ chiều (17:00)</a:t>
              </a:r>
            </a:p>
            <a:p>
              <a:r>
                <a:rPr lang="en-US" sz="3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</a:t>
              </a:r>
              <a:r>
                <a:rPr lang="en-US" sz="3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 lúc </a:t>
              </a:r>
              <a:r>
                <a:rPr lang="vi-VN" sz="3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</a:t>
              </a:r>
              <a:r>
                <a:rPr lang="en-US" sz="3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 ngủ.</a:t>
              </a:r>
              <a:endParaRPr 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7689367"/>
              </p:ext>
            </p:extLst>
          </p:nvPr>
        </p:nvGraphicFramePr>
        <p:xfrm>
          <a:off x="836643" y="2063571"/>
          <a:ext cx="8687396" cy="262574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96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905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7524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+mn-lt"/>
                        </a:rPr>
                        <a:t>Thời gian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2060"/>
                          </a:solidFill>
                          <a:latin typeface="+mn-lt"/>
                        </a:rPr>
                        <a:t>Hoạt </a:t>
                      </a:r>
                      <a:r>
                        <a:rPr lang="vi-VN" sz="3200">
                          <a:solidFill>
                            <a:srgbClr val="002060"/>
                          </a:solidFill>
                          <a:latin typeface="+mn-lt"/>
                        </a:rPr>
                        <a:t>động</a:t>
                      </a:r>
                      <a:endParaRPr lang="en-US" sz="320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5247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2060"/>
                          </a:solidFill>
                          <a:latin typeface="+mn-lt"/>
                        </a:rPr>
                        <a:t>17:00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+mn-lt"/>
                        </a:rPr>
                        <a:t>Đi</a:t>
                      </a:r>
                      <a:r>
                        <a:rPr lang="en-US" sz="3200" baseline="0" dirty="0">
                          <a:solidFill>
                            <a:srgbClr val="002060"/>
                          </a:solidFill>
                          <a:latin typeface="+mn-lt"/>
                        </a:rPr>
                        <a:t> học về</a:t>
                      </a:r>
                      <a:endParaRPr lang="en-US" sz="32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5247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+mn-lt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315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050" l="0" r="99535">
                        <a14:foregroundMark x1="8372" y1="33254" x2="9419" y2="45249"/>
                        <a14:foregroundMark x1="38023" y1="17815" x2="59767" y2="17340"/>
                        <a14:foregroundMark x1="10581" y1="69834" x2="15233" y2="83135"/>
                        <a14:foregroundMark x1="12907" y1="72209" x2="19535" y2="736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3" t="12699" r="6072" b="15767"/>
          <a:stretch/>
        </p:blipFill>
        <p:spPr>
          <a:xfrm>
            <a:off x="145153" y="539891"/>
            <a:ext cx="10508341" cy="6180219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58387"/>
              </p:ext>
            </p:extLst>
          </p:nvPr>
        </p:nvGraphicFramePr>
        <p:xfrm>
          <a:off x="1781707" y="1385370"/>
          <a:ext cx="7786755" cy="451104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903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16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65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10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0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331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3960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Giờ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THỨ 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THỨ 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THỨ 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THỨ 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THỨ 6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17:00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Đi học về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Đi học về</a:t>
                      </a:r>
                    </a:p>
                    <a:p>
                      <a:pPr algn="ctr"/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Đi học về</a:t>
                      </a:r>
                    </a:p>
                    <a:p>
                      <a:pPr algn="ctr"/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Đi học về</a:t>
                      </a:r>
                    </a:p>
                    <a:p>
                      <a:pPr algn="ctr"/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Đi học về</a:t>
                      </a:r>
                    </a:p>
                    <a:p>
                      <a:pPr algn="ctr"/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17:10 -</a:t>
                      </a:r>
                    </a:p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18:20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Học CLB Múa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Hoc</a:t>
                      </a:r>
                      <a:r>
                        <a:rPr lang="en-US" sz="1600" b="1" baseline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 CLB Vẽ</a:t>
                      </a:r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Nghỉ ng</a:t>
                      </a:r>
                      <a:r>
                        <a:rPr lang="vi-VN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ơi</a:t>
                      </a:r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Học CLB Múa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Học CLB Bóng rổ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18:30 - </a:t>
                      </a:r>
                    </a:p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19:00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Tắm rửa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Tắm rửa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Tắm rửa, Xem tivi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Tắm rửa,</a:t>
                      </a:r>
                    </a:p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Xem tivi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Tắm rửa, </a:t>
                      </a:r>
                    </a:p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Xem tivi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19:00 -</a:t>
                      </a:r>
                    </a:p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19:30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Ăn tối,</a:t>
                      </a:r>
                    </a:p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 nghỉ ng</a:t>
                      </a:r>
                      <a:r>
                        <a:rPr lang="vi-VN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ơ</a:t>
                      </a: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Ăn tối,</a:t>
                      </a:r>
                    </a:p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 nghỉ ng</a:t>
                      </a:r>
                      <a:r>
                        <a:rPr lang="vi-VN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ơ</a:t>
                      </a: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Ăn tối,</a:t>
                      </a:r>
                    </a:p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 nghỉ ng</a:t>
                      </a:r>
                      <a:r>
                        <a:rPr lang="vi-VN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ơ</a:t>
                      </a: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Ăn tối,</a:t>
                      </a:r>
                    </a:p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 nghỉ ng</a:t>
                      </a:r>
                      <a:r>
                        <a:rPr lang="vi-VN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ơ</a:t>
                      </a: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Ăn tối,</a:t>
                      </a:r>
                    </a:p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 nghỉ ng</a:t>
                      </a:r>
                      <a:r>
                        <a:rPr lang="vi-VN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ơ</a:t>
                      </a: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19:30 – 21:00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Học bài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Học bài</a:t>
                      </a:r>
                    </a:p>
                    <a:p>
                      <a:pPr algn="ctr"/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Học bài</a:t>
                      </a:r>
                    </a:p>
                    <a:p>
                      <a:pPr algn="ctr"/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Học bài</a:t>
                      </a:r>
                    </a:p>
                    <a:p>
                      <a:pPr algn="ctr"/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Học bài</a:t>
                      </a:r>
                    </a:p>
                    <a:p>
                      <a:pPr algn="ctr"/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21:00 – 21:15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Vệ sinh cá nhân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Vệ sinh cá nhân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Vệ sinh cá nhân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Vệ sinh cá nhân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Vệ sinh cá nhân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21:15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Đi ngủ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Đi ngủ</a:t>
                      </a:r>
                    </a:p>
                    <a:p>
                      <a:pPr algn="ctr"/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Đi ngủ</a:t>
                      </a:r>
                    </a:p>
                    <a:p>
                      <a:pPr algn="ctr"/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Đi ngủ</a:t>
                      </a:r>
                    </a:p>
                    <a:p>
                      <a:pPr algn="ctr"/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Đi ngủ</a:t>
                      </a:r>
                    </a:p>
                    <a:p>
                      <a:pPr algn="ctr"/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817235" y="247503"/>
            <a:ext cx="5252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 biểu của Misa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906" l="0" r="100000">
                        <a14:foregroundMark x1="5538" y1="81303" x2="22769" y2="89330"/>
                        <a14:foregroundMark x1="4462" y1="83192" x2="18000" y2="91029"/>
                        <a14:foregroundMark x1="52769" y1="98584" x2="63846" y2="91218"/>
                        <a14:foregroundMark x1="40308" y1="3777" x2="80000" y2="110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970" y="2193691"/>
            <a:ext cx="1770030" cy="288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97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72362"/>
            <a:ext cx="8077200" cy="4415460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844" y="368670"/>
            <a:ext cx="2008444" cy="2003016"/>
          </a:xfrm>
          <a:prstGeom prst="rect">
            <a:avLst/>
          </a:prstGeom>
        </p:spPr>
      </p:pic>
      <p:pic>
        <p:nvPicPr>
          <p:cNvPr id="34" name="图片 8">
            <a:extLst>
              <a:ext uri="{FF2B5EF4-FFF2-40B4-BE49-F238E27FC236}">
                <a16:creationId xmlns:a16="http://schemas.microsoft.com/office/drawing/2014/main" id="{94FBAD47-784A-4C0F-979F-57263443B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2" y="0"/>
            <a:ext cx="3771793" cy="3789363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:a16="http://schemas.microsoft.com/office/drawing/2014/main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2035193" y="4761371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:a16="http://schemas.microsoft.com/office/drawing/2014/main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09" y="4333985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05C553B-76D6-40C2-9444-290FF0CAAE6A}"/>
              </a:ext>
            </a:extLst>
          </p:cNvPr>
          <p:cNvSpPr txBox="1"/>
          <p:nvPr/>
        </p:nvSpPr>
        <p:spPr>
          <a:xfrm>
            <a:off x="2279189" y="2495262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820269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399</Words>
  <Application>Microsoft Office PowerPoint</Application>
  <PresentationFormat>Widescreen</PresentationFormat>
  <Paragraphs>95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Arial-Rounded</vt:lpstr>
      <vt:lpstr>Calibri</vt:lpstr>
      <vt:lpstr>Calibri Light</vt:lpstr>
      <vt:lpstr>Times New Roman</vt:lpstr>
      <vt:lpstr>思源黑体 CN Bold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179</cp:revision>
  <dcterms:created xsi:type="dcterms:W3CDTF">2021-05-29T04:05:18Z</dcterms:created>
  <dcterms:modified xsi:type="dcterms:W3CDTF">2021-10-02T15:27:07Z</dcterms:modified>
</cp:coreProperties>
</file>