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25" r:id="rId2"/>
    <p:sldMasterId id="2147483737" r:id="rId3"/>
    <p:sldMasterId id="2147483774" r:id="rId4"/>
  </p:sldMasterIdLst>
  <p:notesMasterIdLst>
    <p:notesMasterId r:id="rId29"/>
  </p:notesMasterIdLst>
  <p:sldIdLst>
    <p:sldId id="333" r:id="rId5"/>
    <p:sldId id="371" r:id="rId6"/>
    <p:sldId id="374" r:id="rId7"/>
    <p:sldId id="301" r:id="rId8"/>
    <p:sldId id="367" r:id="rId9"/>
    <p:sldId id="344" r:id="rId10"/>
    <p:sldId id="375" r:id="rId11"/>
    <p:sldId id="376" r:id="rId12"/>
    <p:sldId id="345" r:id="rId13"/>
    <p:sldId id="368" r:id="rId14"/>
    <p:sldId id="369" r:id="rId15"/>
    <p:sldId id="346" r:id="rId16"/>
    <p:sldId id="370" r:id="rId17"/>
    <p:sldId id="364" r:id="rId18"/>
    <p:sldId id="366" r:id="rId19"/>
    <p:sldId id="365" r:id="rId20"/>
    <p:sldId id="358" r:id="rId21"/>
    <p:sldId id="359" r:id="rId22"/>
    <p:sldId id="363" r:id="rId23"/>
    <p:sldId id="362" r:id="rId24"/>
    <p:sldId id="353" r:id="rId25"/>
    <p:sldId id="354" r:id="rId26"/>
    <p:sldId id="355" r:id="rId27"/>
    <p:sldId id="3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73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ownloads\2021 - KHUNG VIET CHU KHÔNG NỀN\KHUNG_CHU_6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090" y="417344"/>
            <a:ext cx="7982859" cy="541382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957528" y="2554411"/>
            <a:ext cx="6563839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006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LUYỆN TỪ VÀ CÂU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099" y="5831171"/>
            <a:ext cx="1705970" cy="966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358639" y="3488787"/>
            <a:ext cx="4616550" cy="212422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66"/>
                </a:solidFill>
              </a:rPr>
              <a:t>Viết</a:t>
            </a:r>
            <a:r>
              <a:rPr lang="en-US" sz="4400" b="1" dirty="0" smtClean="0">
                <a:solidFill>
                  <a:srgbClr val="FF0066"/>
                </a:solidFill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</a:rPr>
              <a:t>bài</a:t>
            </a:r>
            <a:endParaRPr lang="en-US" sz="4400" b="1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500" y="900332"/>
            <a:ext cx="9172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598" y="5833576"/>
            <a:ext cx="1885698" cy="1024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891" y="1603735"/>
            <a:ext cx="9650435" cy="3785652"/>
          </a:xfrm>
          <a:prstGeom prst="rect">
            <a:avLst/>
          </a:prstGeom>
          <a:solidFill>
            <a:srgbClr val="8238BA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ạ!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1314" y="5964072"/>
            <a:ext cx="2129050" cy="736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785" t="21352" r="11602" b="10320"/>
          <a:stretch>
            <a:fillRect/>
          </a:stretch>
        </p:blipFill>
        <p:spPr bwMode="auto">
          <a:xfrm>
            <a:off x="1810043" y="1120728"/>
            <a:ext cx="8458200" cy="353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38485" y="5895834"/>
            <a:ext cx="2142698" cy="833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727" y="1181702"/>
            <a:ext cx="9101789" cy="4616648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979" y="365762"/>
            <a:ext cx="4825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837" y="5906404"/>
            <a:ext cx="2169282" cy="757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3376" y="450165"/>
            <a:ext cx="6971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42868" y="1585182"/>
            <a:ext cx="8998205" cy="4455886"/>
            <a:chOff x="1842868" y="1683658"/>
            <a:chExt cx="8998205" cy="4455886"/>
          </a:xfrm>
        </p:grpSpPr>
        <p:pic>
          <p:nvPicPr>
            <p:cNvPr id="4098" name="Picture 2" descr="C:\Users\DELL\Downloads\DUOI HINH CA CAN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2868" y="1683658"/>
              <a:ext cx="8998205" cy="4455886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584874" y="2644726"/>
              <a:ext cx="2546252" cy="26587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Plus 13"/>
          <p:cNvSpPr/>
          <p:nvPr/>
        </p:nvSpPr>
        <p:spPr>
          <a:xfrm>
            <a:off x="5809962" y="3671668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27399" y="1786615"/>
            <a:ext cx="2816276" cy="4389114"/>
            <a:chOff x="4400451" y="1364566"/>
            <a:chExt cx="3604065" cy="4994031"/>
          </a:xfrm>
        </p:grpSpPr>
        <p:pic>
          <p:nvPicPr>
            <p:cNvPr id="16" name="Picture 15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261315" y="4248433"/>
              <a:ext cx="19272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Cá</a:t>
              </a:r>
              <a:r>
                <a:rPr lang="en-US" sz="4800" b="1" dirty="0" smtClean="0"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cảnh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6777" y="450166"/>
            <a:ext cx="14285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3375" y="6221978"/>
            <a:ext cx="2386045" cy="506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991" y="1631832"/>
            <a:ext cx="9537881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CON ĐÃ SẴN SÀNG CHƠI CHƯA NÀO?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1314" y="6092884"/>
            <a:ext cx="1978926" cy="594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80492" y="2405575"/>
            <a:ext cx="9453489" cy="3784209"/>
            <a:chOff x="2180492" y="2405575"/>
            <a:chExt cx="9453489" cy="3784209"/>
          </a:xfrm>
        </p:grpSpPr>
        <p:pic>
          <p:nvPicPr>
            <p:cNvPr id="5122" name="Picture 2" descr="C:\Users\DELL\Downloads\duoi hinh hoa ho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0492" y="2405575"/>
              <a:ext cx="9453489" cy="3784209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387927" y="3559126"/>
              <a:ext cx="2124220" cy="191320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77444" y="590845"/>
            <a:ext cx="7192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5373864" y="3530996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75705" y="1800689"/>
            <a:ext cx="2816276" cy="4389114"/>
            <a:chOff x="4400451" y="1364566"/>
            <a:chExt cx="3604065" cy="4994031"/>
          </a:xfrm>
        </p:grpSpPr>
        <p:pic>
          <p:nvPicPr>
            <p:cNvPr id="15" name="Picture 14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261315" y="4248433"/>
              <a:ext cx="1927273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Hoa</a:t>
              </a:r>
              <a:r>
                <a:rPr lang="en-US" sz="48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</a:rPr>
                <a:t>hồng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38484" y="6288860"/>
            <a:ext cx="2156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Users\DELL\Downloads\DUOI HINH NGHE NH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275" y="1491175"/>
            <a:ext cx="8564712" cy="4557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287" y="59084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5458269" y="3080824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58265" y="3151163"/>
            <a:ext cx="2518117" cy="2124222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697421" y="3263709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72657" y="1645936"/>
            <a:ext cx="2816276" cy="4389114"/>
            <a:chOff x="4400451" y="1364566"/>
            <a:chExt cx="3604065" cy="4994031"/>
          </a:xfrm>
        </p:grpSpPr>
        <p:pic>
          <p:nvPicPr>
            <p:cNvPr id="10" name="Picture 9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207305" y="4264440"/>
              <a:ext cx="2149096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Nghe</a:t>
              </a:r>
              <a:r>
                <a:rPr lang="en-US" sz="48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</a:rPr>
                <a:t>nhạc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83893" y="6357417"/>
            <a:ext cx="23474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Users\DELL\Downloads\DUOI HINH NAU NÙ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107" y="1772529"/>
            <a:ext cx="8778204" cy="4420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287" y="59084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5723" y="2982348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373862" y="3024560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019433" y="1744394"/>
            <a:ext cx="3055421" cy="4445393"/>
            <a:chOff x="4400451" y="1364566"/>
            <a:chExt cx="3604065" cy="4994031"/>
          </a:xfrm>
        </p:grpSpPr>
        <p:pic>
          <p:nvPicPr>
            <p:cNvPr id="10" name="Picture 9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961486" y="4310239"/>
              <a:ext cx="2545162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Nấu</a:t>
              </a:r>
              <a:endParaRPr lang="en-US" sz="4800" b="1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en-US" sz="4800" b="1" dirty="0" err="1" smtClean="0">
                  <a:solidFill>
                    <a:srgbClr val="0000CC"/>
                  </a:solidFill>
                </a:rPr>
                <a:t>Nướng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1314" y="6189787"/>
            <a:ext cx="2142698" cy="50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DELL\Downloads\DUOI HINH CHAI TO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708" y="2363372"/>
            <a:ext cx="9788298" cy="38264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2940145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6428939" y="2982357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849427" y="1392702"/>
            <a:ext cx="3167960" cy="4684543"/>
            <a:chOff x="4400451" y="1364566"/>
            <a:chExt cx="3604065" cy="4994031"/>
          </a:xfrm>
        </p:grpSpPr>
        <p:pic>
          <p:nvPicPr>
            <p:cNvPr id="8" name="Picture 7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979259" y="4324429"/>
              <a:ext cx="2545162" cy="187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0000CC"/>
                  </a:solidFill>
                </a:rPr>
                <a:t>Chải</a:t>
              </a:r>
              <a:endParaRPr lang="en-US" sz="5400" b="1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en-US" sz="5400" b="1" dirty="0" err="1" smtClean="0">
                  <a:solidFill>
                    <a:srgbClr val="0000CC"/>
                  </a:solidFill>
                </a:rPr>
                <a:t>tóc</a:t>
              </a:r>
              <a:endParaRPr lang="en-US" sz="5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69811" y="253213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8608" y="6077246"/>
            <a:ext cx="1992574" cy="63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913" y="562708"/>
            <a:ext cx="7624689" cy="60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DELL\Downloads\DUOI HINH DANH RANG-CHU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717" y="1782735"/>
            <a:ext cx="9236031" cy="48290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655212" y="3474717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5683351" y="3516929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455523" y="1603723"/>
            <a:ext cx="2774073" cy="4543864"/>
            <a:chOff x="4400451" y="1364566"/>
            <a:chExt cx="3604065" cy="4994031"/>
          </a:xfrm>
        </p:grpSpPr>
        <p:pic>
          <p:nvPicPr>
            <p:cNvPr id="7" name="Picture 6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979258" y="4324429"/>
              <a:ext cx="2545162" cy="1928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 smtClean="0">
                  <a:solidFill>
                    <a:srgbClr val="0000CC"/>
                  </a:solidFill>
                </a:rPr>
                <a:t>Đánh</a:t>
              </a:r>
              <a:r>
                <a:rPr lang="en-US" sz="5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5400" b="1" dirty="0" err="1" smtClean="0">
                  <a:solidFill>
                    <a:srgbClr val="0000CC"/>
                  </a:solidFill>
                </a:rPr>
                <a:t>răng</a:t>
              </a:r>
              <a:endParaRPr lang="en-US" sz="5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55743" y="30948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256" t="31553" r="8789" b="8252"/>
          <a:stretch>
            <a:fillRect/>
          </a:stretch>
        </p:blipFill>
        <p:spPr bwMode="auto">
          <a:xfrm>
            <a:off x="1614494" y="2200722"/>
            <a:ext cx="9172575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579428" y="6059606"/>
            <a:ext cx="1992572" cy="6687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ownloads\2021 - KHUNG VIET CHU KHÔNG NỀN\KHUNG_CHU_4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110" y="-350520"/>
            <a:ext cx="8035388" cy="720852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979671" y="2313222"/>
            <a:ext cx="7134985" cy="16311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b="1" dirty="0" smtClean="0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CỦNG CỐ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674961" y="5923128"/>
            <a:ext cx="2126308" cy="699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2523" y="1247507"/>
            <a:ext cx="805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829" y="2036392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1131716" y="3954773"/>
            <a:ext cx="9361398" cy="22061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8681" y="1751691"/>
            <a:ext cx="9257950" cy="203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476" y="674785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*Qua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8042" y="6324348"/>
            <a:ext cx="1637731" cy="386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" grpId="0" animBg="1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287853" y="772839"/>
            <a:ext cx="30812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DẶN DÒ:</a:t>
            </a:r>
            <a:endParaRPr lang="en-US" sz="6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8705" y="1821302"/>
            <a:ext cx="9650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5)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97540" y="6257162"/>
            <a:ext cx="2429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092" y="852996"/>
            <a:ext cx="6559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 </a:t>
            </a:r>
            <a:r>
              <a:rPr lang="en-US" sz="4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THỜI KHÓA BIỂU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2208" y="5325375"/>
            <a:ext cx="2562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43)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2695" y="1940096"/>
            <a:ext cx="99651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4: LUYỆN TỪ VÀ CÂU</a:t>
            </a:r>
            <a:endParaRPr lang="en-US" sz="4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695" y="2984098"/>
            <a:ext cx="11915305" cy="1828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CHỈ SỰ VẬT, HOẠT ĐỘNG.</a:t>
            </a:r>
          </a:p>
          <a:p>
            <a:pPr algn="ctr">
              <a:lnSpc>
                <a:spcPct val="150000"/>
              </a:lnSpc>
            </a:pPr>
            <a:r>
              <a:rPr lang="en-US" sz="4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NÊU HOẠT ĐỘNG.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092" y="6237027"/>
            <a:ext cx="2164920" cy="423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989" y="280015"/>
            <a:ext cx="1034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Con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906" y="1067821"/>
            <a:ext cx="4136577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9627" b="52011"/>
          <a:stretch>
            <a:fillRect/>
          </a:stretch>
        </p:blipFill>
        <p:spPr>
          <a:xfrm>
            <a:off x="208575" y="174626"/>
            <a:ext cx="917819" cy="81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4190" y="1300142"/>
            <a:ext cx="3128052" cy="556797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3233" y="2167253"/>
            <a:ext cx="3197923" cy="590013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935" y="379828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013" y="3235581"/>
            <a:ext cx="4248444" cy="33239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*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Từ ngữ chỉ sự vật: bàn, ghế, cây, sách,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động: tập thể dục, vẽ, trao đổi,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loud 19"/>
          <p:cNvSpPr/>
          <p:nvPr/>
        </p:nvSpPr>
        <p:spPr>
          <a:xfrm>
            <a:off x="8356208" y="239151"/>
            <a:ext cx="2236763" cy="1181686"/>
          </a:xfrm>
          <a:prstGeom prst="clou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</a:rPr>
              <a:t> 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094891" y="3165231"/>
            <a:ext cx="4965896" cy="1547446"/>
          </a:xfrm>
          <a:prstGeom prst="cloud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02666" y="1272007"/>
            <a:ext cx="3347968" cy="556797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a. Chỉ sự vật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5779" y="2110982"/>
            <a:ext cx="3422751" cy="59001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052" y="436100"/>
            <a:ext cx="608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6402" y="6155141"/>
            <a:ext cx="1900190" cy="451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4005" y="1331967"/>
            <a:ext cx="10814525" cy="217573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VD: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090" y="3729919"/>
            <a:ext cx="10935366" cy="2401057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vv …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VD: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vv 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052" y="451090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7955" y="6353198"/>
            <a:ext cx="1705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586854" y="176209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481" y="501355"/>
            <a:ext cx="9979732" cy="618979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xmlns="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6" name="Cloud 5"/>
          <p:cNvSpPr/>
          <p:nvPr/>
        </p:nvSpPr>
        <p:spPr>
          <a:xfrm>
            <a:off x="3827108" y="3396548"/>
            <a:ext cx="4586063" cy="2504042"/>
          </a:xfrm>
          <a:prstGeom prst="cloud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bg1"/>
                </a:solidFill>
              </a:rPr>
              <a:t>Chia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sẻ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trước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lớp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07" y="1379096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6014" y="1426567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3502" y="2298492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66479" y="1933731"/>
            <a:ext cx="794478" cy="14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48860" y="2818151"/>
            <a:ext cx="956871" cy="324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6840" y="1019331"/>
            <a:ext cx="2096124" cy="17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57863" y="1019331"/>
            <a:ext cx="2378439" cy="19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23679" y="981857"/>
            <a:ext cx="4279691" cy="2248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7285219" y="1454046"/>
            <a:ext cx="3792512" cy="1753849"/>
          </a:xfrm>
          <a:prstGeom prst="cloudCallout">
            <a:avLst>
              <a:gd name="adj1" fmla="val -79506"/>
              <a:gd name="adj2" fmla="val -6176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620368" y="5964009"/>
            <a:ext cx="1978925" cy="7643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/>
      <p:bldP spid="9" grpId="0"/>
      <p:bldP spid="10" grpId="0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757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Microsoft YaHei</vt:lpstr>
      <vt:lpstr>Arial</vt:lpstr>
      <vt:lpstr>Arial-Rounded</vt:lpstr>
      <vt:lpstr>Calibri</vt:lpstr>
      <vt:lpstr>Calibri Light</vt:lpstr>
      <vt:lpstr>Times New Roman</vt:lpstr>
      <vt:lpstr>6_Office Theme</vt:lpstr>
      <vt:lpstr>7_Office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AutoBVT</cp:lastModifiedBy>
  <cp:revision>123</cp:revision>
  <dcterms:created xsi:type="dcterms:W3CDTF">2021-05-24T05:01:30Z</dcterms:created>
  <dcterms:modified xsi:type="dcterms:W3CDTF">2021-10-03T09:29:57Z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