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</p:sldMasterIdLst>
  <p:notesMasterIdLst>
    <p:notesMasterId r:id="rId12"/>
  </p:notesMasterIdLst>
  <p:sldIdLst>
    <p:sldId id="327" r:id="rId4"/>
    <p:sldId id="328" r:id="rId5"/>
    <p:sldId id="275" r:id="rId6"/>
    <p:sldId id="329" r:id="rId7"/>
    <p:sldId id="330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73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215" y="-98476"/>
            <a:ext cx="9624164" cy="72085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711061" y="2313222"/>
            <a:ext cx="7134985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TIẾT 3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2021 - KHUNG VIET CHU KHÔNG NỀN\KHUNG_CHU_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59" y="379828"/>
            <a:ext cx="7427742" cy="579588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3697112" y="1975591"/>
            <a:ext cx="5362475" cy="240060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VIẾT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047" y="3525002"/>
            <a:ext cx="6751906" cy="952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0398" y="902580"/>
            <a:ext cx="3256181" cy="75311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 - Viết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4911" y="2124219"/>
            <a:ext cx="11015003" cy="3010487"/>
            <a:chOff x="604911" y="2124219"/>
            <a:chExt cx="11015003" cy="3010487"/>
          </a:xfrm>
        </p:grpSpPr>
        <p:pic>
          <p:nvPicPr>
            <p:cNvPr id="40962" name="Picture 2" descr="20210409090849_wm_shs-tieng-viet-2-tap-1"/>
            <p:cNvPicPr>
              <a:picLocks noChangeAspect="1" noChangeArrowheads="1"/>
            </p:cNvPicPr>
            <p:nvPr/>
          </p:nvPicPr>
          <p:blipFill>
            <a:blip r:embed="rId3" cstate="print"/>
            <a:srcRect l="15243" t="78738" r="8801" b="9631"/>
            <a:stretch>
              <a:fillRect/>
            </a:stretch>
          </p:blipFill>
          <p:spPr bwMode="auto">
            <a:xfrm>
              <a:off x="647113" y="2124219"/>
              <a:ext cx="10972801" cy="3010487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604911" y="2124222"/>
              <a:ext cx="1786597" cy="815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80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1116" y="329570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425670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618"/>
          <a:stretch>
            <a:fillRect/>
          </a:stretch>
        </p:blipFill>
        <p:spPr>
          <a:xfrm>
            <a:off x="1747276" y="1617789"/>
            <a:ext cx="9506878" cy="42795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3303" y="4511968"/>
            <a:ext cx="1663700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Cái kéo</a:t>
            </a:r>
          </a:p>
        </p:txBody>
      </p:sp>
      <p:sp>
        <p:nvSpPr>
          <p:cNvPr id="6" name="Oval 5"/>
          <p:cNvSpPr/>
          <p:nvPr/>
        </p:nvSpPr>
        <p:spPr>
          <a:xfrm>
            <a:off x="2366694" y="2036103"/>
            <a:ext cx="1663700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Cái thước</a:t>
            </a:r>
          </a:p>
        </p:txBody>
      </p:sp>
      <p:sp>
        <p:nvSpPr>
          <p:cNvPr id="7" name="Oval 6"/>
          <p:cNvSpPr/>
          <p:nvPr/>
        </p:nvSpPr>
        <p:spPr>
          <a:xfrm>
            <a:off x="9121531" y="5352903"/>
            <a:ext cx="1663700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cặp sách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777" y="158988"/>
            <a:ext cx="9841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</a:rPr>
              <a:t>Dựa vào tranh, viết tên đồ vật có ti</a:t>
            </a:r>
            <a:r>
              <a:rPr lang="en-US" sz="3200" b="1" dirty="0" smtClean="0">
                <a:solidFill>
                  <a:srgbClr val="FF0000"/>
                </a:solidFill>
              </a:rPr>
              <a:t>ế</a:t>
            </a:r>
            <a:r>
              <a:rPr lang="vi-VN" sz="3200" b="1" dirty="0" smtClean="0">
                <a:solidFill>
                  <a:srgbClr val="FF0000"/>
                </a:solidFill>
              </a:rPr>
              <a:t>ng bắt đầu bằng c hoặc </a:t>
            </a:r>
            <a:r>
              <a:rPr lang="vi-VN" sz="3200" b="1" i="1" dirty="0" smtClean="0">
                <a:solidFill>
                  <a:srgbClr val="FF0000"/>
                </a:solidFill>
              </a:rPr>
              <a:t>k.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0699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b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717844" y="365762"/>
            <a:ext cx="8144803" cy="157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77024" y="1904267"/>
            <a:ext cx="4708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ton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1323" y="2166424"/>
            <a:ext cx="351692" cy="5486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85735" y="2968283"/>
            <a:ext cx="377483" cy="53222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5384" y="2954215"/>
            <a:ext cx="422029" cy="53222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03187" y="3770140"/>
            <a:ext cx="419686" cy="5439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8830" y="3812344"/>
            <a:ext cx="384517" cy="5158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4" y="533932"/>
            <a:ext cx="7039707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 hay d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76922" y="1799676"/>
            <a:ext cx="7962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2006" y="2236763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89828" y="2867464"/>
            <a:ext cx="295421" cy="45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5101" y="3205089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2073" y="4173415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8504" y="4145280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231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Times New Roman</vt:lpstr>
      <vt:lpstr>等线</vt:lpstr>
      <vt:lpstr>6_Office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 </vt:lpstr>
      <vt:lpstr>b. Chọn v hay d thay cho ô vuông: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AutoBVT</cp:lastModifiedBy>
  <cp:revision>116</cp:revision>
  <dcterms:created xsi:type="dcterms:W3CDTF">2021-05-24T05:01:30Z</dcterms:created>
  <dcterms:modified xsi:type="dcterms:W3CDTF">2021-10-03T08:06:20Z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