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  <p:sldMasterId id="2147483725" r:id="rId2"/>
    <p:sldMasterId id="2147483737" r:id="rId3"/>
  </p:sldMasterIdLst>
  <p:notesMasterIdLst>
    <p:notesMasterId r:id="rId33"/>
  </p:notesMasterIdLst>
  <p:sldIdLst>
    <p:sldId id="307" r:id="rId4"/>
    <p:sldId id="308" r:id="rId5"/>
    <p:sldId id="291" r:id="rId6"/>
    <p:sldId id="292" r:id="rId7"/>
    <p:sldId id="293" r:id="rId8"/>
    <p:sldId id="294" r:id="rId9"/>
    <p:sldId id="295" r:id="rId10"/>
    <p:sldId id="311" r:id="rId11"/>
    <p:sldId id="327" r:id="rId12"/>
    <p:sldId id="312" r:id="rId13"/>
    <p:sldId id="313" r:id="rId14"/>
    <p:sldId id="296" r:id="rId15"/>
    <p:sldId id="328" r:id="rId16"/>
    <p:sldId id="320" r:id="rId17"/>
    <p:sldId id="321" r:id="rId18"/>
    <p:sldId id="329" r:id="rId19"/>
    <p:sldId id="322" r:id="rId20"/>
    <p:sldId id="330" r:id="rId21"/>
    <p:sldId id="324" r:id="rId22"/>
    <p:sldId id="325" r:id="rId23"/>
    <p:sldId id="326" r:id="rId24"/>
    <p:sldId id="331" r:id="rId25"/>
    <p:sldId id="268" r:id="rId26"/>
    <p:sldId id="314" r:id="rId27"/>
    <p:sldId id="316" r:id="rId28"/>
    <p:sldId id="317" r:id="rId29"/>
    <p:sldId id="315" r:id="rId30"/>
    <p:sldId id="269" r:id="rId31"/>
    <p:sldId id="2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823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61" autoAdjust="0"/>
    <p:restoredTop sz="94660"/>
  </p:normalViewPr>
  <p:slideViewPr>
    <p:cSldViewPr snapToGrid="0">
      <p:cViewPr varScale="1">
        <p:scale>
          <a:sx n="63" d="100"/>
          <a:sy n="63" d="100"/>
        </p:scale>
        <p:origin x="3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4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7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57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84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wmf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wmf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wmf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4947" y="1138544"/>
            <a:ext cx="5455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TIẾNG VIỆT LỚP 2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944" y="2711778"/>
            <a:ext cx="7322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</a:t>
            </a:r>
            <a:r>
              <a:rPr lang="en-US" sz="54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r>
              <a:rPr lang="en-US" sz="5400" b="1" cap="none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THỜI KHÓA BIỂU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2883" y="4231094"/>
            <a:ext cx="3591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(TRANG </a:t>
            </a:r>
            <a:r>
              <a:rPr lang="en-US" sz="5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43</a:t>
            </a:r>
            <a:r>
              <a:rPr lang="en-US" sz="5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3984" y="5567847"/>
            <a:ext cx="8505162" cy="365125"/>
          </a:xfrm>
        </p:spPr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7468" y="455736"/>
            <a:ext cx="7839808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41" t="3307" r="2700" b="2924"/>
          <a:stretch>
            <a:fillRect/>
          </a:stretch>
        </p:blipFill>
        <p:spPr bwMode="auto">
          <a:xfrm>
            <a:off x="2549609" y="587204"/>
            <a:ext cx="6611818" cy="58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 txBox="1">
            <a:spLocks/>
          </p:cNvSpPr>
          <p:nvPr/>
        </p:nvSpPr>
        <p:spPr>
          <a:xfrm>
            <a:off x="4927336" y="6257166"/>
            <a:ext cx="569322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8791" y="6473005"/>
            <a:ext cx="1883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4834" r="2013"/>
          <a:stretch>
            <a:fillRect/>
          </a:stretch>
        </p:blipFill>
        <p:spPr>
          <a:xfrm>
            <a:off x="316327" y="196947"/>
            <a:ext cx="9995292" cy="942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3275" y="1336431"/>
            <a:ext cx="8269697" cy="48507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795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3212" y="2180501"/>
            <a:ext cx="97257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Đoạn 1: Từ đầu đến thứ- buổi - tiết - môn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Đoạn 2: </a:t>
            </a:r>
            <a:r>
              <a:rPr lang="en-US" sz="3200" dirty="0">
                <a:latin typeface="+mj-lt"/>
              </a:rPr>
              <a:t>T</a:t>
            </a:r>
            <a:r>
              <a:rPr lang="vi-VN" sz="3200" dirty="0">
                <a:latin typeface="+mj-lt"/>
              </a:rPr>
              <a:t>oàn bộ nội dung buổi sáng trong thời khoá biểu</a:t>
            </a:r>
            <a:r>
              <a:rPr lang="en-US" sz="32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Đoạn 3: </a:t>
            </a:r>
            <a:r>
              <a:rPr lang="en-US" sz="3200" dirty="0">
                <a:latin typeface="+mj-lt"/>
              </a:rPr>
              <a:t>T</a:t>
            </a:r>
            <a:r>
              <a:rPr lang="vi-VN" sz="3200" dirty="0">
                <a:latin typeface="+mj-lt"/>
              </a:rPr>
              <a:t>oàn bộ nội dung buổi chiếu trong thời khoá biểu.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7097" y="1463038"/>
            <a:ext cx="6026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1564" y="6277970"/>
            <a:ext cx="17469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12309" t="19767" r="11393" b="5005"/>
          <a:stretch>
            <a:fillRect/>
          </a:stretch>
        </p:blipFill>
        <p:spPr bwMode="auto">
          <a:xfrm>
            <a:off x="1505706" y="989349"/>
            <a:ext cx="8882478" cy="436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 txBox="1">
            <a:spLocks/>
          </p:cNvSpPr>
          <p:nvPr/>
        </p:nvSpPr>
        <p:spPr>
          <a:xfrm>
            <a:off x="5879200" y="6325405"/>
            <a:ext cx="569322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3451" y="6325405"/>
            <a:ext cx="15694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15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2439" t="19113" r="10967" b="4558"/>
          <a:stretch>
            <a:fillRect/>
          </a:stretch>
        </p:blipFill>
        <p:spPr bwMode="auto">
          <a:xfrm>
            <a:off x="2250833" y="914398"/>
            <a:ext cx="8299939" cy="468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 txBox="1">
            <a:spLocks/>
          </p:cNvSpPr>
          <p:nvPr/>
        </p:nvSpPr>
        <p:spPr>
          <a:xfrm>
            <a:off x="4831308" y="6441411"/>
            <a:ext cx="569322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2950" y="6086902"/>
            <a:ext cx="2388358" cy="7378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39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39" y="1174769"/>
            <a:ext cx="672491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Luyện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nhóm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635239" y="6257162"/>
            <a:ext cx="2045943" cy="600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0756" y="589165"/>
            <a:ext cx="7624689" cy="607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2665" y="2088259"/>
            <a:ext cx="84064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9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9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trước</a:t>
            </a:r>
            <a:r>
              <a:rPr lang="en-US" sz="9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lớp</a:t>
            </a:r>
            <a:endParaRPr lang="en-US" sz="9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0621" y="6264323"/>
            <a:ext cx="17742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3857" t="23334" r="12774"/>
          <a:stretch>
            <a:fillRect/>
          </a:stretch>
        </p:blipFill>
        <p:spPr bwMode="auto">
          <a:xfrm>
            <a:off x="2641600" y="1494975"/>
            <a:ext cx="7329714" cy="305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811439" y="6252955"/>
            <a:ext cx="16923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42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46806" y="489909"/>
            <a:ext cx="6707545" cy="663644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1.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Đọc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khóa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biểu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ngày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thứ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7934" y="1291750"/>
            <a:ext cx="10721975" cy="156969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-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Buổi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sáng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: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Hoạt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động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trải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nghiệm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Toán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Tiếng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việt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Tiếng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việt</a:t>
            </a:r>
            <a:endParaRPr lang="en-US" altLang="zh-CN" sz="3200" dirty="0"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-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Buổi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chiều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: 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Tiếng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Anh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tự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học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có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hướng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dẫn</a:t>
            </a:r>
            <a:endParaRPr lang="en-US" altLang="zh-CN" sz="3200" dirty="0"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0149" y="3046727"/>
            <a:ext cx="6796405" cy="695276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2.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Sáng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thứ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hai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có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mấy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tiết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1453" y="3920495"/>
            <a:ext cx="10548963" cy="148120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Sáng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thứ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hai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4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Tiết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ysClr val="windowText" lastClr="000000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    +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Hoạt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động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trải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nghiệm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Toán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Tiếng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việt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Tiếng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việt</a:t>
            </a:r>
            <a:endParaRPr lang="en-US" altLang="zh-CN" sz="3200" dirty="0"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  <a:sym typeface="+mn-ea"/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852383" y="6252955"/>
            <a:ext cx="1801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0"/>
          <p:cNvSpPr/>
          <p:nvPr/>
        </p:nvSpPr>
        <p:spPr>
          <a:xfrm>
            <a:off x="1141902" y="1038808"/>
            <a:ext cx="6753763" cy="649312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3.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Thứ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năm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có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những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môn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học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nào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1057172" y="1936597"/>
            <a:ext cx="9437321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dục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TNXH,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học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6" name="矩形 10"/>
          <p:cNvSpPr/>
          <p:nvPr/>
        </p:nvSpPr>
        <p:spPr>
          <a:xfrm>
            <a:off x="1087314" y="3081745"/>
            <a:ext cx="9955823" cy="7154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4.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Nếu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không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có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khóa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biểu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em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sẽ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gặp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khó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khăn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gì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?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1082134" y="3979056"/>
            <a:ext cx="8512032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nắm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819150" y="6257162"/>
            <a:ext cx="16996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5" grpId="1"/>
      <p:bldP spid="6" grpId="0" bldLvl="0" animBg="1"/>
      <p:bldP spid="6" grpId="1" animBg="1"/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0"/>
          <p:cNvSpPr/>
          <p:nvPr/>
        </p:nvSpPr>
        <p:spPr>
          <a:xfrm>
            <a:off x="2339339" y="1927273"/>
            <a:ext cx="6002803" cy="7154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khóa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biểu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có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tác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dụng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gì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29551" y="6291619"/>
            <a:ext cx="19379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7940" y="2641373"/>
            <a:ext cx="8390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3600" b="1" dirty="0">
                <a:solidFill>
                  <a:srgbClr val="0000CC"/>
                </a:solidFill>
              </a:rPr>
              <a:t>- 1 </a:t>
            </a:r>
            <a:r>
              <a:rPr lang="en-US" sz="3600" b="1" dirty="0" err="1">
                <a:solidFill>
                  <a:srgbClr val="0000CC"/>
                </a:solidFill>
              </a:rPr>
              <a:t>học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sinh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đọc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cả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bài</a:t>
            </a:r>
            <a:r>
              <a:rPr lang="en-US" sz="3600" b="1" dirty="0">
                <a:solidFill>
                  <a:srgbClr val="0000CC"/>
                </a:solidFill>
              </a:rPr>
              <a:t>. </a:t>
            </a:r>
            <a:r>
              <a:rPr lang="en-US" sz="3600" b="1" dirty="0" err="1">
                <a:solidFill>
                  <a:srgbClr val="0000CC"/>
                </a:solidFill>
              </a:rPr>
              <a:t>Lớp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đọc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thầm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theo</a:t>
            </a:r>
            <a:r>
              <a:rPr lang="en-US" sz="36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6051" y="1496537"/>
            <a:ext cx="4711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66"/>
                </a:solidFill>
              </a:rPr>
              <a:t> * </a:t>
            </a:r>
            <a:r>
              <a:rPr lang="vi-VN" sz="4800" b="1" dirty="0">
                <a:solidFill>
                  <a:srgbClr val="FF0066"/>
                </a:solidFill>
              </a:rPr>
              <a:t>Luyện đọc lại</a:t>
            </a:r>
            <a:endParaRPr lang="en-US" sz="4800" b="1" dirty="0">
              <a:solidFill>
                <a:srgbClr val="FF0066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 txBox="1">
            <a:spLocks/>
          </p:cNvSpPr>
          <p:nvPr/>
        </p:nvSpPr>
        <p:spPr>
          <a:xfrm>
            <a:off x="4927336" y="6257166"/>
            <a:ext cx="569322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7792" y="6005016"/>
            <a:ext cx="1815152" cy="7369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18406" y="76200"/>
            <a:ext cx="11937609" cy="6753664"/>
            <a:chOff x="118404" y="76200"/>
            <a:chExt cx="11937609" cy="6753664"/>
          </a:xfrm>
        </p:grpSpPr>
        <p:pic>
          <p:nvPicPr>
            <p:cNvPr id="3" name="Picture 2" descr="C:\Users\DELL\Downloads\2021 - KHO LOGO KHÔNG NỀN\co_9-removebg-preview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680" y="4700588"/>
              <a:ext cx="1982988" cy="2129276"/>
            </a:xfrm>
            <a:prstGeom prst="rect">
              <a:avLst/>
            </a:prstGeom>
            <a:noFill/>
          </p:spPr>
        </p:pic>
        <p:pic>
          <p:nvPicPr>
            <p:cNvPr id="4" name="Picture 2" descr="C:\Users\DELL\Downloads\2021 - KHO LOGO KHÔNG NỀN\bo_ngam_cam_hoa_1-removebg-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08567" y="84407"/>
              <a:ext cx="1447434" cy="1702189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118404" y="76200"/>
              <a:ext cx="11937609" cy="6705600"/>
            </a:xfrm>
            <a:prstGeom prst="rect">
              <a:avLst/>
            </a:prstGeom>
            <a:noFill/>
            <a:ln w="57150">
              <a:solidFill>
                <a:srgbClr val="FF99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1351" t="17290" r="12290" b="8411"/>
          <a:stretch>
            <a:fillRect/>
          </a:stretch>
        </p:blipFill>
        <p:spPr bwMode="auto">
          <a:xfrm>
            <a:off x="2343151" y="928689"/>
            <a:ext cx="7358063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2962057" y="5758066"/>
            <a:ext cx="1842448" cy="9288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7008" y="1073395"/>
            <a:ext cx="9558507" cy="4314532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043452" y="6324317"/>
            <a:ext cx="1596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008" y="1181692"/>
            <a:ext cx="9315548" cy="27994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môn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thích</a:t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</a:b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Mẫu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môn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tôi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thích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nhất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2131" y="5601564"/>
            <a:ext cx="2224586" cy="10653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329172" y="4645197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59633" y="816684"/>
            <a:ext cx="91382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8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Co”</a:t>
            </a:r>
            <a:endParaRPr lang="en-US" sz="8000" b="1" cap="none" spc="0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528494" y="-1017572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55" y="3395442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32337" y="6230552"/>
            <a:ext cx="6433738" cy="427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90" y="3910120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9678" y="6196218"/>
            <a:ext cx="1774209" cy="5127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86" y="3781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2869809" y="896820"/>
            <a:ext cx="6386733" cy="2802984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chemeClr val="bg1"/>
                </a:solidFill>
              </a:rPr>
              <a:t> </a:t>
            </a: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801282" y="168816"/>
            <a:ext cx="2209800" cy="6858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2886702" y="2926081"/>
            <a:ext cx="6339301" cy="80149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Thời khóa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1488" y="967681"/>
            <a:ext cx="483337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2" y="17100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6701" y="6209486"/>
            <a:ext cx="1767185" cy="4875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446" y="3596773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2138288" y="942540"/>
            <a:ext cx="7835705" cy="254625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5130108" y="168815"/>
            <a:ext cx="1847472" cy="75965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2112013" y="2573359"/>
            <a:ext cx="784791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Nắng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4846" y="1050521"/>
            <a:ext cx="79266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000" b="1" cap="none" spc="0" dirty="0">
              <a:ln w="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000" b="1" cap="none" spc="0" dirty="0">
              <a:ln w="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0" y="21321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8734" y="6209485"/>
            <a:ext cx="1856096" cy="547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2194560" y="972453"/>
            <a:ext cx="7779434" cy="230777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7030A0"/>
                </a:solidFill>
                <a:latin typeface="+mj-lt"/>
                <a:cs typeface="Tahoma" panose="020B0604030504040204" pitchFamily="34" charset="0"/>
              </a:rPr>
              <a:t> </a:t>
            </a:r>
            <a:endParaRPr lang="en-US" sz="3000" b="1" dirty="0">
              <a:solidFill>
                <a:srgbClr val="7030A0"/>
              </a:solidFill>
              <a:latin typeface="+mj-lt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FFFFFF"/>
                </a:solidFill>
                <a:latin typeface="+mj-lt"/>
              </a:rPr>
              <a:t> </a:t>
            </a:r>
            <a:endParaRPr lang="en-US" sz="3000" b="1" dirty="0">
              <a:solidFill>
                <a:srgbClr val="FFFFFF"/>
              </a:solidFill>
              <a:latin typeface="+mj-lt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801290" y="188681"/>
            <a:ext cx="2209800" cy="78377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2190798" y="2375507"/>
            <a:ext cx="776912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Thơm tho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8558" y="914894"/>
            <a:ext cx="79266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tiếp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“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3198352" y="6277970"/>
            <a:ext cx="1428239" cy="464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2256" t="31553" r="8789" b="8252"/>
          <a:stretch>
            <a:fillRect/>
          </a:stretch>
        </p:blipFill>
        <p:spPr bwMode="auto">
          <a:xfrm>
            <a:off x="1766894" y="2167898"/>
            <a:ext cx="9172575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193576" y="6257162"/>
            <a:ext cx="1446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7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747</Words>
  <Application>Microsoft Office PowerPoint</Application>
  <PresentationFormat>Widescreen</PresentationFormat>
  <Paragraphs>112</Paragraphs>
  <Slides>29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Microsoft YaHei</vt:lpstr>
      <vt:lpstr>.VnBlack</vt:lpstr>
      <vt:lpstr>Arial</vt:lpstr>
      <vt:lpstr>Arial-Rounded</vt:lpstr>
      <vt:lpstr>Calibri</vt:lpstr>
      <vt:lpstr>Calibri Light</vt:lpstr>
      <vt:lpstr>Tahoma</vt:lpstr>
      <vt:lpstr>Times New Roman</vt:lpstr>
      <vt:lpstr>Wingdings</vt:lpstr>
      <vt:lpstr>6_Office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một câu giới thiệu môn học hoặc hoạt động ở trường mà em thích      Mẫu: Tiếng Việt là môn học tôi thích nhất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Nguyễn Thu Hường</cp:lastModifiedBy>
  <cp:revision>125</cp:revision>
  <dcterms:created xsi:type="dcterms:W3CDTF">2021-05-24T05:01:30Z</dcterms:created>
  <dcterms:modified xsi:type="dcterms:W3CDTF">2021-10-03T10:26:00Z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