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3" d="100"/>
          <a:sy n="63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5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46735" y="1129836"/>
            <a:ext cx="3244821" cy="276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2984936" y="1197141"/>
            <a:ext cx="3292489" cy="2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6277425" y="1010689"/>
            <a:ext cx="2968175" cy="27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9020624" y="1129837"/>
            <a:ext cx="3070678" cy="25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9146" y="156331"/>
            <a:ext cx="9313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Quan 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sát tranh, kể lại các hoạt </a:t>
            </a:r>
            <a:r>
              <a:rPr lang="vi-VN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>
                <a:solidFill>
                  <a:srgbClr val="008200"/>
                </a:solidFill>
                <a:latin typeface="Arial" pitchFamily="34" charset="0"/>
                <a:cs typeface="Arial" pitchFamily="34" charset="0"/>
              </a:rPr>
              <a:t> của Nam. </a:t>
            </a:r>
            <a:endParaRPr lang="vi-VN" sz="3200" b="1" dirty="0">
              <a:solidFill>
                <a:srgbClr val="008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83074" y="192466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375" y="4070037"/>
            <a:ext cx="931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7 giờ 30 phút, bạn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học.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5130" y="3558920"/>
            <a:ext cx="2482090" cy="1271511"/>
            <a:chOff x="3759267" y="334167"/>
            <a:chExt cx="5621970" cy="1418267"/>
          </a:xfrm>
        </p:grpSpPr>
        <p:sp>
          <p:nvSpPr>
            <p:cNvPr id="22" name="Cloud Callout 2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80" y="435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0556" r="52702" b="36508"/>
          <a:stretch/>
        </p:blipFill>
        <p:spPr bwMode="auto">
          <a:xfrm>
            <a:off x="373650" y="1495378"/>
            <a:ext cx="4433930" cy="37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1: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lúc 7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học từ nhà lúc 7 giờ.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ườn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lúc 7 giờ 30 phút.   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1657" y="2093976"/>
            <a:ext cx="7322643" cy="2623165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2: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vào học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 1 của 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lúc 8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bắt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vào tiết học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tiên lúc 8 giờ.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30556" r="26041" b="36508"/>
          <a:stretch/>
        </p:blipFill>
        <p:spPr bwMode="auto">
          <a:xfrm>
            <a:off x="181613" y="1523717"/>
            <a:ext cx="4689212" cy="38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3: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657" y="2298271"/>
            <a:ext cx="732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giờ 30 phút, 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và các bạn nghỉ giải lao vào 9 giờ 30 phút.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ra ch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lúc 9 giờ 30 phút.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40228" r="53346" b="26835"/>
          <a:stretch/>
        </p:blipFill>
        <p:spPr bwMode="auto">
          <a:xfrm>
            <a:off x="180266" y="1419039"/>
            <a:ext cx="4304649" cy="39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31657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86939" y="1523717"/>
            <a:ext cx="227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 4: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2985" y="2280324"/>
            <a:ext cx="872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giờ, 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vào lúc 11 giờ.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 xuống nhà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và 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tr</a:t>
            </a:r>
            <a:r>
              <a:rPr lang="vi-VN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lúc 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giờ.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0228" r="26127" b="26835"/>
          <a:stretch/>
        </p:blipFill>
        <p:spPr bwMode="auto">
          <a:xfrm>
            <a:off x="-1" y="1609756"/>
            <a:ext cx="4501375" cy="371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542975" y="2298270"/>
            <a:ext cx="7322643" cy="304117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97018" y="1269684"/>
            <a:ext cx="38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M: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Thời gian biểu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23833" y="3581184"/>
            <a:ext cx="2482090" cy="1271511"/>
            <a:chOff x="3759267" y="334167"/>
            <a:chExt cx="5621970" cy="1418267"/>
          </a:xfrm>
        </p:grpSpPr>
        <p:sp>
          <p:nvSpPr>
            <p:cNvPr id="12" name="Cloud Callout 1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3" y="4376598"/>
            <a:ext cx="3246872" cy="18612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Viết thời gian biểu của em từ 5 giờ chiều (17:00)</a:t>
              </a:r>
            </a:p>
            <a:p>
              <a:r>
                <a:rPr lang="en-US" sz="30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đế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n lúc </a:t>
              </a:r>
              <a:r>
                <a:rPr lang="vi-VN" sz="3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000" b="1">
                  <a:latin typeface="Arial" pitchFamily="34" charset="0"/>
                  <a:cs typeface="Arial" pitchFamily="34" charset="0"/>
                </a:rPr>
                <a:t>i ngủ.</a:t>
              </a:r>
              <a:endParaRPr lang="vi-VN" sz="3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875467"/>
              </p:ext>
            </p:extLst>
          </p:nvPr>
        </p:nvGraphicFramePr>
        <p:xfrm>
          <a:off x="836643" y="2063571"/>
          <a:ext cx="8687396" cy="2625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Thời gian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Hoạt </a:t>
                      </a:r>
                      <a:r>
                        <a:rPr lang="vi-VN" sz="3200">
                          <a:solidFill>
                            <a:srgbClr val="002060"/>
                          </a:solidFill>
                          <a:latin typeface="+mn-lt"/>
                        </a:rPr>
                        <a:t>động</a:t>
                      </a:r>
                      <a:endParaRPr lang="en-US" sz="32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+mn-lt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+mn-lt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học về</a:t>
                      </a:r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24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0" l="0" r="99535">
                        <a14:foregroundMark x1="8372" y1="33254" x2="9419" y2="45249"/>
                        <a14:foregroundMark x1="38023" y1="17815" x2="59767" y2="17340"/>
                        <a14:foregroundMark x1="10581" y1="69834" x2="15233" y2="83135"/>
                        <a14:foregroundMark x1="12907" y1="72209" x2="19535" y2="7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3" t="12699" r="6072" b="15767"/>
          <a:stretch/>
        </p:blipFill>
        <p:spPr>
          <a:xfrm>
            <a:off x="145153" y="539891"/>
            <a:ext cx="10508341" cy="618021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07311"/>
              </p:ext>
            </p:extLst>
          </p:nvPr>
        </p:nvGraphicFramePr>
        <p:xfrm>
          <a:off x="1781707" y="1385370"/>
          <a:ext cx="7786755" cy="4511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Giờ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THỨ 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học về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17:10 -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Hoc</a:t>
                      </a:r>
                      <a:r>
                        <a:rPr lang="en-US" sz="1600" b="1" baseline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CLB Vẽ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ơi</a:t>
                      </a:r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Múa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CLB Bóng rổ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18:30 -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Tắm rửa, 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Xem tivi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19:00 -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Ăn tối,</a:t>
                      </a:r>
                    </a:p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nghỉ ng</a:t>
                      </a:r>
                      <a:r>
                        <a:rPr lang="vi-VN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ơ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19:30 – 21:00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Học bài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21:00 – 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Vệ sinh cá nhân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21:15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Đi ngủ</a:t>
                      </a:r>
                    </a:p>
                    <a:p>
                      <a:pPr algn="ctr"/>
                      <a:endParaRPr lang="en-US" sz="1600" b="1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7235" y="247503"/>
            <a:ext cx="52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 biểu của Misa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06" l="0" r="100000">
                        <a14:foregroundMark x1="5538" y1="81303" x2="22769" y2="89330"/>
                        <a14:foregroundMark x1="4462" y1="83192" x2="18000" y2="91029"/>
                        <a14:foregroundMark x1="52769" y1="98584" x2="63846" y2="91218"/>
                        <a14:foregroundMark x1="40308" y1="3777" x2="80000" y2="11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70" y="2193691"/>
            <a:ext cx="1770030" cy="28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399</Words>
  <Application>Microsoft Office PowerPoint</Application>
  <PresentationFormat>Widescreen</PresentationFormat>
  <Paragraphs>95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Minh</cp:lastModifiedBy>
  <cp:revision>178</cp:revision>
  <dcterms:created xsi:type="dcterms:W3CDTF">2021-05-29T04:05:18Z</dcterms:created>
  <dcterms:modified xsi:type="dcterms:W3CDTF">2021-09-02T05:50:52Z</dcterms:modified>
</cp:coreProperties>
</file>