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712" r:id="rId3"/>
    <p:sldMasterId id="2147483714" r:id="rId4"/>
    <p:sldMasterId id="2147483726" r:id="rId5"/>
    <p:sldMasterId id="2147483751" r:id="rId6"/>
    <p:sldMasterId id="2147483763" r:id="rId7"/>
    <p:sldMasterId id="2147483781" r:id="rId8"/>
  </p:sldMasterIdLst>
  <p:notesMasterIdLst>
    <p:notesMasterId r:id="rId25"/>
  </p:notesMasterIdLst>
  <p:sldIdLst>
    <p:sldId id="257" r:id="rId9"/>
    <p:sldId id="258" r:id="rId10"/>
    <p:sldId id="280" r:id="rId11"/>
    <p:sldId id="295" r:id="rId12"/>
    <p:sldId id="296" r:id="rId13"/>
    <p:sldId id="281" r:id="rId14"/>
    <p:sldId id="297" r:id="rId15"/>
    <p:sldId id="298" r:id="rId16"/>
    <p:sldId id="299" r:id="rId17"/>
    <p:sldId id="300" r:id="rId18"/>
    <p:sldId id="301" r:id="rId19"/>
    <p:sldId id="302" r:id="rId20"/>
    <p:sldId id="303" r:id="rId21"/>
    <p:sldId id="304" r:id="rId22"/>
    <p:sldId id="305" r:id="rId23"/>
    <p:sldId id="28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81" d="100"/>
          <a:sy n="81" d="100"/>
        </p:scale>
        <p:origin x="88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118659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4</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7</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10/4/2021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10/4/2021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4.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5.jpe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7.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9.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10/4/2021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332DFF-139B-4A56-89CE-268933A5BF12}" type="datetimeFigureOut">
              <a:rPr lang="zh-CN" altLang="en-US" smtClean="0"/>
              <a:t>2021/10/4</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158A4B-13F8-4102-82ED-E8F16841985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2021/10/4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audio" Target="../media/audio4.wav"/><Relationship Id="rId7" Type="http://schemas.openxmlformats.org/officeDocument/2006/relationships/image" Target="../media/image39.jpeg"/><Relationship Id="rId12" Type="http://schemas.openxmlformats.org/officeDocument/2006/relationships/image" Target="../media/image44.GIF"/><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30.png"/><Relationship Id="rId11" Type="http://schemas.openxmlformats.org/officeDocument/2006/relationships/image" Target="../media/image43.GIF"/><Relationship Id="rId5" Type="http://schemas.openxmlformats.org/officeDocument/2006/relationships/image" Target="../media/image29.png"/><Relationship Id="rId15" Type="http://schemas.openxmlformats.org/officeDocument/2006/relationships/slide" Target="slide9.xml"/><Relationship Id="rId10" Type="http://schemas.openxmlformats.org/officeDocument/2006/relationships/image" Target="../media/image42.GIF"/><Relationship Id="rId4" Type="http://schemas.openxmlformats.org/officeDocument/2006/relationships/image" Target="../media/image38.GIF"/><Relationship Id="rId9" Type="http://schemas.openxmlformats.org/officeDocument/2006/relationships/image" Target="../media/image41.png"/><Relationship Id="rId14" Type="http://schemas.openxmlformats.org/officeDocument/2006/relationships/image" Target="../media/image46.GIF"/></Relationships>
</file>

<file path=ppt/slides/_rels/slide11.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audio" Target="../media/audio4.wav"/><Relationship Id="rId7" Type="http://schemas.openxmlformats.org/officeDocument/2006/relationships/image" Target="../media/image39.jpeg"/><Relationship Id="rId12" Type="http://schemas.openxmlformats.org/officeDocument/2006/relationships/image" Target="../media/image44.GIF"/><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32.png"/><Relationship Id="rId11" Type="http://schemas.openxmlformats.org/officeDocument/2006/relationships/image" Target="../media/image43.GIF"/><Relationship Id="rId5" Type="http://schemas.openxmlformats.org/officeDocument/2006/relationships/image" Target="../media/image31.png"/><Relationship Id="rId15" Type="http://schemas.openxmlformats.org/officeDocument/2006/relationships/slide" Target="slide8.xml"/><Relationship Id="rId10" Type="http://schemas.openxmlformats.org/officeDocument/2006/relationships/image" Target="../media/image42.GIF"/><Relationship Id="rId4" Type="http://schemas.openxmlformats.org/officeDocument/2006/relationships/image" Target="../media/image38.GIF"/><Relationship Id="rId9" Type="http://schemas.openxmlformats.org/officeDocument/2006/relationships/image" Target="../media/image41.png"/><Relationship Id="rId14" Type="http://schemas.openxmlformats.org/officeDocument/2006/relationships/image" Target="../media/image46.GIF"/></Relationships>
</file>

<file path=ppt/slides/_rels/slide12.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audio" Target="../media/audio4.wav"/><Relationship Id="rId7" Type="http://schemas.openxmlformats.org/officeDocument/2006/relationships/image" Target="../media/image39.jpeg"/><Relationship Id="rId12" Type="http://schemas.openxmlformats.org/officeDocument/2006/relationships/image" Target="../media/image44.GIF"/><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43.GIF"/><Relationship Id="rId5" Type="http://schemas.openxmlformats.org/officeDocument/2006/relationships/image" Target="../media/image33.png"/><Relationship Id="rId15" Type="http://schemas.openxmlformats.org/officeDocument/2006/relationships/slide" Target="slide9.xml"/><Relationship Id="rId10" Type="http://schemas.openxmlformats.org/officeDocument/2006/relationships/image" Target="../media/image42.GIF"/><Relationship Id="rId4" Type="http://schemas.openxmlformats.org/officeDocument/2006/relationships/image" Target="../media/image38.GIF"/><Relationship Id="rId9" Type="http://schemas.openxmlformats.org/officeDocument/2006/relationships/image" Target="../media/image47.png"/><Relationship Id="rId14" Type="http://schemas.openxmlformats.org/officeDocument/2006/relationships/image" Target="../media/image46.GIF"/></Relationships>
</file>

<file path=ppt/slides/_rels/slide13.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audio" Target="../media/audio4.wav"/><Relationship Id="rId7" Type="http://schemas.openxmlformats.org/officeDocument/2006/relationships/image" Target="../media/image39.jpeg"/><Relationship Id="rId12" Type="http://schemas.openxmlformats.org/officeDocument/2006/relationships/image" Target="../media/image44.GIF"/><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36.png"/><Relationship Id="rId11" Type="http://schemas.openxmlformats.org/officeDocument/2006/relationships/image" Target="../media/image43.GIF"/><Relationship Id="rId5" Type="http://schemas.openxmlformats.org/officeDocument/2006/relationships/image" Target="../media/image35.png"/><Relationship Id="rId15" Type="http://schemas.openxmlformats.org/officeDocument/2006/relationships/slide" Target="slide9.xml"/><Relationship Id="rId10" Type="http://schemas.openxmlformats.org/officeDocument/2006/relationships/image" Target="../media/image42.GIF"/><Relationship Id="rId4" Type="http://schemas.openxmlformats.org/officeDocument/2006/relationships/image" Target="../media/image38.GIF"/><Relationship Id="rId9" Type="http://schemas.openxmlformats.org/officeDocument/2006/relationships/image" Target="../media/image41.png"/><Relationship Id="rId14" Type="http://schemas.openxmlformats.org/officeDocument/2006/relationships/image" Target="../media/image46.GIF"/></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6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69.xml"/><Relationship Id="rId5" Type="http://schemas.openxmlformats.org/officeDocument/2006/relationships/image" Target="../media/image51.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37.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1.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69.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34.png"/><Relationship Id="rId18" Type="http://schemas.openxmlformats.org/officeDocument/2006/relationships/audio" Target="../media/audio3.wav"/><Relationship Id="rId3" Type="http://schemas.openxmlformats.org/officeDocument/2006/relationships/image" Target="../media/image28.jpeg"/><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image" Target="../media/image37.GIF"/><Relationship Id="rId2" Type="http://schemas.openxmlformats.org/officeDocument/2006/relationships/notesSlide" Target="../notesSlides/notesSlide6.xml"/><Relationship Id="rId16" Type="http://schemas.openxmlformats.org/officeDocument/2006/relationships/image" Target="../media/image36.png"/><Relationship Id="rId1" Type="http://schemas.openxmlformats.org/officeDocument/2006/relationships/slideLayout" Target="../slideLayouts/slideLayout69.xml"/><Relationship Id="rId6" Type="http://schemas.openxmlformats.org/officeDocument/2006/relationships/image" Target="../media/image29.png"/><Relationship Id="rId11" Type="http://schemas.openxmlformats.org/officeDocument/2006/relationships/slide" Target="slide12.xml"/><Relationship Id="rId5" Type="http://schemas.openxmlformats.org/officeDocument/2006/relationships/audio" Target="../media/audio1.wav"/><Relationship Id="rId1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slide" Target="slide10.xml"/><Relationship Id="rId9" Type="http://schemas.openxmlformats.org/officeDocument/2006/relationships/image" Target="../media/image31.png"/><Relationship Id="rId14"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442460" y="2948940"/>
            <a:ext cx="3286125" cy="3909060"/>
          </a:xfrm>
          <a:prstGeom prst="rect">
            <a:avLst/>
          </a:prstGeom>
        </p:spPr>
      </p:pic>
      <p:sp>
        <p:nvSpPr>
          <p:cNvPr id="6" name="Text Box 5"/>
          <p:cNvSpPr txBox="1"/>
          <p:nvPr/>
        </p:nvSpPr>
        <p:spPr>
          <a:xfrm>
            <a:off x="64770" y="6489700"/>
            <a:ext cx="3696970" cy="368300"/>
          </a:xfrm>
          <a:prstGeom prst="rect">
            <a:avLst/>
          </a:prstGeom>
          <a:noFill/>
        </p:spPr>
        <p:txBody>
          <a:bodyPr wrap="square" rtlCol="0">
            <a:spAutoFit/>
          </a:bodyPr>
          <a:lstStyle/>
          <a:p>
            <a:r>
              <a:rPr lang="en-US">
                <a:solidFill>
                  <a:schemeClr val="tx1"/>
                </a:solidFill>
                <a:effectLst>
                  <a:outerShdw blurRad="38100" dist="19050" dir="2700000" algn="tl" rotWithShape="0">
                    <a:schemeClr val="dk1">
                      <a:alpha val="40000"/>
                    </a:schemeClr>
                  </a:outerShdw>
                </a:effectLst>
              </a:rPr>
              <a:t>Bản quyền thuộc về: FB Hương Thảo</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You are given 3 candies </a:t>
            </a:r>
            <a:endParaRPr kumimoji="0" sz="1865"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Vì sao cậu bé Vũ Duệ không được đi học?</a:t>
            </a:r>
            <a:endPar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3200" dirty="0">
                <a:solidFill>
                  <a:srgbClr val="002060"/>
                </a:solidFill>
                <a:latin typeface="UTM Avo" panose="02040603050506020204" pitchFamily="18" charset="0"/>
                <a:ea typeface="Tahoma" panose="020B0604030504040204" pitchFamily="34" charset="0"/>
                <a:cs typeface="UTM Avo" panose="02040603050506020204" pitchFamily="18" charset="0"/>
              </a:rPr>
              <a:t>Vì Vũ Duệ là con nhà nghèo, bố mẹ không có tiền cho đi học, phải ở nhà trông em.</a:t>
            </a:r>
            <a:endParaRPr kumimoji="0" lang="en-US" altLang="vi-VN"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5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a:solidFill>
                  <a:srgbClr val="002060"/>
                </a:solidFill>
                <a:latin typeface="UTM Avo" panose="02040603050506020204" pitchFamily="18" charset="0"/>
                <a:ea typeface="Tahoma" panose="020B0604030504040204" pitchFamily="34" charset="0"/>
                <a:cs typeface="UTM Avo" panose="02040603050506020204" pitchFamily="18" charset="0"/>
              </a:rPr>
              <a:t>Buổi sáng Vũ Duệ thường cõng em đi đâu?</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2800">
                <a:solidFill>
                  <a:srgbClr val="002060"/>
                </a:solidFill>
                <a:latin typeface="UTM Avo" panose="02040603050506020204" pitchFamily="18" charset="0"/>
                <a:ea typeface="Tahoma" panose="020B0604030504040204" pitchFamily="34" charset="0"/>
                <a:cs typeface="UTM Avo" panose="02040603050506020204" pitchFamily="18" charset="0"/>
              </a:rPr>
              <a:t>Vũ Duệ đứng ngoài cửa ngóng vào, nghe thầy giảng bài.</a:t>
            </a:r>
            <a:endParaRPr kumimoji="0" lang="en-US" altLang="vi-VN"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7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a:solidFill>
                  <a:srgbClr val="002060"/>
                </a:solidFill>
                <a:latin typeface="UTM Avo" panose="02040603050506020204" pitchFamily="18" charset="0"/>
                <a:ea typeface="Tahoma" panose="020B0604030504040204" pitchFamily="34" charset="0"/>
                <a:cs typeface="UTM Avo" panose="02040603050506020204" pitchFamily="18" charset="0"/>
                <a:sym typeface="+mn-ea"/>
              </a:rPr>
              <a:t>Vì sao Vũ Duệ được thầy khen?</a:t>
            </a:r>
            <a:endParaRPr kumimoji="0" sz="3600" b="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mn-cs"/>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UTM Avo" panose="02040603050506020204" pitchFamily="18" charset="0"/>
                <a:ea typeface="Tahoma" panose="020B0604030504040204" pitchFamily="34" charset="0"/>
                <a:cs typeface="UTM Avo" panose="02040603050506020204" pitchFamily="18" charset="0"/>
              </a:rPr>
              <a:t>Vì Vũ Duệ có tinh thần chăm học</a:t>
            </a:r>
            <a:endParaRPr kumimoji="0" lang="en-US" altLang="vi-VN"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2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200">
                <a:solidFill>
                  <a:srgbClr val="002060"/>
                </a:solidFill>
                <a:latin typeface="UTM Avo" panose="02040603050506020204" pitchFamily="18" charset="0"/>
                <a:ea typeface="Tahoma" panose="020B0604030504040204" pitchFamily="34" charset="0"/>
                <a:cs typeface="UTM Avo" panose="02040603050506020204" pitchFamily="18" charset="0"/>
                <a:sym typeface="+mn-ea"/>
              </a:rPr>
              <a:t>Vì sao Vũ Duệ được đi học?</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UTM Avo" panose="02040603050506020204" pitchFamily="18" charset="0"/>
                <a:ea typeface="Tahoma" panose="020B0604030504040204" pitchFamily="34" charset="0"/>
                <a:cs typeface="UTM Avo" panose="02040603050506020204" pitchFamily="18" charset="0"/>
              </a:rPr>
              <a:t>Thầy đồ thương hoàn cảnh khó khăn và sự ham học của Vũ Duệ nên cho Vũ Duệ vào học.</a:t>
            </a:r>
            <a:endParaRPr kumimoji="0" lang="en-US" altLang="vi-VN"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Cïng b¹n kÓ </a:t>
            </a:r>
          </a:p>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trong nhãm</a:t>
            </a:r>
            <a:r>
              <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844800" y="584200"/>
            <a:ext cx="7112000" cy="1404620"/>
          </a:xfrm>
          <a:prstGeom prst="rect">
            <a:avLst/>
          </a:prstGeom>
          <a:noFill/>
          <a:ln w="9525">
            <a:noFill/>
          </a:ln>
        </p:spPr>
        <p:txBody>
          <a:bodyPr>
            <a:spAutoFit/>
          </a:bodyPr>
          <a:lstStyle/>
          <a:p>
            <a:pPr lvl="0" algn="ctr">
              <a:defRPr/>
            </a:pPr>
            <a:r>
              <a:rPr lang="vi-VN" sz="4265">
                <a:solidFill>
                  <a:prstClr val="black"/>
                </a:solidFill>
                <a:latin typeface="UTM Avo" panose="02040603050506020204" pitchFamily="18" charset="0"/>
                <a:cs typeface="UTM Avo" panose="02040603050506020204" pitchFamily="18" charset="0"/>
              </a:rPr>
              <a:t>Qua câu chuyện, em học được điều gì?</a:t>
            </a:r>
            <a:endParaRPr lang="vi-VN" sz="4265" dirty="0">
              <a:solidFill>
                <a:prstClr val="black"/>
              </a:solidFill>
              <a:latin typeface="UTM Avo" panose="02040603050506020204" pitchFamily="18" charset="0"/>
              <a:cs typeface="UTM Avo" panose="02040603050506020204" pitchFamily="18" charset="0"/>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24000" y="614362"/>
            <a:ext cx="9144000" cy="7150712"/>
          </a:xfrm>
          <a:prstGeom prst="rect">
            <a:avLst/>
          </a:prstGeom>
        </p:spPr>
      </p:pic>
      <p:pic>
        <p:nvPicPr>
          <p:cNvPr id="3" name="图片 2"/>
          <p:cNvPicPr>
            <a:picLocks noChangeAspect="1"/>
          </p:cNvPicPr>
          <p:nvPr/>
        </p:nvPicPr>
        <p:blipFill>
          <a:blip r:embed="rId4"/>
          <a:stretch>
            <a:fillRect/>
          </a:stretch>
        </p:blipFill>
        <p:spPr>
          <a:xfrm>
            <a:off x="2096850" y="1509713"/>
            <a:ext cx="7942501" cy="3981451"/>
          </a:xfrm>
          <a:prstGeom prst="rect">
            <a:avLst/>
          </a:prstGeom>
        </p:spPr>
      </p:pic>
      <p:pic>
        <p:nvPicPr>
          <p:cNvPr id="4" name="图片 3"/>
          <p:cNvPicPr>
            <a:picLocks noChangeAspect="1"/>
          </p:cNvPicPr>
          <p:nvPr/>
        </p:nvPicPr>
        <p:blipFill>
          <a:blip r:embed="rId5"/>
          <a:stretch>
            <a:fillRect/>
          </a:stretch>
        </p:blipFill>
        <p:spPr>
          <a:xfrm>
            <a:off x="1784132" y="995364"/>
            <a:ext cx="1911029" cy="2062609"/>
          </a:xfrm>
          <a:prstGeom prst="rect">
            <a:avLst/>
          </a:prstGeom>
        </p:spPr>
      </p:pic>
      <p:pic>
        <p:nvPicPr>
          <p:cNvPr id="5" name="图片 4"/>
          <p:cNvPicPr>
            <a:picLocks noChangeAspect="1"/>
          </p:cNvPicPr>
          <p:nvPr/>
        </p:nvPicPr>
        <p:blipFill>
          <a:blip r:embed="rId6"/>
          <a:stretch>
            <a:fillRect/>
          </a:stretch>
        </p:blipFill>
        <p:spPr>
          <a:xfrm>
            <a:off x="8776053" y="905902"/>
            <a:ext cx="1482494" cy="1830855"/>
          </a:xfrm>
          <a:prstGeom prst="rect">
            <a:avLst/>
          </a:prstGeom>
        </p:spPr>
      </p:pic>
      <p:pic>
        <p:nvPicPr>
          <p:cNvPr id="6" name="图片 5"/>
          <p:cNvPicPr>
            <a:picLocks noChangeAspect="1"/>
          </p:cNvPicPr>
          <p:nvPr/>
        </p:nvPicPr>
        <p:blipFill>
          <a:blip r:embed="rId7"/>
          <a:stretch>
            <a:fillRect/>
          </a:stretch>
        </p:blipFill>
        <p:spPr>
          <a:xfrm>
            <a:off x="2827021" y="4215766"/>
            <a:ext cx="6151721" cy="1510665"/>
          </a:xfrm>
          <a:prstGeom prst="rect">
            <a:avLst/>
          </a:prstGeom>
        </p:spPr>
      </p:pic>
      <p:grpSp>
        <p:nvGrpSpPr>
          <p:cNvPr id="11" name="组合 10"/>
          <p:cNvGrpSpPr/>
          <p:nvPr/>
        </p:nvGrpSpPr>
        <p:grpSpPr>
          <a:xfrm rot="6329695" flipH="1">
            <a:off x="7886001" y="2918103"/>
            <a:ext cx="1267341" cy="865607"/>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dirty="0">
                <a:solidFill>
                  <a:srgbClr val="5FA080"/>
                </a:solidFill>
                <a:latin typeface="等线"/>
                <a:ea typeface="等线" panose="02010600030101010101" pitchFamily="2" charset="-122"/>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grpSp>
      <p:sp>
        <p:nvSpPr>
          <p:cNvPr id="33" name="文本框 32"/>
          <p:cNvSpPr txBox="1"/>
          <p:nvPr/>
        </p:nvSpPr>
        <p:spPr>
          <a:xfrm>
            <a:off x="3432167" y="2598372"/>
            <a:ext cx="4693090" cy="142049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72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72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840" y="1614805"/>
            <a:ext cx="7257415" cy="362839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7295679" y="3248812"/>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nghe</a:t>
            </a:r>
          </a:p>
        </p:txBody>
      </p:sp>
    </p:spTree>
  </p:cSld>
  <p:clrMapOvr>
    <a:masterClrMapping/>
  </p:clrMapOvr>
  <p:transition advClick="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Nghe kể chuyện</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Media3~1">
            <a:hlinkClick r:id="" action="ppaction://media"/>
            <a:extLst>
              <a:ext uri="{FF2B5EF4-FFF2-40B4-BE49-F238E27FC236}">
                <a16:creationId xmlns:a16="http://schemas.microsoft.com/office/drawing/2014/main" id="{CF254884-16D1-4D78-9D11-5644C7A1D95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2509" y="365125"/>
            <a:ext cx="11459688" cy="61277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1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2"/>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3"/>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4"/>
          <a:srcRect l="46256" t="-41660" r="-22977" b="41660"/>
          <a:stretch>
            <a:fillRect/>
          </a:stretch>
        </p:blipFill>
        <p:spPr>
          <a:xfrm>
            <a:off x="247650" y="5041900"/>
            <a:ext cx="1512570" cy="1569085"/>
          </a:xfrm>
          <a:prstGeom prst="rect">
            <a:avLst/>
          </a:prstGeom>
        </p:spPr>
      </p:pic>
      <p:pic>
        <p:nvPicPr>
          <p:cNvPr id="11" name="Content Placeholder 10" descr="logo"/>
          <p:cNvPicPr>
            <a:picLocks noGrp="1" noChangeAspect="1"/>
          </p:cNvPicPr>
          <p:nvPr>
            <p:ph sz="half" idx="2"/>
          </p:nvPr>
        </p:nvPicPr>
        <p:blipFill>
          <a:blip r:embed="rId5"/>
          <a:stretch>
            <a:fillRect/>
          </a:stretch>
        </p:blipFill>
        <p:spPr>
          <a:xfrm>
            <a:off x="10654665" y="-182880"/>
            <a:ext cx="1656080" cy="1691640"/>
          </a:xfrm>
          <a:prstGeom prst="rect">
            <a:avLst/>
          </a:prstGeom>
        </p:spPr>
      </p:pic>
      <p:pic>
        <p:nvPicPr>
          <p:cNvPr id="3" name="Picture 2"/>
          <p:cNvPicPr>
            <a:picLocks noChangeAspect="1"/>
          </p:cNvPicPr>
          <p:nvPr/>
        </p:nvPicPr>
        <p:blipFill>
          <a:blip r:embed="rId6"/>
          <a:stretch>
            <a:fillRect/>
          </a:stretch>
        </p:blipFill>
        <p:spPr>
          <a:xfrm>
            <a:off x="2339340" y="215900"/>
            <a:ext cx="7430135" cy="63950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0420"/>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310</Words>
  <Application>Microsoft Office PowerPoint</Application>
  <PresentationFormat>Widescreen</PresentationFormat>
  <Paragraphs>41</Paragraphs>
  <Slides>16</Slides>
  <Notes>9</Notes>
  <HiddenSlides>0</HiddenSlides>
  <MMClips>1</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16</vt:i4>
      </vt:variant>
    </vt:vector>
  </HeadingPairs>
  <TitlesOfParts>
    <vt:vector size="33" baseType="lpstr">
      <vt:lpstr>等线</vt:lpstr>
      <vt:lpstr>.VnAvant</vt:lpstr>
      <vt:lpstr>Arial</vt:lpstr>
      <vt:lpstr>Arial-Rounded</vt:lpstr>
      <vt:lpstr>Calibri</vt:lpstr>
      <vt:lpstr>Calibri Light</vt:lpstr>
      <vt:lpstr>Tahoma</vt:lpstr>
      <vt:lpstr>Times New Roman</vt:lpstr>
      <vt:lpstr>UTM Avo</vt:lpstr>
      <vt:lpstr>1_Office Theme</vt:lpstr>
      <vt:lpstr>1_Office 主题​​</vt:lpstr>
      <vt:lpstr>4_Office Theme</vt:lpstr>
      <vt:lpstr>2_Office 主题​​</vt:lpstr>
      <vt:lpstr>1_Office Theme</vt:lpstr>
      <vt:lpstr>7_Office Theme</vt:lpstr>
      <vt:lpstr>Office 主题</vt:lpstr>
      <vt:lpstr>2_Office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Administrator</dc:creator>
  <cp:lastModifiedBy>Administrator</cp:lastModifiedBy>
  <cp:revision>6</cp:revision>
  <dcterms:created xsi:type="dcterms:W3CDTF">2021-05-24T04:43:32Z</dcterms:created>
  <dcterms:modified xsi:type="dcterms:W3CDTF">2021-10-04T11:03:27Z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