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71533"/>
              </p:ext>
            </p:extLst>
          </p:nvPr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368</Words>
  <Application>Microsoft Office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122</cp:revision>
  <dcterms:created xsi:type="dcterms:W3CDTF">2021-06-17T09:40:01Z</dcterms:created>
  <dcterms:modified xsi:type="dcterms:W3CDTF">2021-09-02T05:46:46Z</dcterms:modified>
</cp:coreProperties>
</file>