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6" r:id="rId3"/>
    <p:sldMasterId id="2147483698" r:id="rId4"/>
    <p:sldMasterId id="2147483712" r:id="rId5"/>
    <p:sldMasterId id="2147483714" r:id="rId6"/>
    <p:sldMasterId id="2147483726" r:id="rId7"/>
    <p:sldMasterId id="2147483738" r:id="rId8"/>
    <p:sldMasterId id="2147483751" r:id="rId9"/>
    <p:sldMasterId id="2147483769" r:id="rId10"/>
    <p:sldMasterId id="2147483781" r:id="rId11"/>
  </p:sldMasterIdLst>
  <p:notesMasterIdLst>
    <p:notesMasterId r:id="rId26"/>
  </p:notesMasterIdLst>
  <p:sldIdLst>
    <p:sldId id="257" r:id="rId12"/>
    <p:sldId id="258" r:id="rId13"/>
    <p:sldId id="260" r:id="rId14"/>
    <p:sldId id="261" r:id="rId15"/>
    <p:sldId id="262" r:id="rId16"/>
    <p:sldId id="290" r:id="rId17"/>
    <p:sldId id="264" r:id="rId18"/>
    <p:sldId id="291" r:id="rId19"/>
    <p:sldId id="292" r:id="rId20"/>
    <p:sldId id="269" r:id="rId21"/>
    <p:sldId id="293" r:id="rId22"/>
    <p:sldId id="271" r:id="rId23"/>
    <p:sldId id="272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1.png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8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8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8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7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3"/>
          <p:cNvSpPr>
            <a:spLocks noGrp="1"/>
          </p:cNvSpPr>
          <p:nvPr>
            <p:ph type="title"/>
          </p:nvPr>
        </p:nvSpPr>
        <p:spPr>
          <a:xfrm>
            <a:off x="4062413" y="1308100"/>
            <a:ext cx="3641725" cy="982663"/>
          </a:xfrm>
        </p:spPr>
        <p:txBody>
          <a:bodyPr vert="horz" wrap="square" lIns="91440" tIns="45720" rIns="91440" bIns="45720" anchor="ctr"/>
          <a:lstStyle/>
          <a:p>
            <a:endParaRPr lang="en-US" altLang="x-none" sz="5400" b="1" dirty="0">
              <a:solidFill>
                <a:srgbClr val="FF0000"/>
              </a:solidFill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1857375" y="2598738"/>
            <a:ext cx="81724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7200" dirty="0">
                <a:solidFill>
                  <a:schemeClr val="bg1"/>
                </a:solidFill>
                <a:latin typeface="Tahoma" panose="020B0604030504040204" pitchFamily="34" charset="0"/>
              </a:rPr>
              <a:t>Giải lao</a:t>
            </a: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56330" y="1044575"/>
            <a:ext cx="780542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1. Cô giáo đáp lại lời chào của học sinh như thế nào</a:t>
            </a:r>
            <a:endParaRPr lang="en-US" altLang="zh-CN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15602" y="1508259"/>
            <a:ext cx="6861278" cy="73723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 mỉm cười thật tươi</a:t>
            </a:r>
            <a:endParaRPr lang="en-US" altLang="zh-CN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56330" y="2245360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2. Tìm những câu thơ tả cảnh vật khi cô dạy em học bài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51467" y="2589133"/>
            <a:ext cx="6861278" cy="129159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Gió đưa thoảng hương nhài</a:t>
            </a:r>
          </a:p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Nắng ghé vào cửa lớp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460" y="240030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3656330" y="3880485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3. Bạn nhỏ đã kể những gì về cô giáo của mình?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814637" y="422616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Kể cô dạy tập viết, giảng bài... 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3619500" y="4984750"/>
            <a:ext cx="842137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4. Qua bài thơ, em thấy tình cảm của bạn nhỏ dành cho cô như thế nào?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656522" y="578064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Bạn nhỏ rất yêu quý cô giáo của mình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23640" y="81280"/>
            <a:ext cx="8206105" cy="663311"/>
            <a:chOff x="708943" y="6110866"/>
            <a:chExt cx="5825836" cy="663166"/>
          </a:xfrm>
        </p:grpSpPr>
        <p:sp>
          <p:nvSpPr>
            <p:cNvPr id="16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5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 thuộc 2 khổ thơ em yêu thích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1" grpId="0" animBg="1"/>
      <p:bldP spid="11" grpId="1" animBg="1"/>
      <p:bldP spid="12" grpId="0"/>
      <p:bldP spid="12" grpId="1"/>
      <p:bldP spid="2" grpId="0" animBg="1"/>
      <p:bldP spid="5" grpId="0"/>
      <p:bldP spid="5" grpId="1"/>
      <p:bldP spid="14" grpId="0" animBg="1"/>
      <p:bldP spid="14" grpId="1" animBg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sự ngạc nhiên của em khi</a:t>
            </a:r>
            <a:endParaRPr lang="en-US" sz="44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50795" y="3357245"/>
            <a:ext cx="7272655" cy="28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a. Ôi! Bạn hát hay quá!</a:t>
            </a:r>
          </a:p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b. Oa!Con rất thích món quà này! Cảm ơn bố mẹ!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419100" y="1576705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a. Lần đầu thấy bạn hát rất hay</a:t>
            </a:r>
          </a:p>
          <a:p>
            <a:r>
              <a:rPr lang="en-US" sz="440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</a:rPr>
              <a:t>b. Được bố mẹ tặng một món quà bất ngờ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1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tình cảm của em với thầy cô giáo của mình</a:t>
            </a: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30" y="2135505"/>
            <a:ext cx="7116445" cy="3693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96135" y="77470"/>
            <a:ext cx="7583170" cy="621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Thứ</a:t>
            </a:r>
            <a:r>
              <a:rPr lang="en-US" sz="2400" b="1" i="1" dirty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 ....</a:t>
            </a: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ngày .....tháng</a:t>
            </a:r>
            <a:r>
              <a:rPr lang="en-US" sz="2400" b="1" i="1" dirty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 ....</a:t>
            </a: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năm 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115" y="838835"/>
            <a:ext cx="11228070" cy="1383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9: Cô giáo lớp em</a:t>
            </a:r>
            <a:endParaRPr lang="en-US" sz="5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09925" y="2452370"/>
            <a:ext cx="6091555" cy="33820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61C0D-2985-46D2-BD94-28B80F1DB5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609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cho.</a:t>
            </a:r>
          </a:p>
          <a:p>
            <a:pPr algn="r"/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(Nguyễn Xuân Sanh)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43880" y="1595120"/>
            <a:ext cx="6091555" cy="338201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4656880" y="8350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509560" y="13138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322235" y="17164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80680" y="20383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46035" y="283910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50630" y="32099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733080" y="36277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61985" y="39960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935645" y="483363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656880" y="522035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54415" y="553848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162340" y="59620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972175" y="531431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câu</a:t>
              </a:r>
              <a:endParaRPr lang="en-US" sz="4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52832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245491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445897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775970" y="91249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849630" y="289814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49630" y="47644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843270" y="5759450"/>
            <a:ext cx="5423535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đoạn nối tiếp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 bldLvl="0" animBg="1"/>
      <p:bldP spid="6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712603" y="5778366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sinh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539</Words>
  <Application>Microsoft Office PowerPoint</Application>
  <PresentationFormat>Widescreen</PresentationFormat>
  <Paragraphs>101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38" baseType="lpstr">
      <vt:lpstr>等线</vt:lpstr>
      <vt:lpstr>Microsoft YaHei</vt:lpstr>
      <vt:lpstr>Arial</vt:lpstr>
      <vt:lpstr>Arial Narrow</vt:lpstr>
      <vt:lpstr>Arial Rounded MT Bold</vt:lpstr>
      <vt:lpstr>Arial-Rounded</vt:lpstr>
      <vt:lpstr>Calibri</vt:lpstr>
      <vt:lpstr>Calibri Light</vt:lpstr>
      <vt:lpstr>Franklin Gothic Book</vt:lpstr>
      <vt:lpstr>Franklin Gothic Medium</vt:lpstr>
      <vt:lpstr>Tahoma</vt:lpstr>
      <vt:lpstr>Times New Roman</vt:lpstr>
      <vt:lpstr>Wingdings 2</vt:lpstr>
      <vt:lpstr>1_Office Theme</vt:lpstr>
      <vt:lpstr>1_Office 主题​​</vt:lpstr>
      <vt:lpstr>3_Office Theme</vt:lpstr>
      <vt:lpstr>6_Office Theme</vt:lpstr>
      <vt:lpstr>4_Office Theme</vt:lpstr>
      <vt:lpstr>2_Office 主题​​</vt:lpstr>
      <vt:lpstr>1_Office Theme</vt:lpstr>
      <vt:lpstr>1_Default Design</vt:lpstr>
      <vt:lpstr>7_Office Theme</vt:lpstr>
      <vt:lpstr>Trek</vt:lpstr>
      <vt:lpstr>2_Office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câu thể hiện tình cảm của em với thầy cô giáo của mình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Thu Minh</cp:lastModifiedBy>
  <cp:revision>5</cp:revision>
  <dcterms:created xsi:type="dcterms:W3CDTF">2021-05-24T04:43:32Z</dcterms:created>
  <dcterms:modified xsi:type="dcterms:W3CDTF">2021-09-02T04:42:12Z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