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2"/>
  </p:sldMasterIdLst>
  <p:notesMasterIdLst>
    <p:notesMasterId r:id="rId26"/>
  </p:notesMasterIdLst>
  <p:sldIdLst>
    <p:sldId id="256" r:id="rId3"/>
    <p:sldId id="286" r:id="rId4"/>
    <p:sldId id="298" r:id="rId5"/>
    <p:sldId id="299" r:id="rId6"/>
    <p:sldId id="294" r:id="rId7"/>
    <p:sldId id="301" r:id="rId8"/>
    <p:sldId id="300" r:id="rId9"/>
    <p:sldId id="304" r:id="rId10"/>
    <p:sldId id="306" r:id="rId11"/>
    <p:sldId id="319" r:id="rId12"/>
    <p:sldId id="320" r:id="rId13"/>
    <p:sldId id="318" r:id="rId14"/>
    <p:sldId id="321" r:id="rId15"/>
    <p:sldId id="322" r:id="rId16"/>
    <p:sldId id="323" r:id="rId17"/>
    <p:sldId id="324" r:id="rId18"/>
    <p:sldId id="325" r:id="rId19"/>
    <p:sldId id="326" r:id="rId20"/>
    <p:sldId id="327" r:id="rId21"/>
    <p:sldId id="328" r:id="rId22"/>
    <p:sldId id="329" r:id="rId23"/>
    <p:sldId id="302" r:id="rId24"/>
    <p:sldId id="284" r:id="rId25"/>
  </p:sldIdLst>
  <p:sldSz cx="16778288" cy="9475788"/>
  <p:notesSz cx="6858000" cy="9144000"/>
  <p:defaultTextStyle>
    <a:defPPr>
      <a:defRPr lang="zh-CN"/>
    </a:defPPr>
    <a:lvl1pPr marL="0" lvl="0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015" lvl="1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028" lvl="2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047" lvl="3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061" lvl="4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5074" lvl="5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2087" lvl="6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199105" lvl="7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6116" lvl="8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985">
          <p15:clr>
            <a:srgbClr val="A4A3A4"/>
          </p15:clr>
        </p15:guide>
        <p15:guide id="2" pos="528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66"/>
    <a:srgbClr val="66FF66"/>
    <a:srgbClr val="FF9900"/>
    <a:srgbClr val="FFEFAB"/>
    <a:srgbClr val="EAF5F6"/>
    <a:srgbClr val="CCFFCC"/>
    <a:srgbClr val="D1E9EB"/>
    <a:srgbClr val="663300"/>
    <a:srgbClr val="FFEB71"/>
    <a:srgbClr val="FFD9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65" autoAdjust="0"/>
    <p:restoredTop sz="86299" autoAdjust="0"/>
  </p:normalViewPr>
  <p:slideViewPr>
    <p:cSldViewPr showGuides="1">
      <p:cViewPr varScale="1">
        <p:scale>
          <a:sx n="42" d="100"/>
          <a:sy n="42" d="100"/>
        </p:scale>
        <p:origin x="376" y="20"/>
      </p:cViewPr>
      <p:guideLst>
        <p:guide orient="horz" pos="2985"/>
        <p:guide pos="528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sz="1200" dirty="0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 dirty="0"/>
          </a:p>
        </p:txBody>
      </p:sp>
      <p:sp>
        <p:nvSpPr>
          <p:cNvPr id="16388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93700" y="685800"/>
            <a:ext cx="60706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sz="1200" dirty="0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zh-CN" sz="1200" dirty="0"/>
              <a:t>‹#›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245353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015" lvl="1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028" lvl="2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047" lvl="3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061" lvl="4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5074" lvl="5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2087" lvl="6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199105" lvl="7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6116" lvl="8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3700" y="685800"/>
            <a:ext cx="6070600" cy="3429000"/>
          </a:xfrm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93712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t>15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999320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3700" y="685800"/>
            <a:ext cx="6070600" cy="3429000"/>
          </a:xfrm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131482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3700" y="685800"/>
            <a:ext cx="6070600" cy="3429000"/>
          </a:xfrm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0234237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3700" y="685800"/>
            <a:ext cx="60706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820532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3700" y="685800"/>
            <a:ext cx="6070600" cy="3429000"/>
          </a:xfrm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023423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93700" y="685800"/>
            <a:ext cx="60706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937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93700" y="685800"/>
            <a:ext cx="60706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937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93700" y="685800"/>
            <a:ext cx="60706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937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thêm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83294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93700" y="685800"/>
            <a:ext cx="60706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937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85800"/>
            <a:ext cx="60706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quay,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nữa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dừng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endParaRPr lang="en-US" baseline="0" dirty="0"/>
          </a:p>
          <a:p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t>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90566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tim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94833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97328" y="1550836"/>
            <a:ext cx="12583954" cy="3299089"/>
          </a:xfrm>
          <a:prstGeom prst="rect">
            <a:avLst/>
          </a:prstGeom>
        </p:spPr>
        <p:txBody>
          <a:bodyPr lIns="91404" tIns="45701" rIns="91404" bIns="45701" anchor="b"/>
          <a:lstStyle>
            <a:lvl1pPr algn="ctr">
              <a:defRPr sz="83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97328" y="4977149"/>
            <a:ext cx="12583954" cy="2287864"/>
          </a:xfrm>
          <a:prstGeom prst="rect">
            <a:avLst/>
          </a:prstGeom>
        </p:spPr>
        <p:txBody>
          <a:bodyPr lIns="91404" tIns="45701" rIns="91404" bIns="45701"/>
          <a:lstStyle>
            <a:lvl1pPr marL="0" indent="0" algn="ctr">
              <a:buNone/>
              <a:defRPr sz="3300"/>
            </a:lvl1pPr>
            <a:lvl2pPr marL="629031" indent="0" algn="ctr">
              <a:buNone/>
              <a:defRPr sz="2800"/>
            </a:lvl2pPr>
            <a:lvl3pPr marL="1258062" indent="0" algn="ctr">
              <a:buNone/>
              <a:defRPr sz="2500"/>
            </a:lvl3pPr>
            <a:lvl4pPr marL="1887093" indent="0" algn="ctr">
              <a:buNone/>
              <a:defRPr sz="2200"/>
            </a:lvl4pPr>
            <a:lvl5pPr marL="2515487" indent="0" algn="ctr">
              <a:buNone/>
              <a:defRPr sz="2200"/>
            </a:lvl5pPr>
            <a:lvl6pPr marL="3144514" indent="0" algn="ctr">
              <a:buNone/>
              <a:defRPr sz="2200"/>
            </a:lvl6pPr>
            <a:lvl7pPr marL="3773546" indent="0" algn="ctr">
              <a:buNone/>
              <a:defRPr sz="2200"/>
            </a:lvl7pPr>
            <a:lvl8pPr marL="4402575" indent="0" algn="ctr">
              <a:buNone/>
              <a:defRPr sz="2200"/>
            </a:lvl8pPr>
            <a:lvl9pPr marL="5031606" indent="0" algn="ctr">
              <a:buNone/>
              <a:defRPr sz="2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4955"/>
            <a:ext cx="8229600" cy="1143000"/>
          </a:xfrm>
          <a:prstGeom prst="rect">
            <a:avLst/>
          </a:prstGeom>
        </p:spPr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2" y="1600209"/>
            <a:ext cx="8229600" cy="4526281"/>
          </a:xfrm>
          <a:prstGeom prst="rect">
            <a:avLst/>
          </a:prstGeom>
        </p:spPr>
        <p:txBody>
          <a:bodyPr vert="eaVert"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007189" y="504516"/>
            <a:ext cx="3617887" cy="8030560"/>
          </a:xfrm>
          <a:prstGeom prst="rect">
            <a:avLst/>
          </a:prstGeom>
        </p:spPr>
        <p:txBody>
          <a:bodyPr vert="eaVert"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53531" y="504516"/>
            <a:ext cx="10643927" cy="8030560"/>
          </a:xfrm>
          <a:prstGeom prst="rect">
            <a:avLst/>
          </a:prstGeom>
        </p:spPr>
        <p:txBody>
          <a:bodyPr vert="eaVert"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494169" y="2522585"/>
            <a:ext cx="7130907" cy="2899863"/>
          </a:xfr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494169" y="5633029"/>
            <a:ext cx="7130907" cy="2902057"/>
          </a:xfr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" y="0"/>
            <a:ext cx="16773317" cy="947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3140885" y="8602069"/>
            <a:ext cx="567807" cy="2515384"/>
            <a:chOff x="4980416" y="5037518"/>
            <a:chExt cx="412706" cy="1820482"/>
          </a:xfrm>
        </p:grpSpPr>
        <p:sp>
          <p:nvSpPr>
            <p:cNvPr id="26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2422096" y="8602069"/>
            <a:ext cx="567807" cy="2076308"/>
            <a:chOff x="5502862" y="5355294"/>
            <a:chExt cx="412706" cy="1502706"/>
          </a:xfrm>
        </p:grpSpPr>
        <p:sp>
          <p:nvSpPr>
            <p:cNvPr id="27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425041" y="8602069"/>
            <a:ext cx="560396" cy="2076308"/>
            <a:chOff x="6959786" y="5355294"/>
            <a:chExt cx="407320" cy="1502706"/>
          </a:xfrm>
        </p:grpSpPr>
        <p:sp>
          <p:nvSpPr>
            <p:cNvPr id="28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739434" y="8602068"/>
            <a:ext cx="555763" cy="3576794"/>
            <a:chOff x="6007804" y="4266641"/>
            <a:chExt cx="403952" cy="2588666"/>
          </a:xfrm>
        </p:grpSpPr>
        <p:sp>
          <p:nvSpPr>
            <p:cNvPr id="29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1081769" y="8602068"/>
            <a:ext cx="563174" cy="4341456"/>
            <a:chOff x="6480429" y="3713225"/>
            <a:chExt cx="409339" cy="3142082"/>
          </a:xfrm>
        </p:grpSpPr>
        <p:sp>
          <p:nvSpPr>
            <p:cNvPr id="30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6301562" y="8602069"/>
            <a:ext cx="567807" cy="2515384"/>
            <a:chOff x="4980416" y="5037518"/>
            <a:chExt cx="412706" cy="1820482"/>
          </a:xfrm>
        </p:grpSpPr>
        <p:sp>
          <p:nvSpPr>
            <p:cNvPr id="32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5493603" y="8602069"/>
            <a:ext cx="567807" cy="2076308"/>
            <a:chOff x="5502862" y="5355294"/>
            <a:chExt cx="412706" cy="1502706"/>
          </a:xfrm>
        </p:grpSpPr>
        <p:sp>
          <p:nvSpPr>
            <p:cNvPr id="33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3858735" y="8602069"/>
            <a:ext cx="560396" cy="2076308"/>
            <a:chOff x="6959786" y="5355294"/>
            <a:chExt cx="407320" cy="1502706"/>
          </a:xfrm>
        </p:grpSpPr>
        <p:sp>
          <p:nvSpPr>
            <p:cNvPr id="34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4635438" y="8602081"/>
            <a:ext cx="555763" cy="2995287"/>
            <a:chOff x="6007804" y="4266641"/>
            <a:chExt cx="403952" cy="2588666"/>
          </a:xfrm>
        </p:grpSpPr>
        <p:sp>
          <p:nvSpPr>
            <p:cNvPr id="35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5785707" y="8602068"/>
            <a:ext cx="563174" cy="4341456"/>
            <a:chOff x="6480429" y="3713225"/>
            <a:chExt cx="409339" cy="3142082"/>
          </a:xfrm>
        </p:grpSpPr>
        <p:sp>
          <p:nvSpPr>
            <p:cNvPr id="36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7051976" y="8602081"/>
            <a:ext cx="555763" cy="2995287"/>
            <a:chOff x="6007804" y="4266641"/>
            <a:chExt cx="403952" cy="2588666"/>
          </a:xfrm>
        </p:grpSpPr>
        <p:sp>
          <p:nvSpPr>
            <p:cNvPr id="38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11843024" y="8602070"/>
            <a:ext cx="567807" cy="2515384"/>
            <a:chOff x="4980416" y="5037518"/>
            <a:chExt cx="412706" cy="1820482"/>
          </a:xfrm>
        </p:grpSpPr>
        <p:sp>
          <p:nvSpPr>
            <p:cNvPr id="392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11124236" y="8602072"/>
            <a:ext cx="567807" cy="2064438"/>
            <a:chOff x="5502862" y="5355294"/>
            <a:chExt cx="412706" cy="1502706"/>
          </a:xfrm>
        </p:grpSpPr>
        <p:sp>
          <p:nvSpPr>
            <p:cNvPr id="404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5003703" y="8602071"/>
            <a:ext cx="567807" cy="2069795"/>
            <a:chOff x="4980416" y="5037518"/>
            <a:chExt cx="412706" cy="1820482"/>
          </a:xfrm>
        </p:grpSpPr>
        <p:sp>
          <p:nvSpPr>
            <p:cNvPr id="416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4195744" y="8602070"/>
            <a:ext cx="567807" cy="1794975"/>
            <a:chOff x="5502862" y="5355294"/>
            <a:chExt cx="412706" cy="1502706"/>
          </a:xfrm>
        </p:grpSpPr>
        <p:sp>
          <p:nvSpPr>
            <p:cNvPr id="428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12560876" y="8602070"/>
            <a:ext cx="560396" cy="1789346"/>
            <a:chOff x="6959786" y="5355294"/>
            <a:chExt cx="407320" cy="1502706"/>
          </a:xfrm>
        </p:grpSpPr>
        <p:sp>
          <p:nvSpPr>
            <p:cNvPr id="440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13337577" y="8602082"/>
            <a:ext cx="555763" cy="2910547"/>
            <a:chOff x="6007804" y="4266641"/>
            <a:chExt cx="403952" cy="2588666"/>
          </a:xfrm>
        </p:grpSpPr>
        <p:sp>
          <p:nvSpPr>
            <p:cNvPr id="452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10278025" y="8602073"/>
            <a:ext cx="563174" cy="3333564"/>
            <a:chOff x="6480429" y="3713225"/>
            <a:chExt cx="409339" cy="3142082"/>
          </a:xfrm>
        </p:grpSpPr>
        <p:sp>
          <p:nvSpPr>
            <p:cNvPr id="464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9448543" y="8602070"/>
            <a:ext cx="567807" cy="2076308"/>
            <a:chOff x="5502862" y="5355294"/>
            <a:chExt cx="412706" cy="1502706"/>
          </a:xfrm>
        </p:grpSpPr>
        <p:sp>
          <p:nvSpPr>
            <p:cNvPr id="476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7825515" y="8602072"/>
            <a:ext cx="560396" cy="1794976"/>
            <a:chOff x="6959786" y="5355294"/>
            <a:chExt cx="407320" cy="1502706"/>
          </a:xfrm>
        </p:grpSpPr>
        <p:sp>
          <p:nvSpPr>
            <p:cNvPr id="488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8602217" y="8602082"/>
            <a:ext cx="555763" cy="2995287"/>
            <a:chOff x="6007804" y="4266641"/>
            <a:chExt cx="403952" cy="2588666"/>
          </a:xfrm>
        </p:grpSpPr>
        <p:sp>
          <p:nvSpPr>
            <p:cNvPr id="50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5219" y="320259"/>
            <a:ext cx="1044172" cy="957886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5228" y="1273887"/>
            <a:ext cx="16767855" cy="63155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0641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233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12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4955"/>
            <a:ext cx="8229600" cy="1143000"/>
          </a:xfrm>
          <a:prstGeom prst="rect">
            <a:avLst/>
          </a:prstGeom>
        </p:spPr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2" y="1600209"/>
            <a:ext cx="8229600" cy="4526281"/>
          </a:xfrm>
          <a:prstGeom prst="rect">
            <a:avLst/>
          </a:prstGeo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22383308"/>
      </p:ext>
    </p:extLst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4955"/>
            <a:ext cx="8229600" cy="1143000"/>
          </a:xfrm>
          <a:prstGeom prst="rect">
            <a:avLst/>
          </a:prstGeom>
        </p:spPr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2" y="1600209"/>
            <a:ext cx="8229600" cy="4526281"/>
          </a:xfrm>
          <a:prstGeom prst="rect">
            <a:avLst/>
          </a:prstGeo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4801" y="2362456"/>
            <a:ext cx="14471547" cy="3941797"/>
          </a:xfrm>
          <a:prstGeom prst="rect">
            <a:avLst/>
          </a:prstGeom>
        </p:spPr>
        <p:txBody>
          <a:bodyPr lIns="91404" tIns="45701" rIns="91404" bIns="45701" anchor="b"/>
          <a:lstStyle>
            <a:lvl1pPr>
              <a:defRPr sz="83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44801" y="6341544"/>
            <a:ext cx="14471547" cy="2072897"/>
          </a:xfrm>
          <a:prstGeom prst="rect">
            <a:avLst/>
          </a:prstGeom>
        </p:spPr>
        <p:txBody>
          <a:bodyPr lIns="91404" tIns="45701" rIns="91404" bIns="45701"/>
          <a:lstStyle>
            <a:lvl1pPr marL="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1pPr>
            <a:lvl2pPr marL="629031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5806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188709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5154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14451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377354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440257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03160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4955"/>
            <a:ext cx="8229600" cy="1143000"/>
          </a:xfrm>
          <a:prstGeom prst="rect">
            <a:avLst/>
          </a:prstGeom>
        </p:spPr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  <a:prstGeom prst="rect">
            <a:avLst/>
          </a:prstGeo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94169" y="2522574"/>
            <a:ext cx="7130907" cy="6012502"/>
          </a:xfrm>
          <a:prstGeom prst="rect">
            <a:avLst/>
          </a:prstGeo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25" y="504518"/>
            <a:ext cx="14471547" cy="1831608"/>
          </a:xfrm>
          <a:prstGeom prst="rect">
            <a:avLst/>
          </a:prstGeom>
        </p:spPr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33235" y="2457372"/>
            <a:ext cx="6707002" cy="1138449"/>
          </a:xfrm>
          <a:prstGeom prst="rect">
            <a:avLst/>
          </a:prstGeom>
        </p:spPr>
        <p:txBody>
          <a:bodyPr lIns="91404" tIns="45701" rIns="91404" bIns="45701" anchor="ctr" anchorCtr="0"/>
          <a:lstStyle>
            <a:lvl1pPr marL="0" indent="0">
              <a:buNone/>
              <a:defRPr sz="3900"/>
            </a:lvl1pPr>
            <a:lvl2pPr marL="629031" indent="0">
              <a:buNone/>
              <a:defRPr sz="3300"/>
            </a:lvl2pPr>
            <a:lvl3pPr marL="1258062" indent="0">
              <a:buNone/>
              <a:defRPr sz="2800"/>
            </a:lvl3pPr>
            <a:lvl4pPr marL="1887093" indent="0">
              <a:buNone/>
              <a:defRPr sz="2500"/>
            </a:lvl4pPr>
            <a:lvl5pPr marL="2515487" indent="0">
              <a:buNone/>
              <a:defRPr sz="2500"/>
            </a:lvl5pPr>
            <a:lvl6pPr marL="3144514" indent="0">
              <a:buNone/>
              <a:defRPr sz="2500"/>
            </a:lvl6pPr>
            <a:lvl7pPr marL="3773546" indent="0">
              <a:buNone/>
              <a:defRPr sz="2500"/>
            </a:lvl7pPr>
            <a:lvl8pPr marL="4402575" indent="0">
              <a:buNone/>
              <a:defRPr sz="2500"/>
            </a:lvl8pPr>
            <a:lvl9pPr marL="5031606" indent="0">
              <a:buNone/>
              <a:defRPr sz="2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633235" y="3682912"/>
            <a:ext cx="6707002" cy="4869712"/>
          </a:xfrm>
          <a:prstGeom prst="rect">
            <a:avLst/>
          </a:prstGeo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610795" y="2457372"/>
            <a:ext cx="6740035" cy="1138449"/>
          </a:xfrm>
          <a:prstGeom prst="rect">
            <a:avLst/>
          </a:prstGeom>
        </p:spPr>
        <p:txBody>
          <a:bodyPr lIns="91404" tIns="45701" rIns="91404" bIns="45701" anchor="ctr" anchorCtr="0"/>
          <a:lstStyle>
            <a:lvl1pPr marL="0" indent="0">
              <a:buNone/>
              <a:defRPr sz="3900"/>
            </a:lvl1pPr>
            <a:lvl2pPr marL="629031" indent="0">
              <a:buNone/>
              <a:defRPr sz="3300"/>
            </a:lvl2pPr>
            <a:lvl3pPr marL="1258062" indent="0">
              <a:buNone/>
              <a:defRPr sz="2800"/>
            </a:lvl3pPr>
            <a:lvl4pPr marL="1887093" indent="0">
              <a:buNone/>
              <a:defRPr sz="2500"/>
            </a:lvl4pPr>
            <a:lvl5pPr marL="2515487" indent="0">
              <a:buNone/>
              <a:defRPr sz="2500"/>
            </a:lvl5pPr>
            <a:lvl6pPr marL="3144514" indent="0">
              <a:buNone/>
              <a:defRPr sz="2500"/>
            </a:lvl6pPr>
            <a:lvl7pPr marL="3773546" indent="0">
              <a:buNone/>
              <a:defRPr sz="2500"/>
            </a:lvl7pPr>
            <a:lvl8pPr marL="4402575" indent="0">
              <a:buNone/>
              <a:defRPr sz="2500"/>
            </a:lvl8pPr>
            <a:lvl9pPr marL="5031606" indent="0">
              <a:buNone/>
              <a:defRPr sz="2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610795" y="3682912"/>
            <a:ext cx="6740035" cy="4869712"/>
          </a:xfrm>
          <a:prstGeom prst="rect">
            <a:avLst/>
          </a:prstGeo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4955"/>
            <a:ext cx="8229600" cy="1143000"/>
          </a:xfrm>
          <a:prstGeom prst="rect">
            <a:avLst/>
          </a:prstGeom>
        </p:spPr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5" y="631742"/>
            <a:ext cx="5411536" cy="2211090"/>
          </a:xfrm>
          <a:prstGeom prst="rect">
            <a:avLst/>
          </a:prstGeom>
        </p:spPr>
        <p:txBody>
          <a:bodyPr lIns="91404" tIns="45701" rIns="91404" bIns="45701" anchor="b"/>
          <a:lstStyle>
            <a:lvl1pPr>
              <a:defRPr sz="4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33104" y="1364384"/>
            <a:ext cx="8494169" cy="6734176"/>
          </a:xfrm>
          <a:prstGeom prst="rect">
            <a:avLst/>
          </a:prstGeom>
        </p:spPr>
        <p:txBody>
          <a:bodyPr lIns="91404" tIns="45701" rIns="91404" bIns="45701"/>
          <a:lstStyle>
            <a:lvl1pPr>
              <a:defRPr sz="4400"/>
            </a:lvl1pPr>
            <a:lvl2pPr>
              <a:defRPr sz="39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5" y="2842832"/>
            <a:ext cx="5411536" cy="5266698"/>
          </a:xfrm>
          <a:prstGeom prst="rect">
            <a:avLst/>
          </a:prstGeom>
        </p:spPr>
        <p:txBody>
          <a:bodyPr lIns="91404" tIns="45701" rIns="91404" bIns="45701"/>
          <a:lstStyle>
            <a:lvl1pPr marL="0" indent="0">
              <a:buNone/>
              <a:defRPr sz="2200"/>
            </a:lvl1pPr>
            <a:lvl2pPr marL="629031" indent="0">
              <a:buNone/>
              <a:defRPr sz="1900"/>
            </a:lvl2pPr>
            <a:lvl3pPr marL="1258062" indent="0">
              <a:buNone/>
              <a:defRPr sz="1700"/>
            </a:lvl3pPr>
            <a:lvl4pPr marL="1887093" indent="0">
              <a:buNone/>
              <a:defRPr sz="1400"/>
            </a:lvl4pPr>
            <a:lvl5pPr marL="2515487" indent="0">
              <a:buNone/>
              <a:defRPr sz="1400"/>
            </a:lvl5pPr>
            <a:lvl6pPr marL="3144514" indent="0">
              <a:buNone/>
              <a:defRPr sz="1400"/>
            </a:lvl6pPr>
            <a:lvl7pPr marL="3773546" indent="0">
              <a:buNone/>
              <a:defRPr sz="1400"/>
            </a:lvl7pPr>
            <a:lvl8pPr marL="4402575" indent="0">
              <a:buNone/>
              <a:defRPr sz="1400"/>
            </a:lvl8pPr>
            <a:lvl9pPr marL="5031606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6" y="631742"/>
            <a:ext cx="5732345" cy="2211090"/>
          </a:xfrm>
          <a:prstGeom prst="rect">
            <a:avLst/>
          </a:prstGeom>
        </p:spPr>
        <p:txBody>
          <a:bodyPr lIns="91404" tIns="45701" rIns="91404" bIns="45701" anchor="b"/>
          <a:lstStyle>
            <a:lvl1pPr>
              <a:defRPr sz="4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133104" y="631742"/>
            <a:ext cx="8494169" cy="7466820"/>
          </a:xfrm>
          <a:prstGeom prst="rect">
            <a:avLst/>
          </a:prstGeom>
        </p:spPr>
        <p:txBody>
          <a:bodyPr lIns="91404" tIns="45701" rIns="91404" bIns="45701"/>
          <a:lstStyle>
            <a:lvl1pPr marL="0" indent="0">
              <a:buNone/>
              <a:defRPr sz="4400"/>
            </a:lvl1pPr>
            <a:lvl2pPr marL="629031" indent="0">
              <a:buNone/>
              <a:defRPr sz="3900"/>
            </a:lvl2pPr>
            <a:lvl3pPr marL="1258062" indent="0">
              <a:buNone/>
              <a:defRPr sz="3300"/>
            </a:lvl3pPr>
            <a:lvl4pPr marL="1887093" indent="0">
              <a:buNone/>
              <a:defRPr sz="2800"/>
            </a:lvl4pPr>
            <a:lvl5pPr marL="2515487" indent="0">
              <a:buNone/>
              <a:defRPr sz="2800"/>
            </a:lvl5pPr>
            <a:lvl6pPr marL="3144514" indent="0">
              <a:buNone/>
              <a:defRPr sz="2800"/>
            </a:lvl6pPr>
            <a:lvl7pPr marL="3773546" indent="0">
              <a:buNone/>
              <a:defRPr sz="2800"/>
            </a:lvl7pPr>
            <a:lvl8pPr marL="4402575" indent="0">
              <a:buNone/>
              <a:defRPr sz="2800"/>
            </a:lvl8pPr>
            <a:lvl9pPr marL="5031606" indent="0">
              <a:buNone/>
              <a:defRPr sz="28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6" y="2842832"/>
            <a:ext cx="5732345" cy="5266698"/>
          </a:xfrm>
          <a:prstGeom prst="rect">
            <a:avLst/>
          </a:prstGeom>
        </p:spPr>
        <p:txBody>
          <a:bodyPr lIns="91404" tIns="45701" rIns="91404" bIns="45701"/>
          <a:lstStyle>
            <a:lvl1pPr marL="0" indent="0">
              <a:buNone/>
              <a:defRPr sz="2800"/>
            </a:lvl1pPr>
            <a:lvl2pPr marL="629031" indent="0">
              <a:buNone/>
              <a:defRPr sz="2500"/>
            </a:lvl2pPr>
            <a:lvl3pPr marL="1258062" indent="0">
              <a:buNone/>
              <a:defRPr sz="2200"/>
            </a:lvl3pPr>
            <a:lvl4pPr marL="1887093" indent="0">
              <a:buNone/>
              <a:defRPr sz="1900"/>
            </a:lvl4pPr>
            <a:lvl5pPr marL="2515487" indent="0">
              <a:buNone/>
              <a:defRPr sz="1900"/>
            </a:lvl5pPr>
            <a:lvl6pPr marL="3144514" indent="0">
              <a:buNone/>
              <a:defRPr sz="1900"/>
            </a:lvl6pPr>
            <a:lvl7pPr marL="3773546" indent="0">
              <a:buNone/>
              <a:defRPr sz="1900"/>
            </a:lvl7pPr>
            <a:lvl8pPr marL="4402575" indent="0">
              <a:buNone/>
              <a:defRPr sz="1900"/>
            </a:lvl8pPr>
            <a:lvl9pPr marL="5031606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88" y="1600"/>
            <a:ext cx="16775112" cy="9472611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advClick="0" advTm="3000">
    <p:random/>
  </p:transition>
  <p:hf sldNum="0" hdr="0"/>
  <p:txStyles>
    <p:titleStyle>
      <a:lvl1pPr marL="0" lvl="0" indent="0" algn="ctr" defTabSz="149989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72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61745" lvl="0" indent="-561745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5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218705" lvl="1" indent="-469710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874394" lvl="2" indent="-374499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624662" lvl="3" indent="-375767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373658" lvl="4" indent="-374499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3581" lvl="5" indent="-228510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0598" lvl="6" indent="-228510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7610" lvl="7" indent="-228510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4627" lvl="8" indent="-228510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015" lvl="1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028" lvl="2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047" lvl="3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061" lvl="4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5074" lvl="5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2087" lvl="6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199105" lvl="7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6116" lvl="8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624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1259625" rtl="0" eaLnBrk="1" latinLnBrk="0" hangingPunct="1">
        <a:lnSpc>
          <a:spcPct val="90000"/>
        </a:lnSpc>
        <a:spcBef>
          <a:spcPct val="0"/>
        </a:spcBef>
        <a:buNone/>
        <a:defRPr sz="6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4907" indent="-314907" algn="l" defTabSz="1259625" rtl="0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944719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574529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04343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834156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463969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4093778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723589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353400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9814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9625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89440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19248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9060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78871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08685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38499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5" Type="http://schemas.openxmlformats.org/officeDocument/2006/relationships/slide" Target="slide8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14.png"/><Relationship Id="rId10" Type="http://schemas.openxmlformats.org/officeDocument/2006/relationships/image" Target="../media/image17.emf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7.emf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microsoft.com/office/2007/relationships/hdphoto" Target="../media/hdphoto1.wdp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21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4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6.xml"/><Relationship Id="rId7" Type="http://schemas.microsoft.com/office/2007/relationships/hdphoto" Target="../media/hdphoto7.wd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29.png"/><Relationship Id="rId11" Type="http://schemas.openxmlformats.org/officeDocument/2006/relationships/image" Target="../media/image22.png"/><Relationship Id="rId5" Type="http://schemas.openxmlformats.org/officeDocument/2006/relationships/image" Target="../media/image24.png"/><Relationship Id="rId10" Type="http://schemas.openxmlformats.org/officeDocument/2006/relationships/image" Target="../media/image32.emf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microsoft.com/office/2007/relationships/hdphoto" Target="../media/hdphoto8.wdp"/><Relationship Id="rId10" Type="http://schemas.openxmlformats.org/officeDocument/2006/relationships/image" Target="../media/image22.png"/><Relationship Id="rId4" Type="http://schemas.openxmlformats.org/officeDocument/2006/relationships/image" Target="../media/image33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16.xml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7" Type="http://schemas.openxmlformats.org/officeDocument/2006/relationships/slide" Target="slide10.xml"/><Relationship Id="rId12" Type="http://schemas.openxmlformats.org/officeDocument/2006/relationships/slide" Target="slide15.xml"/><Relationship Id="rId17" Type="http://schemas.openxmlformats.org/officeDocument/2006/relationships/slide" Target="slide20.xml"/><Relationship Id="rId2" Type="http://schemas.openxmlformats.org/officeDocument/2006/relationships/audio" Target="../media/media1.mp3"/><Relationship Id="rId16" Type="http://schemas.openxmlformats.org/officeDocument/2006/relationships/slide" Target="slide19.xml"/><Relationship Id="rId1" Type="http://schemas.microsoft.com/office/2007/relationships/media" Target="../media/media1.mp3"/><Relationship Id="rId6" Type="http://schemas.openxmlformats.org/officeDocument/2006/relationships/slide" Target="slide9.xml"/><Relationship Id="rId11" Type="http://schemas.openxmlformats.org/officeDocument/2006/relationships/slide" Target="slide14.xml"/><Relationship Id="rId5" Type="http://schemas.openxmlformats.org/officeDocument/2006/relationships/image" Target="../media/image35.jpeg"/><Relationship Id="rId15" Type="http://schemas.openxmlformats.org/officeDocument/2006/relationships/slide" Target="slide18.xml"/><Relationship Id="rId10" Type="http://schemas.openxmlformats.org/officeDocument/2006/relationships/slide" Target="slide13.xml"/><Relationship Id="rId19" Type="http://schemas.openxmlformats.org/officeDocument/2006/relationships/slide" Target="slide23.xml"/><Relationship Id="rId4" Type="http://schemas.openxmlformats.org/officeDocument/2006/relationships/notesSlide" Target="../notesSlides/notesSlide8.xml"/><Relationship Id="rId9" Type="http://schemas.openxmlformats.org/officeDocument/2006/relationships/slide" Target="slide12.xml"/><Relationship Id="rId14" Type="http://schemas.openxmlformats.org/officeDocument/2006/relationships/slide" Target="slide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slide" Target="slide8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1" y="6352"/>
            <a:ext cx="16751300" cy="946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14" y="1125541"/>
            <a:ext cx="15986125" cy="1592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文本框 2055"/>
          <p:cNvSpPr txBox="1"/>
          <p:nvPr/>
        </p:nvSpPr>
        <p:spPr>
          <a:xfrm>
            <a:off x="5004769" y="4295970"/>
            <a:ext cx="7416800" cy="3970318"/>
          </a:xfrm>
          <a:prstGeom prst="rect">
            <a:avLst/>
          </a:prstGeom>
          <a:noFill/>
          <a:ln w="9525">
            <a:noFill/>
          </a:ln>
        </p:spPr>
        <p:txBody>
          <a:bodyPr lIns="91404" tIns="45701" rIns="91404" bIns="45701">
            <a:spAutoFit/>
          </a:bodyPr>
          <a:lstStyle/>
          <a:p>
            <a:pPr algn="ctr" defTabSz="1499898">
              <a:spcBef>
                <a:spcPct val="50000"/>
              </a:spcBef>
            </a:pPr>
            <a:r>
              <a:rPr lang="en-US" altLang="zh-CN" sz="7200" b="1" dirty="0" err="1">
                <a:solidFill>
                  <a:srgbClr val="FF0000"/>
                </a:solidFill>
                <a:latin typeface="+mn-lt"/>
                <a:ea typeface="黑体" panose="02010609060101010101" pitchFamily="2" charset="-122"/>
              </a:rPr>
              <a:t>Bài</a:t>
            </a:r>
            <a:r>
              <a:rPr lang="en-US" altLang="zh-CN" sz="7200" b="1" dirty="0">
                <a:solidFill>
                  <a:srgbClr val="FF0000"/>
                </a:solidFill>
                <a:latin typeface="+mn-lt"/>
                <a:ea typeface="黑体" panose="02010609060101010101" pitchFamily="2" charset="-122"/>
              </a:rPr>
              <a:t> 12: </a:t>
            </a:r>
            <a:r>
              <a:rPr lang="en-US" altLang="zh-CN" sz="7200" b="1" dirty="0" err="1">
                <a:solidFill>
                  <a:srgbClr val="FF0000"/>
                </a:solidFill>
                <a:latin typeface="+mn-lt"/>
                <a:ea typeface="黑体" panose="02010609060101010101" pitchFamily="2" charset="-122"/>
              </a:rPr>
              <a:t>Bảng</a:t>
            </a:r>
            <a:r>
              <a:rPr lang="en-US" altLang="zh-CN" sz="7200" b="1" dirty="0">
                <a:solidFill>
                  <a:srgbClr val="FF0000"/>
                </a:solidFill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7200" b="1" dirty="0" err="1">
                <a:solidFill>
                  <a:srgbClr val="FF0000"/>
                </a:solidFill>
                <a:latin typeface="+mn-lt"/>
                <a:ea typeface="黑体" panose="02010609060101010101" pitchFamily="2" charset="-122"/>
              </a:rPr>
              <a:t>trừ</a:t>
            </a:r>
            <a:r>
              <a:rPr lang="en-US" altLang="zh-CN" sz="7200" b="1" dirty="0">
                <a:solidFill>
                  <a:srgbClr val="FF0000"/>
                </a:solidFill>
                <a:latin typeface="+mn-lt"/>
                <a:ea typeface="黑体" panose="02010609060101010101" pitchFamily="2" charset="-122"/>
              </a:rPr>
              <a:t> (qua 10) </a:t>
            </a:r>
          </a:p>
          <a:p>
            <a:pPr algn="ctr" defTabSz="1499898">
              <a:spcBef>
                <a:spcPct val="50000"/>
              </a:spcBef>
            </a:pPr>
            <a:r>
              <a:rPr lang="en-US" altLang="zh-CN" sz="7200" b="1" dirty="0" err="1">
                <a:solidFill>
                  <a:srgbClr val="FF0000"/>
                </a:solidFill>
                <a:latin typeface="+mn-lt"/>
                <a:ea typeface="黑体" panose="02010609060101010101" pitchFamily="2" charset="-122"/>
              </a:rPr>
              <a:t>Tiết</a:t>
            </a:r>
            <a:r>
              <a:rPr lang="en-US" altLang="zh-CN" sz="7200" b="1" dirty="0">
                <a:solidFill>
                  <a:srgbClr val="FF0000"/>
                </a:solidFill>
                <a:latin typeface="+mn-lt"/>
                <a:ea typeface="黑体" panose="02010609060101010101" pitchFamily="2" charset="-122"/>
              </a:rPr>
              <a:t> 1 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76" y="488951"/>
            <a:ext cx="3086100" cy="10318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5425" y="417524"/>
            <a:ext cx="3457576" cy="16097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7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7" tIns="62983" rIns="125967" bIns="62983" rtlCol="0" anchor="ctr"/>
          <a:lstStyle/>
          <a:p>
            <a:pPr algn="ctr" defTabSz="629845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03B3F22-758C-4BBA-9D06-6757B30197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631853" y="2107073"/>
            <a:ext cx="8145211" cy="5261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>
            <a:off x="6992723" y="319858"/>
            <a:ext cx="9174963" cy="8548200"/>
          </a:xfrm>
          <a:prstGeom prst="rect">
            <a:avLst/>
          </a:prstGeom>
        </p:spPr>
      </p:pic>
      <p:grpSp>
        <p:nvGrpSpPr>
          <p:cNvPr id="8" name="Group 1261">
            <a:extLst>
              <a:ext uri="{FF2B5EF4-FFF2-40B4-BE49-F238E27FC236}">
                <a16:creationId xmlns:a16="http://schemas.microsoft.com/office/drawing/2014/main" id="{6A5AB9B1-3C79-48D0-879E-145E3B45FEF1}"/>
              </a:ext>
            </a:extLst>
          </p:cNvPr>
          <p:cNvGrpSpPr/>
          <p:nvPr/>
        </p:nvGrpSpPr>
        <p:grpSpPr>
          <a:xfrm>
            <a:off x="4479091" y="3220790"/>
            <a:ext cx="643526" cy="584292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:a16="http://schemas.microsoft.com/office/drawing/2014/main" id="{22097C6B-A4CC-455E-9FF7-D4EAFD9F4C7B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314923" rtl="0" fontAlgn="auto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200" kern="0">
                <a:solidFill>
                  <a:srgbClr val="000000"/>
                </a:solidFill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:a16="http://schemas.microsoft.com/office/drawing/2014/main" id="{62E8F4A4-5427-425C-AD42-B6AC967ACD8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314923" rtl="0" fontAlgn="auto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200" kern="0">
                <a:solidFill>
                  <a:srgbClr val="000000"/>
                </a:solidFill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1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2634857" y="5241961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15 - 9 = 6</a:t>
            </a:r>
            <a:endParaRPr lang="zh-CN" altLang="en-US" sz="6600" b="1" dirty="0">
              <a:solidFill>
                <a:srgbClr val="FF0000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2607288" y="3369753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15 - 9 = ?</a:t>
            </a:r>
            <a:endParaRPr lang="zh-CN" altLang="en-US" sz="6600" b="1" dirty="0">
              <a:solidFill>
                <a:srgbClr val="D27C15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12053600" y="607730"/>
            <a:ext cx="3744417" cy="1753900"/>
          </a:xfrm>
          <a:prstGeom prst="wedgeEllipseCallout">
            <a:avLst>
              <a:gd name="adj1" fmla="val -50850"/>
              <a:gd name="adj2" fmla="val 67931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4" name="Heart 13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19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7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73" tIns="62987" rIns="125973" bIns="62987" rtlCol="0" anchor="ctr"/>
          <a:lstStyle/>
          <a:p>
            <a:pPr algn="ctr" defTabSz="629877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A7F0D49-C9FE-444F-BBDB-68FB334E4B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9" t="33272" r="63508" b="34414"/>
          <a:stretch/>
        </p:blipFill>
        <p:spPr>
          <a:xfrm>
            <a:off x="7486388" y="1466597"/>
            <a:ext cx="8304938" cy="7056841"/>
          </a:xfrm>
          <a:prstGeom prst="rect">
            <a:avLst/>
          </a:prstGeom>
        </p:spPr>
      </p:pic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09" y="1158157"/>
            <a:ext cx="10078475" cy="7159491"/>
          </a:xfrm>
          <a:prstGeom prst="rect">
            <a:avLst/>
          </a:prstGeom>
        </p:spPr>
      </p:pic>
      <p:sp>
        <p:nvSpPr>
          <p:cNvPr id="6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3016113" y="4737894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18 - 9 = 9</a:t>
            </a:r>
            <a:endParaRPr lang="zh-CN" altLang="en-US" sz="6600" b="1" dirty="0">
              <a:solidFill>
                <a:srgbClr val="FF0000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7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2988544" y="2865686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18 - 9 = ?</a:t>
            </a:r>
            <a:endParaRPr lang="zh-CN" altLang="en-US" sz="6600" b="1" dirty="0">
              <a:solidFill>
                <a:srgbClr val="D27C15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12853640" y="-14634"/>
            <a:ext cx="3744417" cy="1753900"/>
          </a:xfrm>
          <a:prstGeom prst="wedgeEllipseCallout">
            <a:avLst>
              <a:gd name="adj1" fmla="val -43219"/>
              <a:gd name="adj2" fmla="val 69017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9" name="Heart 8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74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7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54" tIns="62976" rIns="125954" bIns="62976" rtlCol="0" anchor="ctr"/>
          <a:lstStyle/>
          <a:p>
            <a:pPr algn="ctr" defTabSz="629782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03B3F22-758C-4BBA-9D06-6757B30197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631856" y="2107076"/>
            <a:ext cx="8145211" cy="5261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>
            <a:off x="6992723" y="319858"/>
            <a:ext cx="9174963" cy="8548200"/>
          </a:xfrm>
          <a:prstGeom prst="rect">
            <a:avLst/>
          </a:prstGeom>
        </p:spPr>
      </p:pic>
      <p:grpSp>
        <p:nvGrpSpPr>
          <p:cNvPr id="8" name="Group 1261">
            <a:extLst>
              <a:ext uri="{FF2B5EF4-FFF2-40B4-BE49-F238E27FC236}">
                <a16:creationId xmlns:a16="http://schemas.microsoft.com/office/drawing/2014/main" id="{6A5AB9B1-3C79-48D0-879E-145E3B45FEF1}"/>
              </a:ext>
            </a:extLst>
          </p:cNvPr>
          <p:cNvGrpSpPr/>
          <p:nvPr/>
        </p:nvGrpSpPr>
        <p:grpSpPr>
          <a:xfrm>
            <a:off x="4479091" y="3220790"/>
            <a:ext cx="643526" cy="584292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:a16="http://schemas.microsoft.com/office/drawing/2014/main" id="{22097C6B-A4CC-455E-9FF7-D4EAFD9F4C7B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314892" rtl="0" fontAlgn="auto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200" kern="0">
                <a:solidFill>
                  <a:srgbClr val="000000"/>
                </a:solidFill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:a16="http://schemas.microsoft.com/office/drawing/2014/main" id="{62E8F4A4-5427-425C-AD42-B6AC967ACD8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314892" rtl="0" fontAlgn="auto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200" kern="0">
                <a:solidFill>
                  <a:srgbClr val="000000"/>
                </a:solidFill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1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2728081" y="5395187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16 - 7 = 9</a:t>
            </a:r>
            <a:endParaRPr lang="zh-CN" altLang="en-US" sz="6600" b="1" dirty="0">
              <a:solidFill>
                <a:srgbClr val="FF0000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2700512" y="3522979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16 - 7  = ?</a:t>
            </a:r>
            <a:endParaRPr lang="zh-CN" altLang="en-US" sz="6600" b="1" dirty="0">
              <a:solidFill>
                <a:srgbClr val="D27C15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12853640" y="-14634"/>
            <a:ext cx="3744417" cy="1753900"/>
          </a:xfrm>
          <a:prstGeom prst="wedgeEllipseCallout">
            <a:avLst>
              <a:gd name="adj1" fmla="val -43219"/>
              <a:gd name="adj2" fmla="val 69017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14" name="Heart 13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55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6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 defTabSz="630067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1F93B8D-6049-47E0-8859-EDDC329983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t="68667" r="60506"/>
          <a:stretch/>
        </p:blipFill>
        <p:spPr>
          <a:xfrm>
            <a:off x="785966" y="2003710"/>
            <a:ext cx="8458284" cy="61092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77F87EA-CA4F-4633-A6BC-5BFBE13F18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7731509" y="631719"/>
            <a:ext cx="8054683" cy="442663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F7DFE13-8F9C-4096-B18C-549A713BE7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7731509" y="4166699"/>
            <a:ext cx="8054683" cy="4426633"/>
          </a:xfrm>
          <a:prstGeom prst="rect">
            <a:avLst/>
          </a:prstGeom>
        </p:spPr>
      </p:pic>
      <p:sp>
        <p:nvSpPr>
          <p:cNvPr id="13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9641891" y="5971251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14 - 5 = 9</a:t>
            </a:r>
            <a:endParaRPr lang="zh-CN" altLang="en-US" sz="6600" b="1" dirty="0">
              <a:solidFill>
                <a:srgbClr val="FF0000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4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9592064" y="2433638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14 - 5  = ?</a:t>
            </a:r>
            <a:endParaRPr lang="zh-CN" altLang="en-US" sz="6600" b="1" dirty="0">
              <a:solidFill>
                <a:srgbClr val="D27C15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396256" y="480666"/>
            <a:ext cx="3744417" cy="1753900"/>
          </a:xfrm>
          <a:prstGeom prst="wedgeEllipseCallout">
            <a:avLst>
              <a:gd name="adj1" fmla="val 30042"/>
              <a:gd name="adj2" fmla="val 65759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16" name="Heart 15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88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6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 defTabSz="630067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CBE63F0-CA8E-4EB3-B1EE-A2868FEEA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9928" y="27206"/>
            <a:ext cx="13798106" cy="1041730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3977BDD-A5C5-4FC7-A4BA-F90BB8FB3B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6" t="48289" r="718" b="4445"/>
          <a:stretch/>
        </p:blipFill>
        <p:spPr>
          <a:xfrm>
            <a:off x="9394888" y="1808502"/>
            <a:ext cx="6549794" cy="6165259"/>
          </a:xfrm>
          <a:prstGeom prst="rect">
            <a:avLst/>
          </a:prstGeom>
        </p:spPr>
      </p:pic>
      <p:sp>
        <p:nvSpPr>
          <p:cNvPr id="6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3160129" y="5313958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12 - 8 = 4</a:t>
            </a:r>
            <a:endParaRPr lang="zh-CN" altLang="en-US" sz="6600" b="1" dirty="0">
              <a:solidFill>
                <a:srgbClr val="FF0000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9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3132560" y="3441750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12 - 8 = ?</a:t>
            </a:r>
            <a:endParaRPr lang="zh-CN" altLang="en-US" sz="6600" b="1" dirty="0">
              <a:solidFill>
                <a:srgbClr val="D27C15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12214957" y="564688"/>
            <a:ext cx="3744417" cy="1753900"/>
          </a:xfrm>
          <a:prstGeom prst="wedgeEllipseCallout">
            <a:avLst>
              <a:gd name="adj1" fmla="val -50850"/>
              <a:gd name="adj2" fmla="val 67931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  <p:sp>
        <p:nvSpPr>
          <p:cNvPr id="11" name="Heart 10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79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6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 defTabSz="630067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06" y="-1295424"/>
            <a:ext cx="12454024" cy="1028343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3E1EB0B-1977-4295-A955-9601CE75B5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7" t="5233" r="25224" b="13079"/>
          <a:stretch/>
        </p:blipFill>
        <p:spPr>
          <a:xfrm>
            <a:off x="9510159" y="2446914"/>
            <a:ext cx="5897587" cy="6397156"/>
          </a:xfrm>
          <a:prstGeom prst="rect">
            <a:avLst/>
          </a:prstGeom>
        </p:spPr>
      </p:pic>
      <p:sp>
        <p:nvSpPr>
          <p:cNvPr id="7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4435057" y="5025926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13 - 7 = 6</a:t>
            </a:r>
            <a:endParaRPr lang="zh-CN" altLang="en-US" sz="6600" b="1" dirty="0">
              <a:solidFill>
                <a:srgbClr val="FF0000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9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4407488" y="3441750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13 - 7 = ?</a:t>
            </a:r>
            <a:endParaRPr lang="zh-CN" altLang="en-US" sz="6600" b="1" dirty="0">
              <a:solidFill>
                <a:srgbClr val="D27C15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12214957" y="564688"/>
            <a:ext cx="3744417" cy="1753900"/>
          </a:xfrm>
          <a:prstGeom prst="wedgeEllipseCallout">
            <a:avLst>
              <a:gd name="adj1" fmla="val -41184"/>
              <a:gd name="adj2" fmla="val 82051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</a:p>
        </p:txBody>
      </p:sp>
      <p:sp>
        <p:nvSpPr>
          <p:cNvPr id="11" name="Heart 10">
            <a:hlinkClick r:id="rId5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44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6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 defTabSz="630067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AF65E89-1A30-47D8-A896-DA51BBAA46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694" y="2505646"/>
            <a:ext cx="10608872" cy="751619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A968CCB-7696-4C85-B52A-532685B1DF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0" t="64301" r="35611" b="1638"/>
          <a:stretch/>
        </p:blipFill>
        <p:spPr>
          <a:xfrm>
            <a:off x="7208421" y="2009254"/>
            <a:ext cx="6941363" cy="6510253"/>
          </a:xfrm>
          <a:prstGeom prst="rect">
            <a:avLst/>
          </a:prstGeom>
        </p:spPr>
      </p:pic>
      <p:sp>
        <p:nvSpPr>
          <p:cNvPr id="8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3255360" y="6475307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15 - 6 = 9</a:t>
            </a:r>
            <a:endParaRPr lang="zh-CN" altLang="en-US" sz="6600" b="1" dirty="0">
              <a:solidFill>
                <a:srgbClr val="FF0000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9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3327368" y="4891131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15 - 6 = ?</a:t>
            </a:r>
            <a:endParaRPr lang="zh-CN" altLang="en-US" sz="6600" b="1" dirty="0">
              <a:solidFill>
                <a:srgbClr val="D27C15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12214957" y="564688"/>
            <a:ext cx="3744417" cy="1753900"/>
          </a:xfrm>
          <a:prstGeom prst="wedgeEllipseCallout">
            <a:avLst>
              <a:gd name="adj1" fmla="val -41184"/>
              <a:gd name="adj2" fmla="val 82051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</a:t>
            </a:r>
          </a:p>
        </p:txBody>
      </p:sp>
      <p:sp>
        <p:nvSpPr>
          <p:cNvPr id="11" name="Heart 10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46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6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 defTabSz="630067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5281288-033A-4C63-9540-F899F1D6BD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058" y="-607730"/>
            <a:ext cx="9708576" cy="974766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F2B8CC4-507A-42B2-BECE-C3329FF4A9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068" y="2362304"/>
            <a:ext cx="6589686" cy="571075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9353859" y="5529982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17 - 9 = 8</a:t>
            </a:r>
            <a:endParaRPr lang="zh-CN" altLang="en-US" sz="6600" b="1" dirty="0">
              <a:solidFill>
                <a:srgbClr val="FF0000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9325248" y="3945806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17 - 9 = ?</a:t>
            </a:r>
            <a:endParaRPr lang="zh-CN" altLang="en-US" sz="6600" b="1" dirty="0">
              <a:solidFill>
                <a:srgbClr val="D27C15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2124448" y="564688"/>
            <a:ext cx="3744417" cy="1753900"/>
          </a:xfrm>
          <a:prstGeom prst="wedgeEllipseCallout">
            <a:avLst>
              <a:gd name="adj1" fmla="val 37673"/>
              <a:gd name="adj2" fmla="val 69017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</a:p>
        </p:txBody>
      </p:sp>
      <p:sp>
        <p:nvSpPr>
          <p:cNvPr id="13" name="Heart 12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51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-17299"/>
            <a:ext cx="13653332" cy="899495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8617456" y="1785697"/>
            <a:ext cx="9095320" cy="7563588"/>
          </a:xfrm>
          <a:prstGeom prst="rect">
            <a:avLst/>
          </a:prstGeom>
        </p:spPr>
      </p:pic>
      <p:sp>
        <p:nvSpPr>
          <p:cNvPr id="6" name="Shape 233">
            <a:extLst>
              <a:ext uri="{FF2B5EF4-FFF2-40B4-BE49-F238E27FC236}">
                <a16:creationId xmlns:a16="http://schemas.microsoft.com/office/drawing/2014/main" id="{A76B6292-00B0-466B-AC21-A0F01E2FF67A}"/>
              </a:ext>
            </a:extLst>
          </p:cNvPr>
          <p:cNvSpPr/>
          <p:nvPr/>
        </p:nvSpPr>
        <p:spPr>
          <a:xfrm>
            <a:off x="1692400" y="1435332"/>
            <a:ext cx="3855293" cy="102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004" tIns="35004" rIns="35004" bIns="35004" anchor="ctr">
            <a:spAutoFit/>
          </a:bodyPr>
          <a:lstStyle/>
          <a:p>
            <a:pPr defTabSz="568811" rtl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lang="en-US" altLang="zh-CN" sz="4800" kern="0" dirty="0">
              <a:solidFill>
                <a:srgbClr val="00B050"/>
              </a:solidFill>
              <a:ea typeface="字魂7号-温暖童稚体" panose="00000500000000000000" pitchFamily="2" charset="-122"/>
              <a:cs typeface="Arial" panose="020B0604020202020204" pitchFamily="34" charset="0"/>
              <a:sym typeface="Lato Regular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227674" y="402259"/>
            <a:ext cx="2353388" cy="865908"/>
          </a:xfrm>
          <a:prstGeom prst="rect">
            <a:avLst/>
          </a:prstGeom>
          <a:noFill/>
        </p:spPr>
        <p:txBody>
          <a:bodyPr wrap="square" lIns="126013" tIns="63007" rIns="126013" bIns="63007" rtlCol="0">
            <a:spAutoFit/>
          </a:bodyPr>
          <a:lstStyle/>
          <a:p>
            <a:pPr defTabSz="630067" rtl="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4800" b="1" dirty="0" err="1">
                <a:solidFill>
                  <a:srgbClr val="00B050"/>
                </a:solidFill>
                <a:ea typeface="字魂7号-温暖童稚体" panose="00000500000000000000" pitchFamily="2" charset="-122"/>
                <a:cs typeface="Arial" panose="020B0604020202020204" pitchFamily="34" charset="0"/>
              </a:rPr>
              <a:t>Câu</a:t>
            </a:r>
            <a:r>
              <a:rPr lang="en-US" altLang="zh-CN" sz="4800" b="1" dirty="0">
                <a:solidFill>
                  <a:srgbClr val="00B050"/>
                </a:solidFill>
                <a:ea typeface="字魂7号-温暖童稚体" panose="00000500000000000000" pitchFamily="2" charset="-122"/>
                <a:cs typeface="Arial" panose="020B0604020202020204" pitchFamily="34" charset="0"/>
              </a:rPr>
              <a:t> 10</a:t>
            </a:r>
            <a:endParaRPr lang="zh-CN" altLang="en-US" sz="4800" b="1" dirty="0">
              <a:solidFill>
                <a:srgbClr val="00B050"/>
              </a:solidFill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1536252" y="3009702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12 - 7 = 5</a:t>
            </a:r>
            <a:endParaRPr lang="zh-CN" altLang="en-US" sz="6600" b="1" dirty="0">
              <a:solidFill>
                <a:srgbClr val="FF0000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3" name="Heart 12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9">
            <a:extLst>
              <a:ext uri="{FF2B5EF4-FFF2-40B4-BE49-F238E27FC236}">
                <a16:creationId xmlns:a16="http://schemas.microsoft.com/office/drawing/2014/main" id="{DC71DBBE-48C3-4EB8-9CB0-DA0080054A24}"/>
              </a:ext>
            </a:extLst>
          </p:cNvPr>
          <p:cNvSpPr txBox="1"/>
          <p:nvPr/>
        </p:nvSpPr>
        <p:spPr>
          <a:xfrm>
            <a:off x="1452871" y="1703240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ea typeface="字魂17号-萌趣果冻体" panose="02000000000000000000" pitchFamily="2" charset="-122"/>
                <a:cs typeface="Arial" panose="020B0604020202020204" pitchFamily="34" charset="0"/>
              </a:rPr>
              <a:t>12 - 7 </a:t>
            </a:r>
            <a:r>
              <a:rPr lang="en-US" altLang="zh-CN" sz="6600" b="1">
                <a:ea typeface="字魂17号-萌趣果冻体" panose="02000000000000000000" pitchFamily="2" charset="-122"/>
                <a:cs typeface="Arial" panose="020B0604020202020204" pitchFamily="34" charset="0"/>
              </a:rPr>
              <a:t>= </a:t>
            </a:r>
            <a:r>
              <a:rPr lang="en-US" altLang="zh-CN" sz="6600" b="1" dirty="0">
                <a:ea typeface="字魂17号-萌趣果冻体" panose="02000000000000000000" pitchFamily="2" charset="-122"/>
                <a:cs typeface="Arial" panose="020B0604020202020204" pitchFamily="34" charset="0"/>
              </a:rPr>
              <a:t>?</a:t>
            </a:r>
            <a:endParaRPr lang="zh-CN" altLang="en-US" sz="6600" b="1" dirty="0"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45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7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54" tIns="62976" rIns="125954" bIns="62976" rtlCol="0" anchor="ctr"/>
          <a:lstStyle/>
          <a:p>
            <a:pPr algn="ctr" defTabSz="629782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03B3F22-758C-4BBA-9D06-6757B30197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631856" y="2107076"/>
            <a:ext cx="8145211" cy="5261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>
            <a:off x="6992723" y="319858"/>
            <a:ext cx="9174963" cy="8548200"/>
          </a:xfrm>
          <a:prstGeom prst="rect">
            <a:avLst/>
          </a:prstGeom>
        </p:spPr>
      </p:pic>
      <p:grpSp>
        <p:nvGrpSpPr>
          <p:cNvPr id="8" name="Group 1261">
            <a:extLst>
              <a:ext uri="{FF2B5EF4-FFF2-40B4-BE49-F238E27FC236}">
                <a16:creationId xmlns:a16="http://schemas.microsoft.com/office/drawing/2014/main" id="{6A5AB9B1-3C79-48D0-879E-145E3B45FEF1}"/>
              </a:ext>
            </a:extLst>
          </p:cNvPr>
          <p:cNvGrpSpPr/>
          <p:nvPr/>
        </p:nvGrpSpPr>
        <p:grpSpPr>
          <a:xfrm>
            <a:off x="4479091" y="3220790"/>
            <a:ext cx="643526" cy="584292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:a16="http://schemas.microsoft.com/office/drawing/2014/main" id="{22097C6B-A4CC-455E-9FF7-D4EAFD9F4C7B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314892" rtl="0" fontAlgn="auto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:a16="http://schemas.microsoft.com/office/drawing/2014/main" id="{62E8F4A4-5427-425C-AD42-B6AC967ACD8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314892" rtl="0" fontAlgn="auto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2728081" y="5395187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16 - 9 = 7</a:t>
            </a:r>
            <a:endParaRPr lang="zh-CN" altLang="en-US" sz="6600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2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2700512" y="3522979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16 - 9  = ?</a:t>
            </a:r>
            <a:endParaRPr lang="zh-CN" altLang="en-US" sz="6600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12853640" y="-14634"/>
            <a:ext cx="3744417" cy="1753900"/>
          </a:xfrm>
          <a:prstGeom prst="wedgeEllipseCallout">
            <a:avLst>
              <a:gd name="adj1" fmla="val -43219"/>
              <a:gd name="adj2" fmla="val 69017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11</a:t>
            </a:r>
          </a:p>
        </p:txBody>
      </p:sp>
      <p:sp>
        <p:nvSpPr>
          <p:cNvPr id="14" name="Heart 13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1"/>
          <p:cNvSpPr txBox="1"/>
          <p:nvPr/>
        </p:nvSpPr>
        <p:spPr>
          <a:xfrm>
            <a:off x="4235955" y="9049082"/>
            <a:ext cx="1084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63344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3575"/>
            <a:ext cx="17620782" cy="8826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9750" y="4803777"/>
            <a:ext cx="7481496" cy="533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8" name="图片 71687" descr="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9712" y="2073276"/>
            <a:ext cx="8545486" cy="273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9712" y="5166668"/>
            <a:ext cx="8394223" cy="2595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7020991" y="2499257"/>
            <a:ext cx="7257253" cy="1446550"/>
          </a:xfrm>
          <a:prstGeom prst="rect">
            <a:avLst/>
          </a:prstGeom>
          <a:noFill/>
          <a:ln w="9525">
            <a:noFill/>
          </a:ln>
        </p:spPr>
        <p:txBody>
          <a:bodyPr wrap="square" lIns="91404" tIns="45701" rIns="91404" bIns="45701">
            <a:spAutoFit/>
          </a:bodyPr>
          <a:lstStyle/>
          <a:p>
            <a:pPr algn="just" defTabSz="1499898">
              <a:spcBef>
                <a:spcPct val="50000"/>
              </a:spcBef>
            </a:pPr>
            <a:r>
              <a:rPr lang="en-US" altLang="zh-CN" sz="44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Biết</a:t>
            </a:r>
            <a:r>
              <a:rPr lang="en-US" altLang="zh-CN" sz="44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bảng</a:t>
            </a:r>
            <a:r>
              <a:rPr lang="en-US" altLang="zh-CN" sz="44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trừ</a:t>
            </a:r>
            <a:r>
              <a:rPr lang="en-US" altLang="zh-CN" sz="44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(qua 10) </a:t>
            </a:r>
            <a:r>
              <a:rPr lang="en-US" altLang="zh-CN" sz="44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trong</a:t>
            </a:r>
            <a:r>
              <a:rPr lang="en-US" altLang="zh-CN" sz="44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phạm</a:t>
            </a:r>
            <a:r>
              <a:rPr lang="en-US" altLang="zh-CN" sz="44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vi 20.</a:t>
            </a:r>
            <a:endParaRPr lang="zh-CN" altLang="en-US" sz="4400" dirty="0">
              <a:solidFill>
                <a:srgbClr val="0070C0"/>
              </a:solidFill>
              <a:latin typeface="+mn-lt"/>
              <a:ea typeface="黑体" panose="02010609060101010101" pitchFamily="2" charset="-122"/>
            </a:endParaRPr>
          </a:p>
        </p:txBody>
      </p:sp>
      <p:sp>
        <p:nvSpPr>
          <p:cNvPr id="71692" name="文本框 71691"/>
          <p:cNvSpPr txBox="1"/>
          <p:nvPr/>
        </p:nvSpPr>
        <p:spPr>
          <a:xfrm>
            <a:off x="7020991" y="5646714"/>
            <a:ext cx="7128793" cy="1323401"/>
          </a:xfrm>
          <a:prstGeom prst="rect">
            <a:avLst/>
          </a:prstGeom>
          <a:noFill/>
          <a:ln w="9525">
            <a:noFill/>
          </a:ln>
        </p:spPr>
        <p:txBody>
          <a:bodyPr wrap="square" lIns="91404" tIns="45701" rIns="91404" bIns="45701">
            <a:spAutoFit/>
          </a:bodyPr>
          <a:lstStyle/>
          <a:p>
            <a:pPr algn="just" defTabSz="1499898">
              <a:spcBef>
                <a:spcPct val="50000"/>
              </a:spcBef>
            </a:pPr>
            <a:r>
              <a:rPr lang="en-US" altLang="zh-CN" sz="40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Thực</a:t>
            </a:r>
            <a:r>
              <a:rPr lang="en-US" altLang="zh-CN" sz="40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hiện</a:t>
            </a:r>
            <a:r>
              <a:rPr lang="en-US" altLang="zh-CN" sz="40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được</a:t>
            </a:r>
            <a:r>
              <a:rPr lang="en-US" altLang="zh-CN" sz="40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các</a:t>
            </a:r>
            <a:r>
              <a:rPr lang="en-US" altLang="zh-CN" sz="40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phép</a:t>
            </a:r>
            <a:r>
              <a:rPr lang="en-US" altLang="zh-CN" sz="40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trừ</a:t>
            </a:r>
            <a:r>
              <a:rPr lang="en-US" altLang="zh-CN" sz="40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(qua 10) </a:t>
            </a:r>
            <a:r>
              <a:rPr lang="en-US" altLang="zh-CN" sz="40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trong</a:t>
            </a:r>
            <a:r>
              <a:rPr lang="en-US" altLang="zh-CN" sz="40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phạm</a:t>
            </a:r>
            <a:r>
              <a:rPr lang="en-US" altLang="zh-CN" sz="40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vi 20.</a:t>
            </a:r>
            <a:endParaRPr lang="zh-CN" altLang="en-US" sz="4000" dirty="0">
              <a:solidFill>
                <a:srgbClr val="0070C0"/>
              </a:solidFill>
              <a:latin typeface="+mn-lt"/>
              <a:ea typeface="黑体" panose="02010609060101010101" pitchFamily="2" charset="-122"/>
            </a:endParaRPr>
          </a:p>
        </p:txBody>
      </p:sp>
      <p:sp>
        <p:nvSpPr>
          <p:cNvPr id="71694" name="文本框 71693"/>
          <p:cNvSpPr txBox="1"/>
          <p:nvPr/>
        </p:nvSpPr>
        <p:spPr>
          <a:xfrm>
            <a:off x="8853499" y="7473960"/>
            <a:ext cx="4125077" cy="584775"/>
          </a:xfrm>
          <a:prstGeom prst="rect">
            <a:avLst/>
          </a:prstGeom>
          <a:noFill/>
          <a:ln w="9525">
            <a:noFill/>
          </a:ln>
        </p:spPr>
        <p:txBody>
          <a:bodyPr wrap="square" lIns="91404" tIns="45701" rIns="91404" bIns="45701">
            <a:spAutoFit/>
          </a:bodyPr>
          <a:lstStyle/>
          <a:p>
            <a:pPr defTabSz="1499898">
              <a:spcBef>
                <a:spcPct val="50000"/>
              </a:spcBef>
            </a:pPr>
            <a:r>
              <a:rPr lang="en-US" altLang="zh-CN" sz="3200">
                <a:solidFill>
                  <a:schemeClr val="bg1"/>
                </a:solidFill>
                <a:latin typeface="+mn-lt"/>
                <a:ea typeface="黑体" panose="02010609060101010101" pitchFamily="2" charset="-122"/>
              </a:rPr>
              <a:t>Title 4</a:t>
            </a:r>
            <a:endParaRPr lang="zh-CN" altLang="en-US" sz="3200">
              <a:solidFill>
                <a:schemeClr val="bg1"/>
              </a:solidFill>
              <a:latin typeface="+mn-lt"/>
              <a:ea typeface="黑体" panose="02010609060101010101" pitchFamily="2" charset="-122"/>
            </a:endParaRP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576" y="993786"/>
            <a:ext cx="3251373" cy="1785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9469275" y="358180"/>
            <a:ext cx="4474538" cy="1107957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+mn-lt"/>
              </a:rPr>
              <a:t>MỤC TIÊU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1" grpId="0"/>
      <p:bldP spid="7169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6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 defTabSz="630067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1F93B8D-6049-47E0-8859-EDDC329983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t="68667" r="60506"/>
          <a:stretch/>
        </p:blipFill>
        <p:spPr>
          <a:xfrm>
            <a:off x="785966" y="2003710"/>
            <a:ext cx="8458284" cy="61092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77F87EA-CA4F-4633-A6BC-5BFBE13F18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7731509" y="631719"/>
            <a:ext cx="8054683" cy="442663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F7DFE13-8F9C-4096-B18C-549A713BE7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7731509" y="4166699"/>
            <a:ext cx="8054683" cy="4426633"/>
          </a:xfrm>
          <a:prstGeom prst="rect">
            <a:avLst/>
          </a:prstGeom>
        </p:spPr>
      </p:pic>
      <p:sp>
        <p:nvSpPr>
          <p:cNvPr id="13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9641891" y="5971251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14 - 6 = 8</a:t>
            </a:r>
            <a:endParaRPr lang="zh-CN" altLang="en-US" sz="6600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4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9592064" y="2433638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14 - 6  = ?</a:t>
            </a:r>
            <a:endParaRPr lang="zh-CN" altLang="en-US" sz="6600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396256" y="480666"/>
            <a:ext cx="3744417" cy="1753900"/>
          </a:xfrm>
          <a:prstGeom prst="wedgeEllipseCallout">
            <a:avLst>
              <a:gd name="adj1" fmla="val 30042"/>
              <a:gd name="adj2" fmla="val 65759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12</a:t>
            </a:r>
          </a:p>
        </p:txBody>
      </p:sp>
      <p:sp>
        <p:nvSpPr>
          <p:cNvPr id="9" name="Heart 8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"/>
          <p:cNvSpPr txBox="1"/>
          <p:nvPr/>
        </p:nvSpPr>
        <p:spPr>
          <a:xfrm>
            <a:off x="4235955" y="9049082"/>
            <a:ext cx="1084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68764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3575"/>
            <a:ext cx="17620782" cy="8826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9750" y="4803777"/>
            <a:ext cx="7481496" cy="533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8" name="图片 71687" descr="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9712" y="2073276"/>
            <a:ext cx="8545486" cy="273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9712" y="5166668"/>
            <a:ext cx="8394223" cy="2595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7020991" y="2499257"/>
            <a:ext cx="7257253" cy="1446550"/>
          </a:xfrm>
          <a:prstGeom prst="rect">
            <a:avLst/>
          </a:prstGeom>
          <a:noFill/>
          <a:ln w="9525">
            <a:noFill/>
          </a:ln>
        </p:spPr>
        <p:txBody>
          <a:bodyPr wrap="square" lIns="91404" tIns="45701" rIns="91404" bIns="45701">
            <a:spAutoFit/>
          </a:bodyPr>
          <a:lstStyle/>
          <a:p>
            <a:pPr algn="just" defTabSz="1499898">
              <a:spcBef>
                <a:spcPct val="50000"/>
              </a:spcBef>
            </a:pPr>
            <a:r>
              <a:rPr lang="en-US" altLang="zh-CN" sz="4400" dirty="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Biết</a:t>
            </a:r>
            <a:r>
              <a:rPr lang="en-US" altLang="zh-CN" sz="4400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bảng</a:t>
            </a:r>
            <a:r>
              <a:rPr lang="en-US" altLang="zh-CN" sz="4400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trừ</a:t>
            </a:r>
            <a:r>
              <a:rPr lang="en-US" altLang="zh-CN" sz="4400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 (qua 10) </a:t>
            </a:r>
            <a:r>
              <a:rPr lang="en-US" altLang="zh-CN" sz="4400" dirty="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trong</a:t>
            </a:r>
            <a:r>
              <a:rPr lang="en-US" altLang="zh-CN" sz="4400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phạm</a:t>
            </a:r>
            <a:r>
              <a:rPr lang="en-US" altLang="zh-CN" sz="4400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 vi 20.</a:t>
            </a:r>
            <a:endParaRPr lang="zh-CN" altLang="en-US" sz="4400" dirty="0">
              <a:solidFill>
                <a:srgbClr val="0070C0"/>
              </a:solidFill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sp>
        <p:nvSpPr>
          <p:cNvPr id="71692" name="文本框 71691"/>
          <p:cNvSpPr txBox="1"/>
          <p:nvPr/>
        </p:nvSpPr>
        <p:spPr>
          <a:xfrm>
            <a:off x="7020991" y="5646714"/>
            <a:ext cx="7128793" cy="1323401"/>
          </a:xfrm>
          <a:prstGeom prst="rect">
            <a:avLst/>
          </a:prstGeom>
          <a:noFill/>
          <a:ln w="9525">
            <a:noFill/>
          </a:ln>
        </p:spPr>
        <p:txBody>
          <a:bodyPr wrap="square" lIns="91404" tIns="45701" rIns="91404" bIns="45701">
            <a:spAutoFit/>
          </a:bodyPr>
          <a:lstStyle/>
          <a:p>
            <a:pPr algn="just" defTabSz="1499898">
              <a:spcBef>
                <a:spcPct val="50000"/>
              </a:spcBef>
            </a:pPr>
            <a:r>
              <a:rPr lang="en-US" altLang="zh-CN" sz="4000" dirty="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Thực</a:t>
            </a:r>
            <a:r>
              <a:rPr lang="en-US" altLang="zh-CN" sz="4000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hiện</a:t>
            </a:r>
            <a:r>
              <a:rPr lang="en-US" altLang="zh-CN" sz="4000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được</a:t>
            </a:r>
            <a:r>
              <a:rPr lang="en-US" altLang="zh-CN" sz="4000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các</a:t>
            </a:r>
            <a:r>
              <a:rPr lang="en-US" altLang="zh-CN" sz="4000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phép</a:t>
            </a:r>
            <a:r>
              <a:rPr lang="en-US" altLang="zh-CN" sz="4000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trừ</a:t>
            </a:r>
            <a:r>
              <a:rPr lang="en-US" altLang="zh-CN" sz="4000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 (qua 10) </a:t>
            </a:r>
            <a:r>
              <a:rPr lang="en-US" altLang="zh-CN" sz="4000" dirty="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trong</a:t>
            </a:r>
            <a:r>
              <a:rPr lang="en-US" altLang="zh-CN" sz="4000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phạm</a:t>
            </a:r>
            <a:r>
              <a:rPr lang="en-US" altLang="zh-CN" sz="4000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 vi 20.</a:t>
            </a:r>
            <a:endParaRPr lang="zh-CN" altLang="en-US" sz="4000" dirty="0">
              <a:solidFill>
                <a:srgbClr val="0070C0"/>
              </a:solidFill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sp>
        <p:nvSpPr>
          <p:cNvPr id="71694" name="文本框 71693"/>
          <p:cNvSpPr txBox="1"/>
          <p:nvPr/>
        </p:nvSpPr>
        <p:spPr>
          <a:xfrm>
            <a:off x="8853499" y="7473960"/>
            <a:ext cx="4125077" cy="584775"/>
          </a:xfrm>
          <a:prstGeom prst="rect">
            <a:avLst/>
          </a:prstGeom>
          <a:noFill/>
          <a:ln w="9525">
            <a:noFill/>
          </a:ln>
        </p:spPr>
        <p:txBody>
          <a:bodyPr wrap="square" lIns="91404" tIns="45701" rIns="91404" bIns="45701">
            <a:spAutoFit/>
          </a:bodyPr>
          <a:lstStyle/>
          <a:p>
            <a:pPr defTabSz="1499898">
              <a:spcBef>
                <a:spcPct val="50000"/>
              </a:spcBef>
            </a:pPr>
            <a:r>
              <a:rPr lang="en-US" altLang="zh-CN" sz="3200">
                <a:solidFill>
                  <a:schemeClr val="bg1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Title 4</a:t>
            </a:r>
            <a:endParaRPr lang="zh-CN" altLang="en-US" sz="3200">
              <a:solidFill>
                <a:schemeClr val="bg1"/>
              </a:solidFill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576" y="993786"/>
            <a:ext cx="3251373" cy="1785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9469275" y="358180"/>
            <a:ext cx="4474538" cy="1107957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cs typeface="Arial" panose="020B0604020202020204" pitchFamily="34" charset="0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113086638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1" grpId="0"/>
      <p:bldP spid="7169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3575"/>
            <a:ext cx="16776700" cy="8826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9750" y="4803777"/>
            <a:ext cx="7123113" cy="533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8" name="图片 71687" descr="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9712" y="2073276"/>
            <a:ext cx="8136135" cy="273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9713" y="5166668"/>
            <a:ext cx="7992118" cy="2595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7020991" y="2499257"/>
            <a:ext cx="6909611" cy="1446550"/>
          </a:xfrm>
          <a:prstGeom prst="rect">
            <a:avLst/>
          </a:prstGeom>
          <a:noFill/>
          <a:ln w="9525">
            <a:noFill/>
          </a:ln>
        </p:spPr>
        <p:txBody>
          <a:bodyPr wrap="square" lIns="91404" tIns="45701" rIns="91404" bIns="45701">
            <a:spAutoFit/>
          </a:bodyPr>
          <a:lstStyle/>
          <a:p>
            <a:pPr algn="just" defTabSz="1499898">
              <a:spcBef>
                <a:spcPct val="50000"/>
              </a:spcBef>
            </a:pPr>
            <a:r>
              <a:rPr lang="en-US" altLang="zh-CN" sz="4400" dirty="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Ôn</a:t>
            </a:r>
            <a:r>
              <a:rPr lang="en-US" altLang="zh-CN" sz="4400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tập</a:t>
            </a:r>
            <a:r>
              <a:rPr lang="en-US" altLang="zh-CN" sz="4400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bảng</a:t>
            </a:r>
            <a:r>
              <a:rPr lang="en-US" altLang="zh-CN" sz="440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 trừ </a:t>
            </a:r>
            <a:r>
              <a:rPr lang="en-US" altLang="zh-CN" sz="4400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(qua 10) </a:t>
            </a:r>
            <a:r>
              <a:rPr lang="en-US" altLang="zh-CN" sz="4400" dirty="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trong</a:t>
            </a:r>
            <a:r>
              <a:rPr lang="en-US" altLang="zh-CN" sz="4400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phạm</a:t>
            </a:r>
            <a:r>
              <a:rPr lang="en-US" altLang="zh-CN" sz="4400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 vi 20.</a:t>
            </a:r>
            <a:endParaRPr lang="zh-CN" altLang="en-US" sz="4400" dirty="0">
              <a:solidFill>
                <a:srgbClr val="0070C0"/>
              </a:solidFill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sp>
        <p:nvSpPr>
          <p:cNvPr id="71692" name="文本框 71691"/>
          <p:cNvSpPr txBox="1"/>
          <p:nvPr/>
        </p:nvSpPr>
        <p:spPr>
          <a:xfrm>
            <a:off x="7020991" y="5646714"/>
            <a:ext cx="6787305" cy="1323439"/>
          </a:xfrm>
          <a:prstGeom prst="rect">
            <a:avLst/>
          </a:prstGeom>
          <a:noFill/>
          <a:ln w="9525">
            <a:noFill/>
          </a:ln>
        </p:spPr>
        <p:txBody>
          <a:bodyPr wrap="square" lIns="91404" tIns="45701" rIns="91404" bIns="45701">
            <a:spAutoFit/>
          </a:bodyPr>
          <a:lstStyle/>
          <a:p>
            <a:pPr algn="just" defTabSz="1499898">
              <a:spcBef>
                <a:spcPct val="50000"/>
              </a:spcBef>
            </a:pPr>
            <a:r>
              <a:rPr lang="en-US" altLang="zh-CN" sz="4000" dirty="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Xem</a:t>
            </a:r>
            <a:r>
              <a:rPr lang="en-US" altLang="zh-CN" sz="4000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trước</a:t>
            </a:r>
            <a:r>
              <a:rPr lang="en-US" altLang="zh-CN" sz="4000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bài</a:t>
            </a:r>
            <a:r>
              <a:rPr lang="en-US" altLang="zh-CN" sz="4000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sau</a:t>
            </a:r>
            <a:r>
              <a:rPr lang="en-US" altLang="zh-CN" sz="4000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 “</a:t>
            </a:r>
            <a:r>
              <a:rPr lang="en-US" altLang="zh-CN" sz="4000" dirty="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Luyện</a:t>
            </a:r>
            <a:r>
              <a:rPr lang="en-US" altLang="zh-CN" sz="4000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tập</a:t>
            </a:r>
            <a:r>
              <a:rPr lang="en-US" altLang="zh-CN" sz="4000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”.</a:t>
            </a:r>
            <a:endParaRPr lang="zh-CN" altLang="en-US" sz="4000" dirty="0">
              <a:solidFill>
                <a:srgbClr val="0070C0"/>
              </a:solidFill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sp>
        <p:nvSpPr>
          <p:cNvPr id="71694" name="文本框 71693"/>
          <p:cNvSpPr txBox="1"/>
          <p:nvPr/>
        </p:nvSpPr>
        <p:spPr>
          <a:xfrm>
            <a:off x="8853499" y="7473960"/>
            <a:ext cx="3927475" cy="584775"/>
          </a:xfrm>
          <a:prstGeom prst="rect">
            <a:avLst/>
          </a:prstGeom>
          <a:noFill/>
          <a:ln w="9525">
            <a:noFill/>
          </a:ln>
        </p:spPr>
        <p:txBody>
          <a:bodyPr lIns="91404" tIns="45701" rIns="91404" bIns="45701">
            <a:spAutoFit/>
          </a:bodyPr>
          <a:lstStyle/>
          <a:p>
            <a:pPr defTabSz="1499898">
              <a:spcBef>
                <a:spcPct val="50000"/>
              </a:spcBef>
            </a:pPr>
            <a:r>
              <a:rPr lang="en-US" altLang="zh-CN" sz="3200">
                <a:solidFill>
                  <a:schemeClr val="bg1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Title 4</a:t>
            </a:r>
            <a:endParaRPr lang="zh-CN" altLang="en-US" sz="3200">
              <a:solidFill>
                <a:schemeClr val="bg1"/>
              </a:solidFill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577" y="993786"/>
            <a:ext cx="3095624" cy="1785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895046" y="358180"/>
            <a:ext cx="3151752" cy="1107957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cs typeface="Arial" panose="020B0604020202020204" pitchFamily="34" charset="0"/>
              </a:rPr>
              <a:t>Dặn</a:t>
            </a:r>
            <a:r>
              <a:rPr lang="en-US" sz="66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cs typeface="Arial" panose="020B0604020202020204" pitchFamily="34" charset="0"/>
              </a:rPr>
              <a:t>dò</a:t>
            </a:r>
            <a:endParaRPr lang="en-US" sz="66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44030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1" grpId="0"/>
      <p:bldP spid="7169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1" y="6352"/>
            <a:ext cx="16751300" cy="946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5064" y="2217739"/>
            <a:ext cx="3086100" cy="10318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413" y="1512889"/>
            <a:ext cx="15986125" cy="1592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7" name="图片 64546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5425" y="417524"/>
            <a:ext cx="3457576" cy="160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" y="417513"/>
            <a:ext cx="2339975" cy="1089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4212680" y="4949763"/>
            <a:ext cx="9649072" cy="2308286"/>
          </a:xfrm>
          <a:prstGeom prst="rect">
            <a:avLst/>
          </a:prstGeom>
          <a:noFill/>
          <a:ln w="9525">
            <a:noFill/>
          </a:ln>
        </p:spPr>
        <p:txBody>
          <a:bodyPr wrap="square" lIns="91404" tIns="45701" rIns="91404" bIns="45701">
            <a:spAutoFit/>
          </a:bodyPr>
          <a:lstStyle/>
          <a:p>
            <a:pPr algn="ctr" defTabSz="1499898">
              <a:spcBef>
                <a:spcPct val="50000"/>
              </a:spcBef>
            </a:pPr>
            <a:r>
              <a:rPr lang="en-US" altLang="zh-CN" sz="7200" b="1" dirty="0" err="1">
                <a:latin typeface="+mn-lt"/>
                <a:ea typeface="黑体" panose="02010609060101010101" pitchFamily="2" charset="-122"/>
              </a:rPr>
              <a:t>Hẹn</a:t>
            </a:r>
            <a:r>
              <a:rPr lang="en-US" altLang="zh-CN" sz="7200" b="1" dirty="0"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7200" b="1" dirty="0" err="1">
                <a:latin typeface="+mn-lt"/>
                <a:ea typeface="黑体" panose="02010609060101010101" pitchFamily="2" charset="-122"/>
              </a:rPr>
              <a:t>gặp</a:t>
            </a:r>
            <a:r>
              <a:rPr lang="en-US" altLang="zh-CN" sz="7200" b="1" dirty="0"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7200" b="1" dirty="0" err="1">
                <a:latin typeface="+mn-lt"/>
                <a:ea typeface="黑体" panose="02010609060101010101" pitchFamily="2" charset="-122"/>
              </a:rPr>
              <a:t>lại</a:t>
            </a:r>
            <a:r>
              <a:rPr lang="en-US" altLang="zh-CN" sz="7200" b="1" dirty="0"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7200" b="1" dirty="0" err="1">
                <a:latin typeface="+mn-lt"/>
                <a:ea typeface="黑体" panose="02010609060101010101" pitchFamily="2" charset="-122"/>
              </a:rPr>
              <a:t>các</a:t>
            </a:r>
            <a:r>
              <a:rPr lang="en-US" altLang="zh-CN" sz="7200" b="1" dirty="0">
                <a:latin typeface="+mn-lt"/>
                <a:ea typeface="黑体" panose="02010609060101010101" pitchFamily="2" charset="-122"/>
              </a:rPr>
              <a:t> con </a:t>
            </a:r>
            <a:r>
              <a:rPr lang="en-US" altLang="zh-CN" sz="7200" b="1" dirty="0" err="1">
                <a:latin typeface="+mn-lt"/>
                <a:ea typeface="黑体" panose="02010609060101010101" pitchFamily="2" charset="-122"/>
              </a:rPr>
              <a:t>trong</a:t>
            </a:r>
            <a:r>
              <a:rPr lang="en-US" altLang="zh-CN" sz="7200" b="1" dirty="0"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7200" b="1" dirty="0" err="1">
                <a:latin typeface="+mn-lt"/>
                <a:ea typeface="黑体" panose="02010609060101010101" pitchFamily="2" charset="-122"/>
              </a:rPr>
              <a:t>tiết</a:t>
            </a:r>
            <a:r>
              <a:rPr lang="en-US" altLang="zh-CN" sz="7200" b="1" dirty="0"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7200" b="1" dirty="0" err="1">
                <a:latin typeface="+mn-lt"/>
                <a:ea typeface="黑体" panose="02010609060101010101" pitchFamily="2" charset="-122"/>
              </a:rPr>
              <a:t>học</a:t>
            </a:r>
            <a:r>
              <a:rPr lang="en-US" altLang="zh-CN" sz="7200" b="1" dirty="0"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7200" b="1" dirty="0" err="1">
                <a:latin typeface="+mn-lt"/>
                <a:ea typeface="黑体" panose="02010609060101010101" pitchFamily="2" charset="-122"/>
              </a:rPr>
              <a:t>sau</a:t>
            </a:r>
            <a:r>
              <a:rPr lang="en-US" altLang="zh-CN" sz="7200" b="1" dirty="0">
                <a:latin typeface="+mn-lt"/>
                <a:ea typeface="黑体" panose="02010609060101010101" pitchFamily="2" charset="-122"/>
              </a:rPr>
              <a:t>!</a:t>
            </a:r>
            <a:endParaRPr lang="zh-CN" altLang="en-US" sz="7200" b="1" dirty="0">
              <a:latin typeface="+mn-lt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5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1">
            <a:extLst>
              <a:ext uri="{FF2B5EF4-FFF2-40B4-BE49-F238E27FC236}">
                <a16:creationId xmlns:a16="http://schemas.microsoft.com/office/drawing/2014/main" id="{C94618CC-FE7D-4AAA-8E21-B5360ECF32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0835">
            <a:off x="8976885" y="156534"/>
            <a:ext cx="2499055" cy="228556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8" y="273398"/>
            <a:ext cx="3604676" cy="1421517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448" b="55859" l="20937" r="57760">
                        <a14:foregroundMark x1="25695" y1="32682" x2="27233" y2="44401"/>
                        <a14:foregroundMark x1="27160" y1="45703" x2="27160" y2="45703"/>
                        <a14:foregroundMark x1="27160" y1="45703" x2="26940" y2="50260"/>
                        <a14:foregroundMark x1="26867" y1="50911" x2="26940" y2="52734"/>
                        <a14:foregroundMark x1="28258" y1="39583" x2="28917" y2="38802"/>
                        <a14:foregroundMark x1="28917" y1="38802" x2="28917" y2="38802"/>
                        <a14:foregroundMark x1="26720" y1="53255" x2="26720" y2="53255"/>
                        <a14:foregroundMark x1="26647" y1="53385" x2="27233" y2="53516"/>
                        <a14:foregroundMark x1="30015" y1="24609" x2="30015" y2="24609"/>
                        <a14:foregroundMark x1="30015" y1="24609" x2="35652" y2="24870"/>
                        <a14:foregroundMark x1="36310" y1="24870" x2="38946" y2="24870"/>
                        <a14:foregroundMark x1="39531" y1="24870" x2="51977" y2="24609"/>
                        <a14:foregroundMark x1="28331" y1="51172" x2="28770" y2="52474"/>
                        <a14:foregroundMark x1="39824" y1="19401" x2="39824" y2="19922"/>
                        <a14:foregroundMark x1="39824" y1="19922" x2="40044" y2="20052"/>
                        <a14:foregroundMark x1="40044" y1="20052" x2="43631" y2="20313"/>
                        <a14:foregroundMark x1="43631" y1="20313" x2="43631" y2="20313"/>
                        <a14:foregroundMark x1="43924" y1="19792" x2="43924" y2="19792"/>
                        <a14:foregroundMark x1="39971" y1="19401" x2="41435" y2="19401"/>
                        <a14:foregroundMark x1="41801" y1="19401" x2="43558" y2="19401"/>
                        <a14:foregroundMark x1="46413" y1="19922" x2="48829" y2="20313"/>
                        <a14:foregroundMark x1="45827" y1="30469" x2="46999" y2="30208"/>
                        <a14:foregroundMark x1="36603" y1="30339" x2="39531" y2="30599"/>
                        <a14:backgroundMark x1="27745" y1="49740" x2="27818" y2="52214"/>
                        <a14:backgroundMark x1="31479" y1="35286" x2="56369" y2="5273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8" t="31001" r="66632" b="42949"/>
          <a:stretch/>
        </p:blipFill>
        <p:spPr bwMode="auto">
          <a:xfrm>
            <a:off x="-899887" y="4521870"/>
            <a:ext cx="3557437" cy="532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448" b="55859" l="20937" r="57760">
                        <a14:foregroundMark x1="25695" y1="32682" x2="27233" y2="44401"/>
                        <a14:foregroundMark x1="27160" y1="45703" x2="27160" y2="45703"/>
                        <a14:foregroundMark x1="27160" y1="45703" x2="26940" y2="50260"/>
                        <a14:foregroundMark x1="26867" y1="50911" x2="26940" y2="52734"/>
                        <a14:foregroundMark x1="28258" y1="39583" x2="28917" y2="38802"/>
                        <a14:foregroundMark x1="28917" y1="38802" x2="28917" y2="38802"/>
                        <a14:foregroundMark x1="26720" y1="53255" x2="26720" y2="53255"/>
                        <a14:foregroundMark x1="26647" y1="53385" x2="27233" y2="53516"/>
                        <a14:foregroundMark x1="30015" y1="24609" x2="30015" y2="24609"/>
                        <a14:foregroundMark x1="30015" y1="24609" x2="35652" y2="24870"/>
                        <a14:foregroundMark x1="36310" y1="24870" x2="38946" y2="24870"/>
                        <a14:foregroundMark x1="39531" y1="24870" x2="51977" y2="24609"/>
                        <a14:foregroundMark x1="28331" y1="51172" x2="28770" y2="52474"/>
                        <a14:foregroundMark x1="39824" y1="19401" x2="39824" y2="19922"/>
                        <a14:foregroundMark x1="39824" y1="19922" x2="40044" y2="20052"/>
                        <a14:foregroundMark x1="40044" y1="20052" x2="43631" y2="20313"/>
                        <a14:foregroundMark x1="43631" y1="20313" x2="43631" y2="20313"/>
                        <a14:foregroundMark x1="43924" y1="19792" x2="43924" y2="19792"/>
                        <a14:foregroundMark x1="39971" y1="19401" x2="41435" y2="19401"/>
                        <a14:foregroundMark x1="41801" y1="19401" x2="43558" y2="19401"/>
                        <a14:foregroundMark x1="46413" y1="19922" x2="48829" y2="20313"/>
                        <a14:foregroundMark x1="45827" y1="30469" x2="46999" y2="30208"/>
                        <a14:foregroundMark x1="36603" y1="30339" x2="39531" y2="30599"/>
                        <a14:backgroundMark x1="27745" y1="49740" x2="27818" y2="52214"/>
                        <a14:backgroundMark x1="31479" y1="35286" x2="56369" y2="52734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58" t="16982" r="43116" b="67587"/>
          <a:stretch/>
        </p:blipFill>
        <p:spPr bwMode="auto">
          <a:xfrm>
            <a:off x="103958" y="2475950"/>
            <a:ext cx="3892707" cy="247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542" b="63672" l="74451" r="85359">
                        <a14:foregroundMark x1="75842" y1="44271" x2="77013" y2="45052"/>
                        <a14:foregroundMark x1="77013" y1="45052" x2="81625" y2="47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92" t="37847" r="14580" b="34722"/>
          <a:stretch/>
        </p:blipFill>
        <p:spPr bwMode="auto">
          <a:xfrm>
            <a:off x="13213680" y="6738949"/>
            <a:ext cx="1933285" cy="267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7855165"/>
              </p:ext>
            </p:extLst>
          </p:nvPr>
        </p:nvGraphicFramePr>
        <p:xfrm>
          <a:off x="3924659" y="2486184"/>
          <a:ext cx="12477751" cy="3835896"/>
        </p:xfrm>
        <a:graphic>
          <a:graphicData uri="http://schemas.openxmlformats.org/drawingml/2006/table">
            <a:tbl>
              <a:tblPr/>
              <a:tblGrid>
                <a:gridCol w="10389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250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mpd="sng">
                      <a:solidFill>
                        <a:srgbClr val="FF9900"/>
                      </a:solidFill>
                      <a:prstDash val="soli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9900"/>
                      </a:solidFill>
                      <a:prstDash val="soli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9900"/>
                      </a:solidFill>
                      <a:prstDash val="soli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970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308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99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1" name="Oval 30"/>
          <p:cNvSpPr/>
          <p:nvPr/>
        </p:nvSpPr>
        <p:spPr>
          <a:xfrm>
            <a:off x="4017023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692518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360534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036028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6696475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7371973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8024829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8697543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9373040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10041053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10716551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4017023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4692518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360534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6036028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6696475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7371973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8024829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8697543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9373040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10041053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grpSp>
        <p:nvGrpSpPr>
          <p:cNvPr id="73" name="Group 72"/>
          <p:cNvGrpSpPr/>
          <p:nvPr/>
        </p:nvGrpSpPr>
        <p:grpSpPr>
          <a:xfrm>
            <a:off x="10716550" y="3585766"/>
            <a:ext cx="1869426" cy="548640"/>
            <a:chOff x="10768190" y="3225726"/>
            <a:chExt cx="1869426" cy="548640"/>
          </a:xfrm>
        </p:grpSpPr>
        <p:sp>
          <p:nvSpPr>
            <p:cNvPr id="74" name="Oval 73"/>
            <p:cNvSpPr/>
            <p:nvPr/>
          </p:nvSpPr>
          <p:spPr>
            <a:xfrm>
              <a:off x="10768190" y="3225726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11413480" y="3225726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12088976" y="3225726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Oval 76"/>
          <p:cNvSpPr/>
          <p:nvPr/>
        </p:nvSpPr>
        <p:spPr>
          <a:xfrm>
            <a:off x="4017023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4692518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5360534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6036028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6696475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7371973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8024829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8697543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9373040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10041053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grpSp>
        <p:nvGrpSpPr>
          <p:cNvPr id="87" name="Group 86"/>
          <p:cNvGrpSpPr/>
          <p:nvPr/>
        </p:nvGrpSpPr>
        <p:grpSpPr>
          <a:xfrm>
            <a:off x="10721248" y="4549294"/>
            <a:ext cx="1216654" cy="548640"/>
            <a:chOff x="10772890" y="4189254"/>
            <a:chExt cx="1216654" cy="548640"/>
          </a:xfrm>
        </p:grpSpPr>
        <p:sp>
          <p:nvSpPr>
            <p:cNvPr id="88" name="Oval 87"/>
            <p:cNvSpPr/>
            <p:nvPr/>
          </p:nvSpPr>
          <p:spPr>
            <a:xfrm>
              <a:off x="10772890" y="4189254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11440904" y="4189254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10781074" y="5470229"/>
            <a:ext cx="2524980" cy="548640"/>
            <a:chOff x="10092694" y="5110189"/>
            <a:chExt cx="2524980" cy="548640"/>
          </a:xfrm>
        </p:grpSpPr>
        <p:sp>
          <p:nvSpPr>
            <p:cNvPr id="91" name="Oval 90"/>
            <p:cNvSpPr/>
            <p:nvPr/>
          </p:nvSpPr>
          <p:spPr>
            <a:xfrm>
              <a:off x="10092694" y="5110189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10772890" y="5110189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11440904" y="5110189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12069034" y="5110189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14425904" y="2846523"/>
            <a:ext cx="1493670" cy="523182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11 - 4 </a:t>
            </a:r>
            <a:r>
              <a:rPr lang="en-US" sz="2800" b="1">
                <a:solidFill>
                  <a:srgbClr val="002060"/>
                </a:solidFill>
                <a:cs typeface="Arial" panose="020B0604020202020204" pitchFamily="34" charset="0"/>
              </a:rPr>
              <a:t>= </a:t>
            </a:r>
            <a:endParaRPr lang="en-US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14456803" y="3729783"/>
            <a:ext cx="1513557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13 - 5 = 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4458192" y="4675926"/>
            <a:ext cx="1513557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12 - 3 = 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14458192" y="5601990"/>
            <a:ext cx="1513557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14 - 8 = 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5754327" y="3729783"/>
            <a:ext cx="385042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5754327" y="4665888"/>
            <a:ext cx="385042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9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15754327" y="5601990"/>
            <a:ext cx="404278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15751474" y="2848572"/>
            <a:ext cx="404278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15754327" y="4665888"/>
            <a:ext cx="404278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15754327" y="5601990"/>
            <a:ext cx="385042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105" name="Straight Connector 104"/>
          <p:cNvCxnSpPr>
            <a:cxnSpLocks/>
          </p:cNvCxnSpPr>
          <p:nvPr/>
        </p:nvCxnSpPr>
        <p:spPr>
          <a:xfrm>
            <a:off x="4040998" y="3009703"/>
            <a:ext cx="254367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4089030" y="3873798"/>
            <a:ext cx="31089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4060430" y="4881910"/>
            <a:ext cx="18288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Group 107"/>
          <p:cNvGrpSpPr/>
          <p:nvPr/>
        </p:nvGrpSpPr>
        <p:grpSpPr>
          <a:xfrm>
            <a:off x="4017023" y="5470229"/>
            <a:ext cx="6696744" cy="562352"/>
            <a:chOff x="4068664" y="5097934"/>
            <a:chExt cx="6696744" cy="562352"/>
          </a:xfrm>
        </p:grpSpPr>
        <p:grpSp>
          <p:nvGrpSpPr>
            <p:cNvPr id="109" name="Group 108"/>
            <p:cNvGrpSpPr/>
            <p:nvPr/>
          </p:nvGrpSpPr>
          <p:grpSpPr>
            <a:xfrm>
              <a:off x="4068664" y="5110189"/>
              <a:ext cx="5229160" cy="548640"/>
              <a:chOff x="4068664" y="5110189"/>
              <a:chExt cx="5229160" cy="548640"/>
            </a:xfrm>
          </p:grpSpPr>
          <p:sp>
            <p:nvSpPr>
              <p:cNvPr id="112" name="Oval 111"/>
              <p:cNvSpPr/>
              <p:nvPr/>
            </p:nvSpPr>
            <p:spPr>
              <a:xfrm>
                <a:off x="4068664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4744160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5412174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6087670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6748116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7423612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8076470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8749184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0" name="Oval 109"/>
            <p:cNvSpPr/>
            <p:nvPr/>
          </p:nvSpPr>
          <p:spPr>
            <a:xfrm>
              <a:off x="9496688" y="5111646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10216768" y="5097934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0" name="Straight Connector 119"/>
          <p:cNvCxnSpPr/>
          <p:nvPr/>
        </p:nvCxnSpPr>
        <p:spPr>
          <a:xfrm>
            <a:off x="4089032" y="5818014"/>
            <a:ext cx="5120639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组合 23"/>
          <p:cNvGrpSpPr/>
          <p:nvPr/>
        </p:nvGrpSpPr>
        <p:grpSpPr>
          <a:xfrm>
            <a:off x="0" y="8711053"/>
            <a:ext cx="16745268" cy="885766"/>
            <a:chOff x="-3751705" y="5698340"/>
            <a:chExt cx="15937843" cy="1154346"/>
          </a:xfrm>
        </p:grpSpPr>
        <p:pic>
          <p:nvPicPr>
            <p:cNvPr id="122" name="图片 25"/>
            <p:cNvPicPr>
              <a:picLocks noChangeAspect="1"/>
            </p:cNvPicPr>
            <p:nvPr/>
          </p:nvPicPr>
          <p:blipFill rotWithShape="1">
            <a:blip r:embed="rId10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23" name="图片 24"/>
            <p:cNvPicPr>
              <a:picLocks noChangeAspect="1"/>
            </p:cNvPicPr>
            <p:nvPr/>
          </p:nvPicPr>
          <p:blipFill rotWithShape="1">
            <a:blip r:embed="rId10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24" name="图片 24"/>
            <p:cNvPicPr>
              <a:picLocks noChangeAspect="1"/>
            </p:cNvPicPr>
            <p:nvPr/>
          </p:nvPicPr>
          <p:blipFill rotWithShape="1">
            <a:blip r:embed="rId10"/>
            <a:srcRect l="1990"/>
            <a:stretch/>
          </p:blipFill>
          <p:spPr>
            <a:xfrm>
              <a:off x="-3751705" y="5698340"/>
              <a:ext cx="9854845" cy="1123362"/>
            </a:xfrm>
            <a:prstGeom prst="rect">
              <a:avLst/>
            </a:prstGeom>
          </p:spPr>
        </p:pic>
      </p:grpSp>
      <p:pic>
        <p:nvPicPr>
          <p:cNvPr id="128" name="图片 71695" descr="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01671" y="503685"/>
            <a:ext cx="2693106" cy="15537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5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8199" y="-560062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D21B1876-746E-41BA-B186-6E7A9901E4D1}"/>
              </a:ext>
            </a:extLst>
          </p:cNvPr>
          <p:cNvSpPr txBox="1"/>
          <p:nvPr/>
        </p:nvSpPr>
        <p:spPr>
          <a:xfrm>
            <a:off x="15735300" y="3756353"/>
            <a:ext cx="404278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A98685D9-E166-43FE-BFE3-0889569791A5}"/>
              </a:ext>
            </a:extLst>
          </p:cNvPr>
          <p:cNvSpPr txBox="1"/>
          <p:nvPr/>
        </p:nvSpPr>
        <p:spPr>
          <a:xfrm>
            <a:off x="15763980" y="2870298"/>
            <a:ext cx="384969" cy="523182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8316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5 1.55496E-6 L 0.05282 -0.00134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9" y="-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0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3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6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58 -5.09383E-7 L 0.05576 0.00134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2" y="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2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5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8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1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7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0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3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6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9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4 3.75335E-7 L 0.05556 -0.00151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" y="-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00"/>
                            </p:stCondLst>
                            <p:childTnLst>
                              <p:par>
                                <p:cTn id="2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0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3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500"/>
                            </p:stCondLst>
                            <p:childTnLst>
                              <p:par>
                                <p:cTn id="25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9" grpId="0" animBg="1"/>
      <p:bldP spid="40" grpId="0" animBg="1"/>
      <p:bldP spid="54" grpId="0" animBg="1"/>
      <p:bldP spid="55" grpId="0" animBg="1"/>
      <p:bldP spid="56" grpId="0" animBg="1"/>
      <p:bldP spid="61" grpId="0" animBg="1"/>
      <p:bldP spid="62" grpId="0" animBg="1"/>
      <p:bldP spid="62" grpId="1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1" grpId="1"/>
      <p:bldP spid="102" grpId="0"/>
      <p:bldP spid="102" grpId="1"/>
      <p:bldP spid="103" grpId="0"/>
      <p:bldP spid="103" grpId="1"/>
      <p:bldP spid="104" grpId="0"/>
      <p:bldP spid="127" grpId="0"/>
      <p:bldP spid="127" grpId="1"/>
      <p:bldP spid="1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260" y1="34307" x2="9145" y2="85401"/>
                        <a14:foregroundMark x1="12094" y1="90511" x2="29204" y2="62774"/>
                        <a14:foregroundMark x1="18879" y1="16058" x2="22419" y2="21168"/>
                        <a14:foregroundMark x1="42183" y1="17518" x2="42478" y2="27737"/>
                        <a14:foregroundMark x1="76401" y1="67883" x2="97345" y2="708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43" y="86882"/>
            <a:ext cx="3269296" cy="1293427"/>
          </a:xfrm>
          <a:prstGeom prst="rect">
            <a:avLst/>
          </a:prstGeom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542" b="63672" l="74451" r="85359">
                        <a14:foregroundMark x1="75842" y1="44271" x2="77013" y2="45052"/>
                        <a14:foregroundMark x1="77013" y1="45052" x2="81625" y2="47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92" t="37847" r="14580" b="34722"/>
          <a:stretch/>
        </p:blipFill>
        <p:spPr bwMode="auto">
          <a:xfrm>
            <a:off x="14531459" y="3580559"/>
            <a:ext cx="1939747" cy="269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430241"/>
              </p:ext>
            </p:extLst>
          </p:nvPr>
        </p:nvGraphicFramePr>
        <p:xfrm>
          <a:off x="1402103" y="1629744"/>
          <a:ext cx="1882322" cy="6176108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36578"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11 - 2 = 9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11 -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 = 8 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11 - 4 = 7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11 - 5 = 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11 - 6 = 5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11 - 7 = 4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11 - 8 = 3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11 - 9 = 2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422652"/>
              </p:ext>
            </p:extLst>
          </p:nvPr>
        </p:nvGraphicFramePr>
        <p:xfrm>
          <a:off x="3284424" y="2485099"/>
          <a:ext cx="1882322" cy="533953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79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 = 9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12 - 4 = 8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12 - 5 =    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12 - 6 = 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12 - 7 = 5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12 - 8 = 4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12 - 9 = 3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535013"/>
              </p:ext>
            </p:extLst>
          </p:nvPr>
        </p:nvGraphicFramePr>
        <p:xfrm>
          <a:off x="5166747" y="3257501"/>
          <a:ext cx="1882322" cy="457674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13 - 4 = 9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13 - 5 =  8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13 - 6 = 7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13 - 7 = 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13 - 8 = 5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13 - 9 = 4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631041"/>
              </p:ext>
            </p:extLst>
          </p:nvPr>
        </p:nvGraphicFramePr>
        <p:xfrm>
          <a:off x="7049069" y="4040803"/>
          <a:ext cx="1882322" cy="381395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14 - 5 = 9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14 - 6 = 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14 - 7 = 7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14 - 8 = 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14 - 9 = 5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238433"/>
              </p:ext>
            </p:extLst>
          </p:nvPr>
        </p:nvGraphicFramePr>
        <p:xfrm>
          <a:off x="8931390" y="4788093"/>
          <a:ext cx="1882322" cy="3087158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878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15 - 6 = 9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15 - 7 = 8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15 - 8 = 7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15 - 9 = 6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2461319"/>
              </p:ext>
            </p:extLst>
          </p:nvPr>
        </p:nvGraphicFramePr>
        <p:xfrm>
          <a:off x="10813714" y="5607394"/>
          <a:ext cx="1882322" cy="228837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16 - 7 = 9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16 - 8 =  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16 - 9 =7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31691"/>
              </p:ext>
            </p:extLst>
          </p:nvPr>
        </p:nvGraphicFramePr>
        <p:xfrm>
          <a:off x="12696037" y="6380005"/>
          <a:ext cx="1882322" cy="152558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17 - 8 = 9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17 - 9 = 8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405817"/>
              </p:ext>
            </p:extLst>
          </p:nvPr>
        </p:nvGraphicFramePr>
        <p:xfrm>
          <a:off x="14630527" y="7143457"/>
          <a:ext cx="1882322" cy="76279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18- 9 = 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4652798" y="4091635"/>
            <a:ext cx="566120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473184" y="4119120"/>
            <a:ext cx="891626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7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191006" y="4908701"/>
            <a:ext cx="891626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389146" y="4836693"/>
            <a:ext cx="566120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2083017" y="6479499"/>
            <a:ext cx="566120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1955651" y="6424134"/>
            <a:ext cx="891626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5918433" y="7319582"/>
            <a:ext cx="566120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5720293" y="7258176"/>
            <a:ext cx="891626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9</a:t>
            </a: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866" y="3175221"/>
            <a:ext cx="1173729" cy="724938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243" y="4759616"/>
            <a:ext cx="1173729" cy="724938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500" y="6252032"/>
            <a:ext cx="1173729" cy="72493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17" y="3196183"/>
            <a:ext cx="1173729" cy="72493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119" y="5525124"/>
            <a:ext cx="1173729" cy="724938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865" y="7009082"/>
            <a:ext cx="1173729" cy="72493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888" y="4759750"/>
            <a:ext cx="1173729" cy="724938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211" y="6252619"/>
            <a:ext cx="1173729" cy="72493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832" y="5555571"/>
            <a:ext cx="1173729" cy="724938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491" y="7047987"/>
            <a:ext cx="1173729" cy="724938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960" y="5618196"/>
            <a:ext cx="1173729" cy="72493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085" y="7068071"/>
            <a:ext cx="1173729" cy="724938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1991" y="7076464"/>
            <a:ext cx="1173729" cy="72493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8473" y="6343134"/>
            <a:ext cx="1173729" cy="724938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5209" y="7181308"/>
            <a:ext cx="1173729" cy="72493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358150" y="1164285"/>
            <a:ext cx="4939329" cy="2591522"/>
            <a:chOff x="10358150" y="1164285"/>
            <a:chExt cx="4939329" cy="2591522"/>
          </a:xfrm>
        </p:grpSpPr>
        <p:sp>
          <p:nvSpPr>
            <p:cNvPr id="77" name="Oval Callout 76"/>
            <p:cNvSpPr/>
            <p:nvPr/>
          </p:nvSpPr>
          <p:spPr>
            <a:xfrm>
              <a:off x="10358150" y="1164285"/>
              <a:ext cx="4939329" cy="2591522"/>
            </a:xfrm>
            <a:prstGeom prst="wedgeEllipseCallout">
              <a:avLst>
                <a:gd name="adj1" fmla="val 36253"/>
                <a:gd name="adj2" fmla="val 54917"/>
              </a:avLst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4" tIns="45701" rIns="91404" bIns="45701"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929353" y="1515144"/>
              <a:ext cx="3940521" cy="1963709"/>
            </a:xfrm>
            <a:prstGeom prst="rect">
              <a:avLst/>
            </a:prstGeom>
            <a:noFill/>
          </p:spPr>
          <p:txBody>
            <a:bodyPr wrap="square" lIns="91404" tIns="45701" rIns="91404" bIns="45701" rtlCol="0">
              <a:spAutoFit/>
            </a:bodyPr>
            <a:lstStyle/>
            <a:p>
              <a:pPr algn="just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A,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cs typeface="Arial" panose="020B0604020202020204" pitchFamily="34" charset="0"/>
                </a:rPr>
                <a:t>trừ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qua 10.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luôn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bảng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cs typeface="Arial" panose="020B0604020202020204" pitchFamily="34" charset="0"/>
                </a:rPr>
                <a:t>trừ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(qua 10)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79" name="图片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2747" y="84167"/>
            <a:ext cx="1633263" cy="1109173"/>
          </a:xfrm>
          <a:prstGeom prst="rect">
            <a:avLst/>
          </a:prstGeom>
        </p:spPr>
      </p:pic>
      <p:pic>
        <p:nvPicPr>
          <p:cNvPr id="80" name="图片 7">
            <a:extLst>
              <a:ext uri="{FF2B5EF4-FFF2-40B4-BE49-F238E27FC236}">
                <a16:creationId xmlns:a16="http://schemas.microsoft.com/office/drawing/2014/main" id="{8F4A96DD-D565-445E-BF6E-A03B972336DD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3480" flipH="1">
            <a:off x="7714854" y="314105"/>
            <a:ext cx="1391465" cy="1391465"/>
          </a:xfrm>
          <a:prstGeom prst="rect">
            <a:avLst/>
          </a:prstGeom>
        </p:spPr>
      </p:pic>
      <p:grpSp>
        <p:nvGrpSpPr>
          <p:cNvPr id="41" name="组合 23"/>
          <p:cNvGrpSpPr/>
          <p:nvPr/>
        </p:nvGrpSpPr>
        <p:grpSpPr>
          <a:xfrm>
            <a:off x="0" y="8711053"/>
            <a:ext cx="16745268" cy="885766"/>
            <a:chOff x="-3751705" y="5698340"/>
            <a:chExt cx="15937843" cy="1154346"/>
          </a:xfrm>
        </p:grpSpPr>
        <p:pic>
          <p:nvPicPr>
            <p:cNvPr id="42" name="图片 25"/>
            <p:cNvPicPr>
              <a:picLocks noChangeAspect="1"/>
            </p:cNvPicPr>
            <p:nvPr/>
          </p:nvPicPr>
          <p:blipFill rotWithShape="1">
            <a:blip r:embed="rId1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43" name="图片 24"/>
            <p:cNvPicPr>
              <a:picLocks noChangeAspect="1"/>
            </p:cNvPicPr>
            <p:nvPr/>
          </p:nvPicPr>
          <p:blipFill rotWithShape="1">
            <a:blip r:embed="rId1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44" name="图片 24"/>
            <p:cNvPicPr>
              <a:picLocks noChangeAspect="1"/>
            </p:cNvPicPr>
            <p:nvPr/>
          </p:nvPicPr>
          <p:blipFill rotWithShape="1">
            <a:blip r:embed="rId13"/>
            <a:srcRect l="1990"/>
            <a:stretch/>
          </p:blipFill>
          <p:spPr>
            <a:xfrm>
              <a:off x="-3751705" y="5698340"/>
              <a:ext cx="9854845" cy="1123362"/>
            </a:xfrm>
            <a:prstGeom prst="rect">
              <a:avLst/>
            </a:prstGeom>
          </p:spPr>
        </p:pic>
      </p:grpSp>
      <p:pic>
        <p:nvPicPr>
          <p:cNvPr id="81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7448" b="55859" l="20937" r="57760">
                        <a14:foregroundMark x1="25695" y1="32682" x2="27233" y2="44401"/>
                        <a14:foregroundMark x1="27160" y1="45703" x2="27160" y2="45703"/>
                        <a14:foregroundMark x1="27160" y1="45703" x2="26940" y2="50260"/>
                        <a14:foregroundMark x1="26867" y1="50911" x2="26940" y2="52734"/>
                        <a14:foregroundMark x1="28258" y1="39583" x2="28917" y2="38802"/>
                        <a14:foregroundMark x1="28917" y1="38802" x2="28917" y2="38802"/>
                        <a14:foregroundMark x1="26720" y1="53255" x2="26720" y2="53255"/>
                        <a14:foregroundMark x1="26647" y1="53385" x2="27233" y2="53516"/>
                        <a14:foregroundMark x1="30015" y1="24609" x2="30015" y2="24609"/>
                        <a14:foregroundMark x1="30015" y1="24609" x2="35652" y2="24870"/>
                        <a14:foregroundMark x1="36310" y1="24870" x2="38946" y2="24870"/>
                        <a14:foregroundMark x1="39531" y1="24870" x2="51977" y2="24609"/>
                        <a14:foregroundMark x1="28331" y1="51172" x2="28770" y2="52474"/>
                        <a14:foregroundMark x1="39824" y1="19401" x2="39824" y2="19922"/>
                        <a14:foregroundMark x1="39824" y1="19922" x2="40044" y2="20052"/>
                        <a14:foregroundMark x1="40044" y1="20052" x2="43631" y2="20313"/>
                        <a14:foregroundMark x1="43631" y1="20313" x2="43631" y2="20313"/>
                        <a14:foregroundMark x1="43924" y1="19792" x2="43924" y2="19792"/>
                        <a14:foregroundMark x1="39971" y1="19401" x2="41435" y2="19401"/>
                        <a14:foregroundMark x1="41801" y1="19401" x2="43558" y2="19401"/>
                        <a14:foregroundMark x1="46413" y1="19922" x2="48829" y2="20313"/>
                        <a14:foregroundMark x1="45827" y1="30469" x2="46999" y2="30208"/>
                        <a14:foregroundMark x1="36603" y1="30339" x2="39531" y2="30599"/>
                        <a14:backgroundMark x1="27745" y1="49740" x2="27818" y2="52214"/>
                        <a14:backgroundMark x1="31479" y1="35286" x2="56369" y2="5273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8" t="31184" r="67991" b="42949"/>
          <a:stretch/>
        </p:blipFill>
        <p:spPr bwMode="auto">
          <a:xfrm>
            <a:off x="-1115912" y="4849911"/>
            <a:ext cx="3172155" cy="528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076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4" grpId="0"/>
      <p:bldP spid="39" grpId="0"/>
      <p:bldP spid="40" grpId="0"/>
      <p:bldP spid="40" grpId="1"/>
      <p:bldP spid="54" grpId="0"/>
      <p:bldP spid="54" grpId="1"/>
      <p:bldP spid="55" grpId="0"/>
      <p:bldP spid="56" grpId="0"/>
      <p:bldP spid="56" grpId="1"/>
      <p:bldP spid="6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B5BADF7B-B8CE-4478-ABD6-3BA6D83A2724}"/>
              </a:ext>
            </a:extLst>
          </p:cNvPr>
          <p:cNvGrpSpPr/>
          <p:nvPr/>
        </p:nvGrpSpPr>
        <p:grpSpPr>
          <a:xfrm>
            <a:off x="-118273" y="273400"/>
            <a:ext cx="4690994" cy="2674506"/>
            <a:chOff x="358880" y="-596117"/>
            <a:chExt cx="3287173" cy="2515060"/>
          </a:xfrm>
        </p:grpSpPr>
        <p:sp>
          <p:nvSpPr>
            <p:cNvPr id="36" name="Rectangle: Rounded Corners 5">
              <a:extLst>
                <a:ext uri="{FF2B5EF4-FFF2-40B4-BE49-F238E27FC236}">
                  <a16:creationId xmlns:a16="http://schemas.microsoft.com/office/drawing/2014/main" id="{EB5DBE17-FEA2-4EFB-BF18-25A485792D1A}"/>
                </a:ext>
              </a:extLst>
            </p:cNvPr>
            <p:cNvSpPr/>
            <p:nvPr/>
          </p:nvSpPr>
          <p:spPr>
            <a:xfrm>
              <a:off x="1051560" y="429211"/>
              <a:ext cx="2594493" cy="802436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图片 9">
              <a:extLst>
                <a:ext uri="{FF2B5EF4-FFF2-40B4-BE49-F238E27FC236}">
                  <a16:creationId xmlns:a16="http://schemas.microsoft.com/office/drawing/2014/main" id="{53B60D9A-B643-48AD-BEA3-9BD3D70F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96117"/>
              <a:ext cx="1909679" cy="2515060"/>
            </a:xfrm>
            <a:prstGeom prst="rect">
              <a:avLst/>
            </a:prstGeom>
          </p:spPr>
        </p:pic>
      </p:grpSp>
      <p:pic>
        <p:nvPicPr>
          <p:cNvPr id="38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9" y="2930742"/>
            <a:ext cx="5045416" cy="3607356"/>
          </a:xfrm>
          <a:prstGeom prst="rect">
            <a:avLst/>
          </a:prstGeom>
        </p:spPr>
      </p:pic>
      <p:pic>
        <p:nvPicPr>
          <p:cNvPr id="41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008" y="2858730"/>
            <a:ext cx="5045416" cy="3607356"/>
          </a:xfrm>
          <a:prstGeom prst="rect">
            <a:avLst/>
          </a:prstGeom>
        </p:spPr>
      </p:pic>
      <p:pic>
        <p:nvPicPr>
          <p:cNvPr id="42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624" y="2930738"/>
            <a:ext cx="5045416" cy="3607356"/>
          </a:xfrm>
          <a:prstGeom prst="rect">
            <a:avLst/>
          </a:prstGeom>
        </p:spPr>
      </p:pic>
      <p:pic>
        <p:nvPicPr>
          <p:cNvPr id="43" name="图片 6">
            <a:extLst>
              <a:ext uri="{FF2B5EF4-FFF2-40B4-BE49-F238E27FC236}">
                <a16:creationId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8" y="7038068"/>
            <a:ext cx="2612502" cy="2188483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967853" y="4089824"/>
            <a:ext cx="3316845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a) 11 - 6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444939" y="4089824"/>
            <a:ext cx="3316845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b) 13 - 8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1989555" y="4017815"/>
            <a:ext cx="3316845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c) 16 - 7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172990" y="4092622"/>
            <a:ext cx="1111699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=  5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717604" y="4113526"/>
            <a:ext cx="1759772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=  5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4365818" y="4020614"/>
            <a:ext cx="2057433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=  9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967853" y="4917636"/>
            <a:ext cx="3316845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   14 - 7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172990" y="4920430"/>
            <a:ext cx="1111699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=  7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449429" y="4951122"/>
            <a:ext cx="3316845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    15 - 6 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722095" y="4974825"/>
            <a:ext cx="1759772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=  9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1989555" y="4978035"/>
            <a:ext cx="3316845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   17 - 9 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4365818" y="4980830"/>
            <a:ext cx="2057433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=  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062" y="149402"/>
            <a:ext cx="3301308" cy="1492148"/>
          </a:xfrm>
          <a:prstGeom prst="rect">
            <a:avLst/>
          </a:prstGeom>
        </p:spPr>
      </p:pic>
      <p:grpSp>
        <p:nvGrpSpPr>
          <p:cNvPr id="26" name="组合 23"/>
          <p:cNvGrpSpPr/>
          <p:nvPr/>
        </p:nvGrpSpPr>
        <p:grpSpPr>
          <a:xfrm>
            <a:off x="0" y="8711053"/>
            <a:ext cx="16745268" cy="885766"/>
            <a:chOff x="-3751705" y="5698340"/>
            <a:chExt cx="15937843" cy="1154346"/>
          </a:xfrm>
        </p:grpSpPr>
        <p:pic>
          <p:nvPicPr>
            <p:cNvPr id="27" name="图片 2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28" name="图片 2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9" name="图片 2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3751705" y="5698340"/>
              <a:ext cx="9854845" cy="1123362"/>
            </a:xfrm>
            <a:prstGeom prst="rect">
              <a:avLst/>
            </a:prstGeom>
          </p:spPr>
        </p:pic>
      </p:grpSp>
      <p:pic>
        <p:nvPicPr>
          <p:cNvPr id="30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2747" y="84167"/>
            <a:ext cx="1633263" cy="110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7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7" grpId="0"/>
      <p:bldP spid="58" grpId="0"/>
      <p:bldP spid="59" grpId="0"/>
      <p:bldP spid="6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5" t="17014" r="9933" b="11892"/>
          <a:stretch/>
        </p:blipFill>
        <p:spPr bwMode="auto">
          <a:xfrm>
            <a:off x="2754858" y="1857574"/>
            <a:ext cx="10602838" cy="562053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5BADF7B-B8CE-4478-ABD6-3BA6D83A2724}"/>
              </a:ext>
            </a:extLst>
          </p:cNvPr>
          <p:cNvGrpSpPr/>
          <p:nvPr/>
        </p:nvGrpSpPr>
        <p:grpSpPr>
          <a:xfrm>
            <a:off x="-323824" y="-672916"/>
            <a:ext cx="13836008" cy="2674506"/>
            <a:chOff x="358880" y="-596117"/>
            <a:chExt cx="9695462" cy="2515060"/>
          </a:xfrm>
        </p:grpSpPr>
        <p:sp>
          <p:nvSpPr>
            <p:cNvPr id="4" name="Rectangle: Rounded Corners 5">
              <a:extLst>
                <a:ext uri="{FF2B5EF4-FFF2-40B4-BE49-F238E27FC236}">
                  <a16:creationId xmlns:a16="http://schemas.microsoft.com/office/drawing/2014/main" id="{EB5DBE17-FEA2-4EFB-BF18-25A485792D1A}"/>
                </a:ext>
              </a:extLst>
            </p:cNvPr>
            <p:cNvSpPr/>
            <p:nvPr/>
          </p:nvSpPr>
          <p:spPr>
            <a:xfrm>
              <a:off x="1051559" y="429211"/>
              <a:ext cx="9002783" cy="802436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2.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cầm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đèn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lồng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bé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图片 9">
              <a:extLst>
                <a:ext uri="{FF2B5EF4-FFF2-40B4-BE49-F238E27FC236}">
                  <a16:creationId xmlns:a16="http://schemas.microsoft.com/office/drawing/2014/main" id="{53B60D9A-B643-48AD-BEA3-9BD3D70F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96117"/>
              <a:ext cx="1909679" cy="2515060"/>
            </a:xfrm>
            <a:prstGeom prst="rect">
              <a:avLst/>
            </a:prstGeom>
          </p:spPr>
        </p:pic>
      </p:grp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349" b="43229" l="26940" r="38653">
                        <a14:foregroundMark x1="30673" y1="33464" x2="31991" y2="34245"/>
                        <a14:foregroundMark x1="32138" y1="34245" x2="32138" y2="34245"/>
                        <a14:foregroundMark x1="31625" y1="33464" x2="36091" y2="35938"/>
                        <a14:foregroundMark x1="31772" y1="31641" x2="35944" y2="361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19" t="25015" r="59850" b="54669"/>
          <a:stretch/>
        </p:blipFill>
        <p:spPr bwMode="auto">
          <a:xfrm>
            <a:off x="4315520" y="2505646"/>
            <a:ext cx="2057400" cy="160612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9157" descr="1-5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06650">
            <a:off x="-32837" y="7435187"/>
            <a:ext cx="3956282" cy="26952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31748" descr="1-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5790" y="2960789"/>
            <a:ext cx="3063199" cy="6624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A_库_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4398744" y="6900115"/>
            <a:ext cx="2199312" cy="2518299"/>
          </a:xfrm>
          <a:prstGeom prst="rect">
            <a:avLst/>
          </a:prstGeom>
        </p:spPr>
      </p:pic>
      <p:pic>
        <p:nvPicPr>
          <p:cNvPr id="11" name="图片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960" y="664337"/>
            <a:ext cx="2181176" cy="148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3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B5BADF7B-B8CE-4478-ABD6-3BA6D83A2724}"/>
              </a:ext>
            </a:extLst>
          </p:cNvPr>
          <p:cNvGrpSpPr/>
          <p:nvPr/>
        </p:nvGrpSpPr>
        <p:grpSpPr>
          <a:xfrm>
            <a:off x="-118273" y="-518689"/>
            <a:ext cx="3682882" cy="2674506"/>
            <a:chOff x="358880" y="-596117"/>
            <a:chExt cx="2580747" cy="2515060"/>
          </a:xfrm>
        </p:grpSpPr>
        <p:sp>
          <p:nvSpPr>
            <p:cNvPr id="36" name="Rectangle: Rounded Corners 5">
              <a:extLst>
                <a:ext uri="{FF2B5EF4-FFF2-40B4-BE49-F238E27FC236}">
                  <a16:creationId xmlns:a16="http://schemas.microsoft.com/office/drawing/2014/main" id="{EB5DBE17-FEA2-4EFB-BF18-25A485792D1A}"/>
                </a:ext>
              </a:extLst>
            </p:cNvPr>
            <p:cNvSpPr/>
            <p:nvPr/>
          </p:nvSpPr>
          <p:spPr>
            <a:xfrm>
              <a:off x="1051560" y="429211"/>
              <a:ext cx="1888067" cy="802436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  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图片 9">
              <a:extLst>
                <a:ext uri="{FF2B5EF4-FFF2-40B4-BE49-F238E27FC236}">
                  <a16:creationId xmlns:a16="http://schemas.microsoft.com/office/drawing/2014/main" id="{53B60D9A-B643-48AD-BEA3-9BD3D70F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96117"/>
              <a:ext cx="1909679" cy="2515060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982"/>
          <a:stretch/>
        </p:blipFill>
        <p:spPr>
          <a:xfrm>
            <a:off x="3420765" y="2289623"/>
            <a:ext cx="10008940" cy="6791401"/>
          </a:xfrm>
          <a:prstGeom prst="rect">
            <a:avLst/>
          </a:prstGeom>
        </p:spPr>
      </p:pic>
      <p:pic>
        <p:nvPicPr>
          <p:cNvPr id="27" name="图片 49157" descr="1-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06650">
            <a:off x="-32837" y="7435187"/>
            <a:ext cx="3956282" cy="26952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31748" descr="1-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5790" y="2960789"/>
            <a:ext cx="3063199" cy="6624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60" t="15" r="-16267" b="-15"/>
          <a:stretch/>
        </p:blipFill>
        <p:spPr>
          <a:xfrm>
            <a:off x="13717563" y="3441752"/>
            <a:ext cx="5544789" cy="8313333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8F4A96DD-D565-445E-BF6E-A03B972336DD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97980" flipH="1">
            <a:off x="7714854" y="314105"/>
            <a:ext cx="1391465" cy="1391465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 rot="21409176">
            <a:off x="9829304" y="2729663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</a:rPr>
              <a:t>5</a:t>
            </a:r>
          </a:p>
        </p:txBody>
      </p:sp>
      <p:sp>
        <p:nvSpPr>
          <p:cNvPr id="31" name="Rounded Rectangle 30"/>
          <p:cNvSpPr/>
          <p:nvPr/>
        </p:nvSpPr>
        <p:spPr>
          <a:xfrm rot="1234521">
            <a:off x="12222830" y="4683151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</a:rPr>
              <a:t>6</a:t>
            </a:r>
          </a:p>
        </p:txBody>
      </p:sp>
      <p:sp>
        <p:nvSpPr>
          <p:cNvPr id="32" name="Rounded Rectangle 31"/>
          <p:cNvSpPr/>
          <p:nvPr/>
        </p:nvSpPr>
        <p:spPr>
          <a:xfrm rot="20917255">
            <a:off x="11073491" y="7690477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</a:rPr>
              <a:t>7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005836" y="8035108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</a:rPr>
              <a:t>5</a:t>
            </a:r>
          </a:p>
        </p:txBody>
      </p:sp>
      <p:sp>
        <p:nvSpPr>
          <p:cNvPr id="34" name="Rounded Rectangle 33"/>
          <p:cNvSpPr/>
          <p:nvPr/>
        </p:nvSpPr>
        <p:spPr>
          <a:xfrm rot="20787952">
            <a:off x="5076776" y="5365282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</a:rPr>
              <a:t>9</a:t>
            </a:r>
          </a:p>
        </p:txBody>
      </p:sp>
      <p:pic>
        <p:nvPicPr>
          <p:cNvPr id="16" name="图片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1872" y="1036433"/>
            <a:ext cx="1633263" cy="110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88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bstract Circle Light Blue Background Royalty Free Vector">
            <a:extLst>
              <a:ext uri="{FF2B5EF4-FFF2-40B4-BE49-F238E27FC236}">
                <a16:creationId xmlns:a16="http://schemas.microsoft.com/office/drawing/2014/main" id="{125D7195-0F1B-4ACC-874C-2C88ED9FD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6" t="8223" r="3748" b="24870"/>
          <a:stretch/>
        </p:blipFill>
        <p:spPr bwMode="auto">
          <a:xfrm>
            <a:off x="19770" y="-14634"/>
            <a:ext cx="16778288" cy="951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8" name="Freeform: Shape 237">
            <a:extLst>
              <a:ext uri="{FF2B5EF4-FFF2-40B4-BE49-F238E27FC236}">
                <a16:creationId xmlns:a16="http://schemas.microsoft.com/office/drawing/2014/main" id="{21DBBBDF-4715-4F93-A1A3-0098C61E20A3}"/>
              </a:ext>
            </a:extLst>
          </p:cNvPr>
          <p:cNvSpPr/>
          <p:nvPr/>
        </p:nvSpPr>
        <p:spPr>
          <a:xfrm>
            <a:off x="5269211" y="7666636"/>
            <a:ext cx="6239866" cy="1587827"/>
          </a:xfrm>
          <a:custGeom>
            <a:avLst/>
            <a:gdLst>
              <a:gd name="connsiteX0" fmla="*/ 1193175 w 4534220"/>
              <a:gd name="connsiteY0" fmla="*/ 0 h 1149173"/>
              <a:gd name="connsiteX1" fmla="*/ 3341046 w 4534220"/>
              <a:gd name="connsiteY1" fmla="*/ 0 h 1149173"/>
              <a:gd name="connsiteX2" fmla="*/ 3708005 w 4534220"/>
              <a:gd name="connsiteY2" fmla="*/ 756632 h 1149173"/>
              <a:gd name="connsiteX3" fmla="*/ 4468795 w 4534220"/>
              <a:gd name="connsiteY3" fmla="*/ 756632 h 1149173"/>
              <a:gd name="connsiteX4" fmla="*/ 4534220 w 4534220"/>
              <a:gd name="connsiteY4" fmla="*/ 822057 h 1149173"/>
              <a:gd name="connsiteX5" fmla="*/ 4534220 w 4534220"/>
              <a:gd name="connsiteY5" fmla="*/ 1083748 h 1149173"/>
              <a:gd name="connsiteX6" fmla="*/ 4468795 w 4534220"/>
              <a:gd name="connsiteY6" fmla="*/ 1149173 h 1149173"/>
              <a:gd name="connsiteX7" fmla="*/ 65425 w 4534220"/>
              <a:gd name="connsiteY7" fmla="*/ 1149173 h 1149173"/>
              <a:gd name="connsiteX8" fmla="*/ 0 w 4534220"/>
              <a:gd name="connsiteY8" fmla="*/ 1083748 h 1149173"/>
              <a:gd name="connsiteX9" fmla="*/ 0 w 4534220"/>
              <a:gd name="connsiteY9" fmla="*/ 822057 h 1149173"/>
              <a:gd name="connsiteX10" fmla="*/ 65425 w 4534220"/>
              <a:gd name="connsiteY10" fmla="*/ 756632 h 1149173"/>
              <a:gd name="connsiteX11" fmla="*/ 826216 w 4534220"/>
              <a:gd name="connsiteY11" fmla="*/ 756632 h 1149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34220" h="1149173">
                <a:moveTo>
                  <a:pt x="1193175" y="0"/>
                </a:moveTo>
                <a:lnTo>
                  <a:pt x="3341046" y="0"/>
                </a:lnTo>
                <a:lnTo>
                  <a:pt x="3708005" y="756632"/>
                </a:lnTo>
                <a:lnTo>
                  <a:pt x="4468795" y="756632"/>
                </a:lnTo>
                <a:cubicBezTo>
                  <a:pt x="4504928" y="756632"/>
                  <a:pt x="4534220" y="785924"/>
                  <a:pt x="4534220" y="822057"/>
                </a:cubicBezTo>
                <a:lnTo>
                  <a:pt x="4534220" y="1083748"/>
                </a:lnTo>
                <a:cubicBezTo>
                  <a:pt x="4534220" y="1119881"/>
                  <a:pt x="4504928" y="1149173"/>
                  <a:pt x="4468795" y="1149173"/>
                </a:cubicBezTo>
                <a:lnTo>
                  <a:pt x="65425" y="1149173"/>
                </a:lnTo>
                <a:cubicBezTo>
                  <a:pt x="29292" y="1149173"/>
                  <a:pt x="0" y="1119881"/>
                  <a:pt x="0" y="1083748"/>
                </a:cubicBezTo>
                <a:lnTo>
                  <a:pt x="0" y="822057"/>
                </a:lnTo>
                <a:cubicBezTo>
                  <a:pt x="0" y="785924"/>
                  <a:pt x="29292" y="756632"/>
                  <a:pt x="65425" y="756632"/>
                </a:cubicBezTo>
                <a:lnTo>
                  <a:pt x="826216" y="756632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5961" tIns="62979" rIns="125961" bIns="62979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1" name="Circle: Hollow 200">
            <a:extLst>
              <a:ext uri="{FF2B5EF4-FFF2-40B4-BE49-F238E27FC236}">
                <a16:creationId xmlns:a16="http://schemas.microsoft.com/office/drawing/2014/main" id="{DB9F5274-672D-4331-ACA3-C923D634DBE4}"/>
              </a:ext>
            </a:extLst>
          </p:cNvPr>
          <p:cNvSpPr/>
          <p:nvPr/>
        </p:nvSpPr>
        <p:spPr>
          <a:xfrm>
            <a:off x="5045003" y="1655853"/>
            <a:ext cx="6440485" cy="6466417"/>
          </a:xfrm>
          <a:prstGeom prst="donut">
            <a:avLst>
              <a:gd name="adj" fmla="val 7995"/>
            </a:avLst>
          </a:prstGeom>
          <a:gradFill>
            <a:gsLst>
              <a:gs pos="0">
                <a:srgbClr val="FFFF00"/>
              </a:gs>
              <a:gs pos="42000">
                <a:schemeClr val="accent4">
                  <a:lumMod val="75000"/>
                </a:schemeClr>
              </a:gs>
              <a:gs pos="69000">
                <a:srgbClr val="FFC000"/>
              </a:gs>
              <a:gs pos="100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88226" y="57374"/>
            <a:ext cx="6801863" cy="923330"/>
          </a:xfrm>
          <a:prstGeom prst="rect">
            <a:avLst/>
          </a:prstGeom>
          <a:noFill/>
        </p:spPr>
        <p:txBody>
          <a:bodyPr wrap="none" lIns="91404" tIns="45701" rIns="91404" bIns="45701">
            <a:prstTxWarp prst="textInflat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 err="1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Chiếc</a:t>
            </a:r>
            <a:r>
              <a:rPr lang="en-US" sz="5400" b="1" cap="all" dirty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nón</a:t>
            </a:r>
            <a:r>
              <a:rPr lang="en-US" sz="5400" b="1" cap="all" dirty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kì</a:t>
            </a:r>
            <a:r>
              <a:rPr lang="en-US" sz="5400" b="1" cap="all" dirty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diệu</a:t>
            </a:r>
            <a:endParaRPr lang="en-US" sz="5400" b="1" cap="all" dirty="0">
              <a:ln w="0">
                <a:solidFill>
                  <a:srgbClr val="FFFF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id="{1F536E87-4E3F-4CC7-BAF4-32B8BADA7BB3}"/>
              </a:ext>
            </a:extLst>
          </p:cNvPr>
          <p:cNvSpPr/>
          <p:nvPr/>
        </p:nvSpPr>
        <p:spPr>
          <a:xfrm>
            <a:off x="11035796" y="4000888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03" name="Oval 202">
            <a:extLst>
              <a:ext uri="{FF2B5EF4-FFF2-40B4-BE49-F238E27FC236}">
                <a16:creationId xmlns:a16="http://schemas.microsoft.com/office/drawing/2014/main" id="{C4E88E96-4A9D-4530-9B57-AAE8C67F05AB}"/>
              </a:ext>
            </a:extLst>
          </p:cNvPr>
          <p:cNvSpPr/>
          <p:nvPr/>
        </p:nvSpPr>
        <p:spPr>
          <a:xfrm>
            <a:off x="11020781" y="5585138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1FEC8EE4-A2F2-48E5-A509-15789D081FAE}"/>
              </a:ext>
            </a:extLst>
          </p:cNvPr>
          <p:cNvSpPr/>
          <p:nvPr/>
        </p:nvSpPr>
        <p:spPr>
          <a:xfrm>
            <a:off x="10377840" y="6806524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A5CBADB5-379B-4BDA-9D24-CAB5ABFE0049}"/>
              </a:ext>
            </a:extLst>
          </p:cNvPr>
          <p:cNvSpPr/>
          <p:nvPr/>
        </p:nvSpPr>
        <p:spPr>
          <a:xfrm>
            <a:off x="9060077" y="7672388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E332926B-3D3A-4E8C-9F8E-9FE2AE8F371C}"/>
              </a:ext>
            </a:extLst>
          </p:cNvPr>
          <p:cNvSpPr/>
          <p:nvPr/>
        </p:nvSpPr>
        <p:spPr>
          <a:xfrm>
            <a:off x="7406242" y="7645105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C91C8033-4ED9-4DA3-83E7-406EFA66847E}"/>
              </a:ext>
            </a:extLst>
          </p:cNvPr>
          <p:cNvSpPr/>
          <p:nvPr/>
        </p:nvSpPr>
        <p:spPr>
          <a:xfrm>
            <a:off x="6042955" y="6864107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id="{615CBB3F-5559-4F79-B25E-BBAAF5AB8133}"/>
              </a:ext>
            </a:extLst>
          </p:cNvPr>
          <p:cNvSpPr/>
          <p:nvPr/>
        </p:nvSpPr>
        <p:spPr>
          <a:xfrm>
            <a:off x="5321281" y="5585138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AE329F6B-AF0C-4162-A3EE-07C6F7DAAC18}"/>
              </a:ext>
            </a:extLst>
          </p:cNvPr>
          <p:cNvSpPr/>
          <p:nvPr/>
        </p:nvSpPr>
        <p:spPr>
          <a:xfrm>
            <a:off x="5343945" y="3938509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10" name="Oval 209">
            <a:extLst>
              <a:ext uri="{FF2B5EF4-FFF2-40B4-BE49-F238E27FC236}">
                <a16:creationId xmlns:a16="http://schemas.microsoft.com/office/drawing/2014/main" id="{34D64325-9D44-4878-B04E-40F83539C62B}"/>
              </a:ext>
            </a:extLst>
          </p:cNvPr>
          <p:cNvSpPr/>
          <p:nvPr/>
        </p:nvSpPr>
        <p:spPr>
          <a:xfrm>
            <a:off x="6069105" y="2690883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11" name="Oval 210">
            <a:extLst>
              <a:ext uri="{FF2B5EF4-FFF2-40B4-BE49-F238E27FC236}">
                <a16:creationId xmlns:a16="http://schemas.microsoft.com/office/drawing/2014/main" id="{E8D39F06-8A72-4BF3-91A6-99315375F899}"/>
              </a:ext>
            </a:extLst>
          </p:cNvPr>
          <p:cNvSpPr/>
          <p:nvPr/>
        </p:nvSpPr>
        <p:spPr>
          <a:xfrm>
            <a:off x="7406242" y="1955421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id="{594CBD55-2E9A-4653-B97A-EC9DFFC644A2}"/>
              </a:ext>
            </a:extLst>
          </p:cNvPr>
          <p:cNvSpPr/>
          <p:nvPr/>
        </p:nvSpPr>
        <p:spPr>
          <a:xfrm>
            <a:off x="8916391" y="1931636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40E4EF22-43A8-48C2-BC6F-1B85E945A66D}"/>
              </a:ext>
            </a:extLst>
          </p:cNvPr>
          <p:cNvSpPr/>
          <p:nvPr/>
        </p:nvSpPr>
        <p:spPr>
          <a:xfrm>
            <a:off x="10189346" y="2718147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grpSp>
        <p:nvGrpSpPr>
          <p:cNvPr id="12" name="vòng tròn nhỏ"/>
          <p:cNvGrpSpPr/>
          <p:nvPr/>
        </p:nvGrpSpPr>
        <p:grpSpPr>
          <a:xfrm>
            <a:off x="5425703" y="2001590"/>
            <a:ext cx="5699745" cy="5757649"/>
            <a:chOff x="-827880" y="1929582"/>
            <a:chExt cx="5699745" cy="5757649"/>
          </a:xfrm>
        </p:grpSpPr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1D609167-CDE9-49D5-ABEA-CC6C5704B77B}"/>
                </a:ext>
              </a:extLst>
            </p:cNvPr>
            <p:cNvGrpSpPr/>
            <p:nvPr/>
          </p:nvGrpSpPr>
          <p:grpSpPr>
            <a:xfrm>
              <a:off x="-827880" y="1929582"/>
              <a:ext cx="5699745" cy="5757649"/>
              <a:chOff x="4013301" y="1180697"/>
              <a:chExt cx="4141740" cy="4167037"/>
            </a:xfrm>
          </p:grpSpPr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D05997F9-80DC-4E4D-837B-BA2C20A4934A}"/>
                  </a:ext>
                </a:extLst>
              </p:cNvPr>
              <p:cNvSpPr/>
              <p:nvPr/>
            </p:nvSpPr>
            <p:spPr>
              <a:xfrm rot="9000000">
                <a:off x="5554218" y="1180697"/>
                <a:ext cx="911062" cy="1831573"/>
              </a:xfrm>
              <a:custGeom>
                <a:avLst/>
                <a:gdLst>
                  <a:gd name="connsiteX0" fmla="*/ 0 w 911062"/>
                  <a:gd name="connsiteY0" fmla="*/ 1578006 h 1831573"/>
                  <a:gd name="connsiteX1" fmla="*/ 911062 w 911062"/>
                  <a:gd name="connsiteY1" fmla="*/ 0 h 1831573"/>
                  <a:gd name="connsiteX2" fmla="*/ 911062 w 911062"/>
                  <a:gd name="connsiteY2" fmla="*/ 1831573 h 1831573"/>
                  <a:gd name="connsiteX3" fmla="*/ 722833 w 911062"/>
                  <a:gd name="connsiteY3" fmla="*/ 1817490 h 1831573"/>
                  <a:gd name="connsiteX4" fmla="*/ 159565 w 911062"/>
                  <a:gd name="connsiteY4" fmla="*/ 1659691 h 1831573"/>
                  <a:gd name="connsiteX5" fmla="*/ 0 w 911062"/>
                  <a:gd name="connsiteY5" fmla="*/ 1578006 h 1831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1062" h="1831573">
                    <a:moveTo>
                      <a:pt x="0" y="1578006"/>
                    </a:moveTo>
                    <a:lnTo>
                      <a:pt x="911062" y="0"/>
                    </a:lnTo>
                    <a:lnTo>
                      <a:pt x="911062" y="1831573"/>
                    </a:lnTo>
                    <a:lnTo>
                      <a:pt x="722833" y="1817490"/>
                    </a:lnTo>
                    <a:cubicBezTo>
                      <a:pt x="531925" y="1793801"/>
                      <a:pt x="342135" y="1741747"/>
                      <a:pt x="159565" y="1659691"/>
                    </a:cubicBezTo>
                    <a:lnTo>
                      <a:pt x="0" y="1578006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308E873C-7B6E-4A2D-83C9-BB5D3AA3F85B}"/>
                  </a:ext>
                </a:extLst>
              </p:cNvPr>
              <p:cNvSpPr/>
              <p:nvPr/>
            </p:nvSpPr>
            <p:spPr>
              <a:xfrm rot="9000000">
                <a:off x="5597019" y="1248985"/>
                <a:ext cx="1645044" cy="1646576"/>
              </a:xfrm>
              <a:custGeom>
                <a:avLst/>
                <a:gdLst>
                  <a:gd name="connsiteX0" fmla="*/ 694393 w 1645044"/>
                  <a:gd name="connsiteY0" fmla="*/ 1646576 h 1646576"/>
                  <a:gd name="connsiteX1" fmla="*/ 543870 w 1645044"/>
                  <a:gd name="connsiteY1" fmla="*/ 1549232 h 1646576"/>
                  <a:gd name="connsiteX2" fmla="*/ 17671 w 1645044"/>
                  <a:gd name="connsiteY2" fmla="*/ 982015 h 1646576"/>
                  <a:gd name="connsiteX3" fmla="*/ 0 w 1645044"/>
                  <a:gd name="connsiteY3" fmla="*/ 949766 h 1646576"/>
                  <a:gd name="connsiteX4" fmla="*/ 1645044 w 1645044"/>
                  <a:gd name="connsiteY4" fmla="*/ 0 h 1646576"/>
                  <a:gd name="connsiteX5" fmla="*/ 694393 w 1645044"/>
                  <a:gd name="connsiteY5" fmla="*/ 1646576 h 1646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5044" h="1646576">
                    <a:moveTo>
                      <a:pt x="694393" y="1646576"/>
                    </a:moveTo>
                    <a:lnTo>
                      <a:pt x="543870" y="1549232"/>
                    </a:lnTo>
                    <a:cubicBezTo>
                      <a:pt x="327407" y="1393122"/>
                      <a:pt x="150716" y="1199229"/>
                      <a:pt x="17671" y="982015"/>
                    </a:cubicBezTo>
                    <a:lnTo>
                      <a:pt x="0" y="949766"/>
                    </a:lnTo>
                    <a:lnTo>
                      <a:pt x="1645044" y="0"/>
                    </a:lnTo>
                    <a:lnTo>
                      <a:pt x="694393" y="1646576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4A55BA5B-E772-4480-A8F8-DFE1B5C486AF}"/>
                  </a:ext>
                </a:extLst>
              </p:cNvPr>
              <p:cNvSpPr/>
              <p:nvPr/>
            </p:nvSpPr>
            <p:spPr>
              <a:xfrm rot="9000000">
                <a:off x="4697499" y="1667370"/>
                <a:ext cx="963241" cy="1912325"/>
              </a:xfrm>
              <a:custGeom>
                <a:avLst/>
                <a:gdLst>
                  <a:gd name="connsiteX0" fmla="*/ 0 w 963241"/>
                  <a:gd name="connsiteY0" fmla="*/ 1912325 h 1912325"/>
                  <a:gd name="connsiteX1" fmla="*/ 0 w 963241"/>
                  <a:gd name="connsiteY1" fmla="*/ 2311 h 1912325"/>
                  <a:gd name="connsiteX2" fmla="*/ 1334 w 963241"/>
                  <a:gd name="connsiteY2" fmla="*/ 0 h 1912325"/>
                  <a:gd name="connsiteX3" fmla="*/ 963241 w 963241"/>
                  <a:gd name="connsiteY3" fmla="*/ 1666072 h 1912325"/>
                  <a:gd name="connsiteX4" fmla="*/ 876116 w 963241"/>
                  <a:gd name="connsiteY4" fmla="*/ 1713812 h 1912325"/>
                  <a:gd name="connsiteX5" fmla="*/ 147553 w 963241"/>
                  <a:gd name="connsiteY5" fmla="*/ 1909030 h 1912325"/>
                  <a:gd name="connsiteX6" fmla="*/ 0 w 963241"/>
                  <a:gd name="connsiteY6" fmla="*/ 1912325 h 1912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3241" h="1912325">
                    <a:moveTo>
                      <a:pt x="0" y="1912325"/>
                    </a:moveTo>
                    <a:lnTo>
                      <a:pt x="0" y="2311"/>
                    </a:lnTo>
                    <a:lnTo>
                      <a:pt x="1334" y="0"/>
                    </a:lnTo>
                    <a:lnTo>
                      <a:pt x="963241" y="1666072"/>
                    </a:lnTo>
                    <a:lnTo>
                      <a:pt x="876116" y="1713812"/>
                    </a:lnTo>
                    <a:cubicBezTo>
                      <a:pt x="648145" y="1824792"/>
                      <a:pt x="400470" y="1891156"/>
                      <a:pt x="147553" y="1909030"/>
                    </a:cubicBezTo>
                    <a:lnTo>
                      <a:pt x="0" y="191232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3200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725AE515-686A-429B-B4D1-CCBC12B14A9E}"/>
                  </a:ext>
                </a:extLst>
              </p:cNvPr>
              <p:cNvSpPr/>
              <p:nvPr/>
            </p:nvSpPr>
            <p:spPr>
              <a:xfrm rot="9000000">
                <a:off x="5799470" y="1858819"/>
                <a:ext cx="1887402" cy="945448"/>
              </a:xfrm>
              <a:custGeom>
                <a:avLst/>
                <a:gdLst>
                  <a:gd name="connsiteX0" fmla="*/ 249840 w 1887402"/>
                  <a:gd name="connsiteY0" fmla="*/ 945448 h 945448"/>
                  <a:gd name="connsiteX1" fmla="*/ 197947 w 1887402"/>
                  <a:gd name="connsiteY1" fmla="*/ 850744 h 945448"/>
                  <a:gd name="connsiteX2" fmla="*/ 2729 w 1887402"/>
                  <a:gd name="connsiteY2" fmla="*/ 122181 h 945448"/>
                  <a:gd name="connsiteX3" fmla="*/ 0 w 1887402"/>
                  <a:gd name="connsiteY3" fmla="*/ 0 h 945448"/>
                  <a:gd name="connsiteX4" fmla="*/ 1887402 w 1887402"/>
                  <a:gd name="connsiteY4" fmla="*/ 1 h 945448"/>
                  <a:gd name="connsiteX5" fmla="*/ 249840 w 1887402"/>
                  <a:gd name="connsiteY5" fmla="*/ 945448 h 945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7402" h="945448">
                    <a:moveTo>
                      <a:pt x="249840" y="945448"/>
                    </a:moveTo>
                    <a:lnTo>
                      <a:pt x="197947" y="850744"/>
                    </a:lnTo>
                    <a:cubicBezTo>
                      <a:pt x="86967" y="622774"/>
                      <a:pt x="20603" y="375099"/>
                      <a:pt x="2729" y="122181"/>
                    </a:cubicBezTo>
                    <a:lnTo>
                      <a:pt x="0" y="0"/>
                    </a:lnTo>
                    <a:lnTo>
                      <a:pt x="1887402" y="1"/>
                    </a:lnTo>
                    <a:lnTo>
                      <a:pt x="249840" y="945448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FBABB896-D747-439F-837E-A213FBD761C8}"/>
                  </a:ext>
                </a:extLst>
              </p:cNvPr>
              <p:cNvSpPr/>
              <p:nvPr/>
            </p:nvSpPr>
            <p:spPr>
              <a:xfrm rot="9000000">
                <a:off x="4076464" y="2114381"/>
                <a:ext cx="1661542" cy="1657839"/>
              </a:xfrm>
              <a:custGeom>
                <a:avLst/>
                <a:gdLst>
                  <a:gd name="connsiteX0" fmla="*/ 957153 w 1661542"/>
                  <a:gd name="connsiteY0" fmla="*/ 1657839 h 1657839"/>
                  <a:gd name="connsiteX1" fmla="*/ 0 w 1661542"/>
                  <a:gd name="connsiteY1" fmla="*/ 0 h 1657839"/>
                  <a:gd name="connsiteX2" fmla="*/ 1661542 w 1661542"/>
                  <a:gd name="connsiteY2" fmla="*/ 959292 h 1657839"/>
                  <a:gd name="connsiteX3" fmla="*/ 1564198 w 1661542"/>
                  <a:gd name="connsiteY3" fmla="*/ 1109816 h 1657839"/>
                  <a:gd name="connsiteX4" fmla="*/ 996981 w 1661542"/>
                  <a:gd name="connsiteY4" fmla="*/ 1636015 h 1657839"/>
                  <a:gd name="connsiteX5" fmla="*/ 957153 w 1661542"/>
                  <a:gd name="connsiteY5" fmla="*/ 1657839 h 165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61542" h="1657839">
                    <a:moveTo>
                      <a:pt x="957153" y="1657839"/>
                    </a:moveTo>
                    <a:lnTo>
                      <a:pt x="0" y="0"/>
                    </a:lnTo>
                    <a:lnTo>
                      <a:pt x="1661542" y="959292"/>
                    </a:lnTo>
                    <a:lnTo>
                      <a:pt x="1564198" y="1109816"/>
                    </a:lnTo>
                    <a:cubicBezTo>
                      <a:pt x="1408087" y="1326279"/>
                      <a:pt x="1214194" y="1502970"/>
                      <a:pt x="996981" y="1636015"/>
                    </a:cubicBezTo>
                    <a:lnTo>
                      <a:pt x="957153" y="1657839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6A52275D-49DD-4CE1-919B-EA433E219466}"/>
                  </a:ext>
                </a:extLst>
              </p:cNvPr>
              <p:cNvSpPr/>
              <p:nvPr/>
            </p:nvSpPr>
            <p:spPr>
              <a:xfrm rot="9000000">
                <a:off x="6279311" y="2714118"/>
                <a:ext cx="1875730" cy="936435"/>
              </a:xfrm>
              <a:custGeom>
                <a:avLst/>
                <a:gdLst>
                  <a:gd name="connsiteX0" fmla="*/ 503 w 1875730"/>
                  <a:gd name="connsiteY0" fmla="*/ 936435 h 936435"/>
                  <a:gd name="connsiteX1" fmla="*/ 0 w 1875730"/>
                  <a:gd name="connsiteY1" fmla="*/ 913889 h 936435"/>
                  <a:gd name="connsiteX2" fmla="*/ 172093 w 1875730"/>
                  <a:gd name="connsiteY2" fmla="*/ 159565 h 936435"/>
                  <a:gd name="connsiteX3" fmla="*/ 253778 w 1875730"/>
                  <a:gd name="connsiteY3" fmla="*/ 0 h 936435"/>
                  <a:gd name="connsiteX4" fmla="*/ 1875730 w 1875730"/>
                  <a:gd name="connsiteY4" fmla="*/ 936435 h 936435"/>
                  <a:gd name="connsiteX5" fmla="*/ 503 w 1875730"/>
                  <a:gd name="connsiteY5" fmla="*/ 936435 h 936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75730" h="936435">
                    <a:moveTo>
                      <a:pt x="503" y="936435"/>
                    </a:moveTo>
                    <a:lnTo>
                      <a:pt x="0" y="913889"/>
                    </a:lnTo>
                    <a:cubicBezTo>
                      <a:pt x="6614" y="659254"/>
                      <a:pt x="62686" y="402992"/>
                      <a:pt x="172093" y="159565"/>
                    </a:cubicBezTo>
                    <a:lnTo>
                      <a:pt x="253778" y="0"/>
                    </a:lnTo>
                    <a:lnTo>
                      <a:pt x="1875730" y="936435"/>
                    </a:lnTo>
                    <a:lnTo>
                      <a:pt x="503" y="9364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359A5F7D-3100-44CD-A1D7-E6E677B066F6}"/>
                  </a:ext>
                </a:extLst>
              </p:cNvPr>
              <p:cNvSpPr/>
              <p:nvPr/>
            </p:nvSpPr>
            <p:spPr>
              <a:xfrm rot="9000000">
                <a:off x="4013301" y="2879107"/>
                <a:ext cx="1902124" cy="951673"/>
              </a:xfrm>
              <a:custGeom>
                <a:avLst/>
                <a:gdLst>
                  <a:gd name="connsiteX0" fmla="*/ 1648346 w 1902124"/>
                  <a:gd name="connsiteY0" fmla="*/ 951673 h 951673"/>
                  <a:gd name="connsiteX1" fmla="*/ 0 w 1902124"/>
                  <a:gd name="connsiteY1" fmla="*/ 0 h 951673"/>
                  <a:gd name="connsiteX2" fmla="*/ 1901280 w 1902124"/>
                  <a:gd name="connsiteY2" fmla="*/ 0 h 951673"/>
                  <a:gd name="connsiteX3" fmla="*/ 1902124 w 1902124"/>
                  <a:gd name="connsiteY3" fmla="*/ 37786 h 951673"/>
                  <a:gd name="connsiteX4" fmla="*/ 1730031 w 1902124"/>
                  <a:gd name="connsiteY4" fmla="*/ 792109 h 951673"/>
                  <a:gd name="connsiteX5" fmla="*/ 1648346 w 1902124"/>
                  <a:gd name="connsiteY5" fmla="*/ 951673 h 951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2124" h="951673">
                    <a:moveTo>
                      <a:pt x="1648346" y="951673"/>
                    </a:moveTo>
                    <a:lnTo>
                      <a:pt x="0" y="0"/>
                    </a:lnTo>
                    <a:lnTo>
                      <a:pt x="1901280" y="0"/>
                    </a:lnTo>
                    <a:lnTo>
                      <a:pt x="1902124" y="37786"/>
                    </a:lnTo>
                    <a:cubicBezTo>
                      <a:pt x="1895510" y="292420"/>
                      <a:pt x="1839438" y="548682"/>
                      <a:pt x="1730031" y="792109"/>
                    </a:cubicBezTo>
                    <a:lnTo>
                      <a:pt x="1648346" y="951673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1F51D06B-63CA-476E-8F7C-714A91492850}"/>
                  </a:ext>
                </a:extLst>
              </p:cNvPr>
              <p:cNvSpPr/>
              <p:nvPr/>
            </p:nvSpPr>
            <p:spPr>
              <a:xfrm rot="9000000">
                <a:off x="5694547" y="3404722"/>
                <a:ext cx="977045" cy="1943012"/>
              </a:xfrm>
              <a:custGeom>
                <a:avLst/>
                <a:gdLst>
                  <a:gd name="connsiteX0" fmla="*/ 1765 w 977045"/>
                  <a:gd name="connsiteY0" fmla="*/ 1943012 h 1943012"/>
                  <a:gd name="connsiteX1" fmla="*/ 472 w 977045"/>
                  <a:gd name="connsiteY1" fmla="*/ 1942266 h 1943012"/>
                  <a:gd name="connsiteX2" fmla="*/ 0 w 977045"/>
                  <a:gd name="connsiteY2" fmla="*/ 1941448 h 1943012"/>
                  <a:gd name="connsiteX3" fmla="*/ 0 w 977045"/>
                  <a:gd name="connsiteY3" fmla="*/ 1411 h 1943012"/>
                  <a:gd name="connsiteX4" fmla="*/ 63157 w 977045"/>
                  <a:gd name="connsiteY4" fmla="*/ 0 h 1943012"/>
                  <a:gd name="connsiteX5" fmla="*/ 817481 w 977045"/>
                  <a:gd name="connsiteY5" fmla="*/ 172093 h 1943012"/>
                  <a:gd name="connsiteX6" fmla="*/ 977045 w 977045"/>
                  <a:gd name="connsiteY6" fmla="*/ 253778 h 1943012"/>
                  <a:gd name="connsiteX7" fmla="*/ 1765 w 977045"/>
                  <a:gd name="connsiteY7" fmla="*/ 1943012 h 1943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7045" h="1943012">
                    <a:moveTo>
                      <a:pt x="1765" y="1943012"/>
                    </a:moveTo>
                    <a:lnTo>
                      <a:pt x="472" y="1942266"/>
                    </a:lnTo>
                    <a:lnTo>
                      <a:pt x="0" y="1941448"/>
                    </a:lnTo>
                    <a:lnTo>
                      <a:pt x="0" y="1411"/>
                    </a:lnTo>
                    <a:lnTo>
                      <a:pt x="63157" y="0"/>
                    </a:lnTo>
                    <a:cubicBezTo>
                      <a:pt x="317792" y="6614"/>
                      <a:pt x="574054" y="62686"/>
                      <a:pt x="817481" y="172093"/>
                    </a:cubicBezTo>
                    <a:lnTo>
                      <a:pt x="977045" y="253778"/>
                    </a:lnTo>
                    <a:lnTo>
                      <a:pt x="1765" y="1943012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B9402556-599A-4AC4-805D-C62208D821F4}"/>
                  </a:ext>
                </a:extLst>
              </p:cNvPr>
              <p:cNvSpPr/>
              <p:nvPr/>
            </p:nvSpPr>
            <p:spPr>
              <a:xfrm rot="9000000">
                <a:off x="6507201" y="2781279"/>
                <a:ext cx="1608755" cy="1612713"/>
              </a:xfrm>
              <a:custGeom>
                <a:avLst/>
                <a:gdLst>
                  <a:gd name="connsiteX0" fmla="*/ 1608755 w 1608755"/>
                  <a:gd name="connsiteY0" fmla="*/ 1612713 h 1612713"/>
                  <a:gd name="connsiteX1" fmla="*/ 0 w 1608755"/>
                  <a:gd name="connsiteY1" fmla="*/ 683898 h 1612713"/>
                  <a:gd name="connsiteX2" fmla="*/ 97344 w 1608755"/>
                  <a:gd name="connsiteY2" fmla="*/ 533374 h 1612713"/>
                  <a:gd name="connsiteX3" fmla="*/ 664561 w 1608755"/>
                  <a:gd name="connsiteY3" fmla="*/ 7176 h 1612713"/>
                  <a:gd name="connsiteX4" fmla="*/ 677655 w 1608755"/>
                  <a:gd name="connsiteY4" fmla="*/ 0 h 1612713"/>
                  <a:gd name="connsiteX5" fmla="*/ 1608755 w 1608755"/>
                  <a:gd name="connsiteY5" fmla="*/ 1612713 h 1612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8755" h="1612713">
                    <a:moveTo>
                      <a:pt x="1608755" y="1612713"/>
                    </a:moveTo>
                    <a:lnTo>
                      <a:pt x="0" y="683898"/>
                    </a:lnTo>
                    <a:lnTo>
                      <a:pt x="97344" y="533374"/>
                    </a:lnTo>
                    <a:cubicBezTo>
                      <a:pt x="253454" y="316912"/>
                      <a:pt x="447348" y="140221"/>
                      <a:pt x="664561" y="7176"/>
                    </a:cubicBezTo>
                    <a:lnTo>
                      <a:pt x="677655" y="0"/>
                    </a:lnTo>
                    <a:lnTo>
                      <a:pt x="1608755" y="1612713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FC0519B8-D642-4C02-99A2-3B3B2336066A}"/>
                  </a:ext>
                </a:extLst>
              </p:cNvPr>
              <p:cNvSpPr/>
              <p:nvPr/>
            </p:nvSpPr>
            <p:spPr>
              <a:xfrm rot="9000000">
                <a:off x="4512150" y="3746368"/>
                <a:ext cx="1887062" cy="941785"/>
              </a:xfrm>
              <a:custGeom>
                <a:avLst/>
                <a:gdLst>
                  <a:gd name="connsiteX0" fmla="*/ 0 w 1887062"/>
                  <a:gd name="connsiteY0" fmla="*/ 941785 h 941785"/>
                  <a:gd name="connsiteX1" fmla="*/ 1631219 w 1887062"/>
                  <a:gd name="connsiteY1" fmla="*/ 0 h 941785"/>
                  <a:gd name="connsiteX2" fmla="*/ 1689456 w 1887062"/>
                  <a:gd name="connsiteY2" fmla="*/ 106280 h 941785"/>
                  <a:gd name="connsiteX3" fmla="*/ 1884674 w 1887062"/>
                  <a:gd name="connsiteY3" fmla="*/ 834843 h 941785"/>
                  <a:gd name="connsiteX4" fmla="*/ 1887062 w 1887062"/>
                  <a:gd name="connsiteY4" fmla="*/ 941785 h 941785"/>
                  <a:gd name="connsiteX5" fmla="*/ 0 w 1887062"/>
                  <a:gd name="connsiteY5" fmla="*/ 941785 h 941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7062" h="941785">
                    <a:moveTo>
                      <a:pt x="0" y="941785"/>
                    </a:moveTo>
                    <a:lnTo>
                      <a:pt x="1631219" y="0"/>
                    </a:lnTo>
                    <a:lnTo>
                      <a:pt x="1689456" y="106280"/>
                    </a:lnTo>
                    <a:cubicBezTo>
                      <a:pt x="1800435" y="334251"/>
                      <a:pt x="1866799" y="581925"/>
                      <a:pt x="1884674" y="834843"/>
                    </a:cubicBezTo>
                    <a:lnTo>
                      <a:pt x="1887062" y="941785"/>
                    </a:lnTo>
                    <a:lnTo>
                      <a:pt x="0" y="941785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2F5F4EEC-25AA-40E1-967F-67B19811FC8F}"/>
                  </a:ext>
                </a:extLst>
              </p:cNvPr>
              <p:cNvSpPr/>
              <p:nvPr/>
            </p:nvSpPr>
            <p:spPr>
              <a:xfrm rot="9000000">
                <a:off x="6603420" y="2982108"/>
                <a:ext cx="923991" cy="1859828"/>
              </a:xfrm>
              <a:custGeom>
                <a:avLst/>
                <a:gdLst>
                  <a:gd name="connsiteX0" fmla="*/ 923991 w 923991"/>
                  <a:gd name="connsiteY0" fmla="*/ 1859828 h 1859828"/>
                  <a:gd name="connsiteX1" fmla="*/ 0 w 923991"/>
                  <a:gd name="connsiteY1" fmla="*/ 259428 h 1859828"/>
                  <a:gd name="connsiteX2" fmla="*/ 113859 w 923991"/>
                  <a:gd name="connsiteY2" fmla="*/ 197039 h 1859828"/>
                  <a:gd name="connsiteX3" fmla="*/ 842422 w 923991"/>
                  <a:gd name="connsiteY3" fmla="*/ 1821 h 1859828"/>
                  <a:gd name="connsiteX4" fmla="*/ 923991 w 923991"/>
                  <a:gd name="connsiteY4" fmla="*/ 0 h 1859828"/>
                  <a:gd name="connsiteX5" fmla="*/ 923991 w 923991"/>
                  <a:gd name="connsiteY5" fmla="*/ 1859828 h 185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3991" h="1859828">
                    <a:moveTo>
                      <a:pt x="923991" y="1859828"/>
                    </a:moveTo>
                    <a:lnTo>
                      <a:pt x="0" y="259428"/>
                    </a:lnTo>
                    <a:lnTo>
                      <a:pt x="113859" y="197039"/>
                    </a:lnTo>
                    <a:cubicBezTo>
                      <a:pt x="341829" y="86060"/>
                      <a:pt x="589504" y="19696"/>
                      <a:pt x="842422" y="1821"/>
                    </a:cubicBezTo>
                    <a:lnTo>
                      <a:pt x="923991" y="0"/>
                    </a:lnTo>
                    <a:lnTo>
                      <a:pt x="923991" y="185982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87990840-F46F-47EE-852B-C2DFF256C684}"/>
                  </a:ext>
                </a:extLst>
              </p:cNvPr>
              <p:cNvSpPr/>
              <p:nvPr/>
            </p:nvSpPr>
            <p:spPr>
              <a:xfrm rot="9000000">
                <a:off x="4962453" y="3664757"/>
                <a:ext cx="1625505" cy="1623719"/>
              </a:xfrm>
              <a:custGeom>
                <a:avLst/>
                <a:gdLst>
                  <a:gd name="connsiteX0" fmla="*/ 0 w 1625505"/>
                  <a:gd name="connsiteY0" fmla="*/ 1623719 h 1623719"/>
                  <a:gd name="connsiteX1" fmla="*/ 937454 w 1625505"/>
                  <a:gd name="connsiteY1" fmla="*/ 0 h 1623719"/>
                  <a:gd name="connsiteX2" fmla="*/ 1087979 w 1625505"/>
                  <a:gd name="connsiteY2" fmla="*/ 97344 h 1623719"/>
                  <a:gd name="connsiteX3" fmla="*/ 1614177 w 1625505"/>
                  <a:gd name="connsiteY3" fmla="*/ 664561 h 1623719"/>
                  <a:gd name="connsiteX4" fmla="*/ 1625505 w 1625505"/>
                  <a:gd name="connsiteY4" fmla="*/ 685233 h 1623719"/>
                  <a:gd name="connsiteX5" fmla="*/ 0 w 1625505"/>
                  <a:gd name="connsiteY5" fmla="*/ 1623719 h 1623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5505" h="1623719">
                    <a:moveTo>
                      <a:pt x="0" y="1623719"/>
                    </a:moveTo>
                    <a:lnTo>
                      <a:pt x="937454" y="0"/>
                    </a:lnTo>
                    <a:lnTo>
                      <a:pt x="1087979" y="97344"/>
                    </a:lnTo>
                    <a:cubicBezTo>
                      <a:pt x="1304441" y="253455"/>
                      <a:pt x="1481132" y="447348"/>
                      <a:pt x="1614177" y="664561"/>
                    </a:cubicBezTo>
                    <a:lnTo>
                      <a:pt x="1625505" y="685233"/>
                    </a:lnTo>
                    <a:lnTo>
                      <a:pt x="0" y="1623719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0D80562B-AFBC-4CBC-B197-17E054EEAFF3}"/>
                  </a:ext>
                </a:extLst>
              </p:cNvPr>
              <p:cNvSpPr/>
              <p:nvPr/>
            </p:nvSpPr>
            <p:spPr>
              <a:xfrm>
                <a:off x="5855811" y="3000828"/>
                <a:ext cx="492092" cy="492090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42000">
                    <a:schemeClr val="accent4">
                      <a:lumMod val="75000"/>
                    </a:schemeClr>
                  </a:gs>
                  <a:gs pos="69000">
                    <a:srgbClr val="FFC000"/>
                  </a:gs>
                  <a:gs pos="100000">
                    <a:schemeClr val="accent4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222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34579" y="2655449"/>
              <a:ext cx="4207782" cy="3836614"/>
              <a:chOff x="6315504" y="2793534"/>
              <a:chExt cx="4207782" cy="3836614"/>
            </a:xfrm>
          </p:grpSpPr>
          <p:sp>
            <p:nvSpPr>
              <p:cNvPr id="214" name="TextBox 213">
                <a:extLst>
                  <a:ext uri="{FF2B5EF4-FFF2-40B4-BE49-F238E27FC236}">
                    <a16:creationId xmlns:a16="http://schemas.microsoft.com/office/drawing/2014/main" id="{5EEAB854-0CCD-4C1E-9032-347F1CA9D495}"/>
                  </a:ext>
                </a:extLst>
              </p:cNvPr>
              <p:cNvSpPr txBox="1"/>
              <p:nvPr/>
            </p:nvSpPr>
            <p:spPr>
              <a:xfrm rot="18900000">
                <a:off x="8584394" y="3749834"/>
                <a:ext cx="126882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2</a:t>
                </a:r>
              </a:p>
            </p:txBody>
          </p:sp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921B4200-05FF-4209-819E-213A6FEE04D0}"/>
                  </a:ext>
                </a:extLst>
              </p:cNvPr>
              <p:cNvSpPr txBox="1"/>
              <p:nvPr/>
            </p:nvSpPr>
            <p:spPr>
              <a:xfrm rot="20826295">
                <a:off x="8967617" y="4237360"/>
                <a:ext cx="144145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3</a:t>
                </a:r>
              </a:p>
            </p:txBody>
          </p:sp>
          <p:sp>
            <p:nvSpPr>
              <p:cNvPr id="216" name="TextBox 215">
                <a:extLst>
                  <a:ext uri="{FF2B5EF4-FFF2-40B4-BE49-F238E27FC236}">
                    <a16:creationId xmlns:a16="http://schemas.microsoft.com/office/drawing/2014/main" id="{AA9586FF-1F81-453B-8F4B-FCCF91164235}"/>
                  </a:ext>
                </a:extLst>
              </p:cNvPr>
              <p:cNvSpPr txBox="1"/>
              <p:nvPr/>
            </p:nvSpPr>
            <p:spPr>
              <a:xfrm rot="823021">
                <a:off x="8925853" y="4991298"/>
                <a:ext cx="159743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4</a:t>
                </a:r>
              </a:p>
            </p:txBody>
          </p: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8555EC59-E377-4A3D-B2C1-D3DE8DBB9D42}"/>
                  </a:ext>
                </a:extLst>
              </p:cNvPr>
              <p:cNvSpPr txBox="1"/>
              <p:nvPr/>
            </p:nvSpPr>
            <p:spPr>
              <a:xfrm rot="2685929">
                <a:off x="8551347" y="5508978"/>
                <a:ext cx="136221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5</a:t>
                </a:r>
              </a:p>
            </p:txBody>
          </p:sp>
          <p:sp>
            <p:nvSpPr>
              <p:cNvPr id="218" name="TextBox 217">
                <a:extLst>
                  <a:ext uri="{FF2B5EF4-FFF2-40B4-BE49-F238E27FC236}">
                    <a16:creationId xmlns:a16="http://schemas.microsoft.com/office/drawing/2014/main" id="{A1DE6665-41B3-48E4-8F71-44A9EC985B40}"/>
                  </a:ext>
                </a:extLst>
              </p:cNvPr>
              <p:cNvSpPr txBox="1"/>
              <p:nvPr/>
            </p:nvSpPr>
            <p:spPr>
              <a:xfrm rot="4655925">
                <a:off x="7976232" y="5684640"/>
                <a:ext cx="130624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6</a:t>
                </a:r>
              </a:p>
            </p:txBody>
          </p:sp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DA116507-5667-47E3-8962-74F96C789769}"/>
                  </a:ext>
                </a:extLst>
              </p:cNvPr>
              <p:cNvSpPr txBox="1"/>
              <p:nvPr/>
            </p:nvSpPr>
            <p:spPr>
              <a:xfrm rot="6267848">
                <a:off x="7467358" y="5660850"/>
                <a:ext cx="114415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7</a:t>
                </a:r>
              </a:p>
            </p:txBody>
          </p:sp>
          <p:sp>
            <p:nvSpPr>
              <p:cNvPr id="220" name="TextBox 219">
                <a:extLst>
                  <a:ext uri="{FF2B5EF4-FFF2-40B4-BE49-F238E27FC236}">
                    <a16:creationId xmlns:a16="http://schemas.microsoft.com/office/drawing/2014/main" id="{54D54EEF-0762-4D28-9359-0092FD6079CF}"/>
                  </a:ext>
                </a:extLst>
              </p:cNvPr>
              <p:cNvSpPr txBox="1"/>
              <p:nvPr/>
            </p:nvSpPr>
            <p:spPr>
              <a:xfrm rot="8314163">
                <a:off x="6820804" y="5487176"/>
                <a:ext cx="133529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8</a:t>
                </a:r>
              </a:p>
            </p:txBody>
          </p:sp>
          <p:sp>
            <p:nvSpPr>
              <p:cNvPr id="221" name="TextBox 220">
                <a:extLst>
                  <a:ext uri="{FF2B5EF4-FFF2-40B4-BE49-F238E27FC236}">
                    <a16:creationId xmlns:a16="http://schemas.microsoft.com/office/drawing/2014/main" id="{1502DFEF-8656-47F4-AB6B-CC45F49B75DE}"/>
                  </a:ext>
                </a:extLst>
              </p:cNvPr>
              <p:cNvSpPr txBox="1"/>
              <p:nvPr/>
            </p:nvSpPr>
            <p:spPr>
              <a:xfrm rot="10207448">
                <a:off x="6489701" y="4944652"/>
                <a:ext cx="126120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9</a:t>
                </a:r>
              </a:p>
            </p:txBody>
          </p:sp>
          <p:sp>
            <p:nvSpPr>
              <p:cNvPr id="222" name="TextBox 221">
                <a:extLst>
                  <a:ext uri="{FF2B5EF4-FFF2-40B4-BE49-F238E27FC236}">
                    <a16:creationId xmlns:a16="http://schemas.microsoft.com/office/drawing/2014/main" id="{E6562E2C-5D0D-440D-BD78-984225C148B5}"/>
                  </a:ext>
                </a:extLst>
              </p:cNvPr>
              <p:cNvSpPr txBox="1"/>
              <p:nvPr/>
            </p:nvSpPr>
            <p:spPr>
              <a:xfrm rot="11499479">
                <a:off x="6385718" y="4309792"/>
                <a:ext cx="141645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10</a:t>
                </a:r>
              </a:p>
            </p:txBody>
          </p:sp>
          <p:sp>
            <p:nvSpPr>
              <p:cNvPr id="223" name="TextBox 222">
                <a:extLst>
                  <a:ext uri="{FF2B5EF4-FFF2-40B4-BE49-F238E27FC236}">
                    <a16:creationId xmlns:a16="http://schemas.microsoft.com/office/drawing/2014/main" id="{07AE0122-31B5-4F4A-BC71-E7DDE4F0FCF2}"/>
                  </a:ext>
                </a:extLst>
              </p:cNvPr>
              <p:cNvSpPr txBox="1"/>
              <p:nvPr/>
            </p:nvSpPr>
            <p:spPr>
              <a:xfrm rot="13358356">
                <a:off x="6315504" y="3656609"/>
                <a:ext cx="189778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11</a:t>
                </a:r>
              </a:p>
            </p:txBody>
          </p:sp>
          <p:sp>
            <p:nvSpPr>
              <p:cNvPr id="224" name="TextBox 223">
                <a:extLst>
                  <a:ext uri="{FF2B5EF4-FFF2-40B4-BE49-F238E27FC236}">
                    <a16:creationId xmlns:a16="http://schemas.microsoft.com/office/drawing/2014/main" id="{069D7A7F-B543-4887-97C7-CED46D7E945A}"/>
                  </a:ext>
                </a:extLst>
              </p:cNvPr>
              <p:cNvSpPr txBox="1"/>
              <p:nvPr/>
            </p:nvSpPr>
            <p:spPr>
              <a:xfrm rot="15311981">
                <a:off x="7259504" y="3414648"/>
                <a:ext cx="142795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12</a:t>
                </a:r>
              </a:p>
            </p:txBody>
          </p:sp>
          <p:grpSp>
            <p:nvGrpSpPr>
              <p:cNvPr id="5" name="Group 4"/>
              <p:cNvGrpSpPr/>
              <p:nvPr/>
            </p:nvGrpSpPr>
            <p:grpSpPr>
              <a:xfrm>
                <a:off x="8366958" y="2793534"/>
                <a:ext cx="584775" cy="1527878"/>
                <a:chOff x="8366958" y="2793534"/>
                <a:chExt cx="584775" cy="1527878"/>
              </a:xfrm>
            </p:grpSpPr>
            <p:sp>
              <p:nvSpPr>
                <p:cNvPr id="225" name="TextBox 224">
                  <a:extLst>
                    <a:ext uri="{FF2B5EF4-FFF2-40B4-BE49-F238E27FC236}">
                      <a16:creationId xmlns:a16="http://schemas.microsoft.com/office/drawing/2014/main" id="{1446158D-8E1C-4F9E-B352-E831FF6B96DE}"/>
                    </a:ext>
                  </a:extLst>
                </p:cNvPr>
                <p:cNvSpPr txBox="1"/>
                <p:nvPr/>
              </p:nvSpPr>
              <p:spPr>
                <a:xfrm rot="17000997">
                  <a:off x="8030183" y="3399862"/>
                  <a:ext cx="1258325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err="1">
                      <a:solidFill>
                        <a:schemeClr val="bg1"/>
                      </a:solidFill>
                      <a:latin typeface="iCiel Cadena" panose="02000503000000020004" pitchFamily="2" charset="0"/>
                    </a:rPr>
                    <a:t>Câu</a:t>
                  </a:r>
                  <a:r>
                    <a:rPr lang="en-US" sz="3200" dirty="0">
                      <a:solidFill>
                        <a:schemeClr val="bg1"/>
                      </a:solidFill>
                      <a:latin typeface="iCiel Cadena" panose="02000503000000020004" pitchFamily="2" charset="0"/>
                    </a:rPr>
                    <a:t> 1</a:t>
                  </a:r>
                </a:p>
              </p:txBody>
            </p:sp>
            <p:sp>
              <p:nvSpPr>
                <p:cNvPr id="3" name="Oval 2">
                  <a:hlinkClick r:id="rId6" action="ppaction://hlinksldjump"/>
                </p:cNvPr>
                <p:cNvSpPr/>
                <p:nvPr/>
              </p:nvSpPr>
              <p:spPr>
                <a:xfrm rot="16404834">
                  <a:off x="8674477" y="2793534"/>
                  <a:ext cx="274320" cy="274320"/>
                </a:xfrm>
                <a:prstGeom prst="ellipse">
                  <a:avLst/>
                </a:prstGeom>
                <a:solidFill>
                  <a:srgbClr val="FFEFA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rgbClr val="FFEFAB"/>
                      </a:solidFill>
                    </a:ln>
                  </a:endParaRPr>
                </a:p>
              </p:txBody>
            </p:sp>
          </p:grpSp>
        </p:grpSp>
        <p:sp>
          <p:nvSpPr>
            <p:cNvPr id="55" name="Oval 54">
              <a:hlinkClick r:id="rId7" action="ppaction://hlinksldjump"/>
            </p:cNvPr>
            <p:cNvSpPr/>
            <p:nvPr/>
          </p:nvSpPr>
          <p:spPr>
            <a:xfrm rot="18609808">
              <a:off x="3279646" y="3183315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56" name="Oval 55">
              <a:hlinkClick r:id="rId8" action="ppaction://hlinksldjump"/>
            </p:cNvPr>
            <p:cNvSpPr/>
            <p:nvPr/>
          </p:nvSpPr>
          <p:spPr>
            <a:xfrm rot="18609808">
              <a:off x="3908763" y="4166090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57" name="Oval 56">
              <a:hlinkClick r:id="rId9" action="ppaction://hlinksldjump"/>
            </p:cNvPr>
            <p:cNvSpPr/>
            <p:nvPr/>
          </p:nvSpPr>
          <p:spPr>
            <a:xfrm rot="18609808">
              <a:off x="3969405" y="5246210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59" name="Oval 58">
              <a:hlinkClick r:id="rId10" action="ppaction://hlinksldjump"/>
            </p:cNvPr>
            <p:cNvSpPr/>
            <p:nvPr/>
          </p:nvSpPr>
          <p:spPr>
            <a:xfrm rot="18609808">
              <a:off x="3415820" y="6162169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0" name="Oval 59">
              <a:hlinkClick r:id="rId11" action="ppaction://hlinksldjump"/>
            </p:cNvPr>
            <p:cNvSpPr/>
            <p:nvPr/>
          </p:nvSpPr>
          <p:spPr>
            <a:xfrm rot="18609808">
              <a:off x="2457237" y="6666225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1" name="Oval 60">
              <a:hlinkClick r:id="rId12" action="ppaction://hlinksldjump"/>
            </p:cNvPr>
            <p:cNvSpPr/>
            <p:nvPr/>
          </p:nvSpPr>
          <p:spPr>
            <a:xfrm rot="18609808">
              <a:off x="1301062" y="6666225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2" name="Oval 61">
              <a:hlinkClick r:id="rId13" action="ppaction://hlinksldjump"/>
            </p:cNvPr>
            <p:cNvSpPr/>
            <p:nvPr/>
          </p:nvSpPr>
          <p:spPr>
            <a:xfrm rot="18609808">
              <a:off x="364958" y="6162169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3" name="Oval 62">
              <a:hlinkClick r:id="rId14" action="ppaction://hlinksldjump"/>
            </p:cNvPr>
            <p:cNvSpPr/>
            <p:nvPr/>
          </p:nvSpPr>
          <p:spPr>
            <a:xfrm rot="18609808">
              <a:off x="-139098" y="5154057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4" name="Oval 63">
              <a:hlinkClick r:id="rId15" action="ppaction://hlinksldjump"/>
            </p:cNvPr>
            <p:cNvSpPr/>
            <p:nvPr/>
          </p:nvSpPr>
          <p:spPr>
            <a:xfrm rot="18609808">
              <a:off x="-222219" y="4206968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5" name="Oval 64">
              <a:hlinkClick r:id="rId16" action="ppaction://hlinksldjump"/>
            </p:cNvPr>
            <p:cNvSpPr/>
            <p:nvPr/>
          </p:nvSpPr>
          <p:spPr>
            <a:xfrm rot="18609808">
              <a:off x="364958" y="3183315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6" name="Oval 65">
              <a:hlinkClick r:id="rId17" action="ppaction://hlinksldjump"/>
            </p:cNvPr>
            <p:cNvSpPr/>
            <p:nvPr/>
          </p:nvSpPr>
          <p:spPr>
            <a:xfrm rot="18609808">
              <a:off x="1305109" y="2607251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</p:grpSp>
      <p:sp>
        <p:nvSpPr>
          <p:cNvPr id="228" name="Freeform: Shape 227">
            <a:extLst>
              <a:ext uri="{FF2B5EF4-FFF2-40B4-BE49-F238E27FC236}">
                <a16:creationId xmlns:a16="http://schemas.microsoft.com/office/drawing/2014/main" id="{659C230E-3E02-4EC2-AF3A-D1C8C10DFB24}"/>
              </a:ext>
            </a:extLst>
          </p:cNvPr>
          <p:cNvSpPr/>
          <p:nvPr/>
        </p:nvSpPr>
        <p:spPr>
          <a:xfrm rot="10800000">
            <a:off x="8189210" y="6901552"/>
            <a:ext cx="214878" cy="1074419"/>
          </a:xfrm>
          <a:custGeom>
            <a:avLst/>
            <a:gdLst>
              <a:gd name="connsiteX0" fmla="*/ 0 w 156142"/>
              <a:gd name="connsiteY0" fmla="*/ 0 h 885825"/>
              <a:gd name="connsiteX1" fmla="*/ 156142 w 156142"/>
              <a:gd name="connsiteY1" fmla="*/ 0 h 885825"/>
              <a:gd name="connsiteX2" fmla="*/ 156142 w 156142"/>
              <a:gd name="connsiteY2" fmla="*/ 738672 h 885825"/>
              <a:gd name="connsiteX3" fmla="*/ 78071 w 156142"/>
              <a:gd name="connsiteY3" fmla="*/ 885825 h 885825"/>
              <a:gd name="connsiteX4" fmla="*/ 0 w 156142"/>
              <a:gd name="connsiteY4" fmla="*/ 738672 h 88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142" h="885825">
                <a:moveTo>
                  <a:pt x="0" y="0"/>
                </a:moveTo>
                <a:lnTo>
                  <a:pt x="156142" y="0"/>
                </a:lnTo>
                <a:lnTo>
                  <a:pt x="156142" y="738672"/>
                </a:lnTo>
                <a:lnTo>
                  <a:pt x="78071" y="885825"/>
                </a:lnTo>
                <a:lnTo>
                  <a:pt x="0" y="738672"/>
                </a:lnTo>
                <a:close/>
              </a:path>
            </a:pathLst>
          </a:custGeom>
          <a:gradFill flip="none" rotWithShape="1">
            <a:gsLst>
              <a:gs pos="0">
                <a:srgbClr val="FFFF00"/>
              </a:gs>
              <a:gs pos="42000">
                <a:schemeClr val="accent4">
                  <a:lumMod val="75000"/>
                </a:schemeClr>
              </a:gs>
              <a:gs pos="69000">
                <a:srgbClr val="FFC000"/>
              </a:gs>
              <a:gs pos="100000">
                <a:schemeClr val="accent4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5961" tIns="62979" rIns="125961" bIns="62979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7" name="Oval 236">
            <a:extLst>
              <a:ext uri="{FF2B5EF4-FFF2-40B4-BE49-F238E27FC236}">
                <a16:creationId xmlns:a16="http://schemas.microsoft.com/office/drawing/2014/main" id="{4EFF3A6F-2940-4811-B21D-81C9E8F35B7D}"/>
              </a:ext>
            </a:extLst>
          </p:cNvPr>
          <p:cNvSpPr/>
          <p:nvPr/>
        </p:nvSpPr>
        <p:spPr>
          <a:xfrm>
            <a:off x="8143175" y="7790836"/>
            <a:ext cx="303600" cy="30482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17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pic>
        <p:nvPicPr>
          <p:cNvPr id="4" name="NhacCacVongQuayCuaChiecNonKyDieu-VA-62264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318136" y="8849479"/>
            <a:ext cx="609600" cy="609600"/>
          </a:xfrm>
          <a:prstGeom prst="rect">
            <a:avLst/>
          </a:prstGeom>
        </p:spPr>
      </p:pic>
      <p:sp>
        <p:nvSpPr>
          <p:cNvPr id="7" name="Right Arrow 6">
            <a:hlinkClick r:id="rId19" action="ppaction://hlinksldjump"/>
          </p:cNvPr>
          <p:cNvSpPr/>
          <p:nvPr/>
        </p:nvSpPr>
        <p:spPr>
          <a:xfrm>
            <a:off x="15877976" y="8338294"/>
            <a:ext cx="576064" cy="8159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35109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94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B17B0-85D3-451B-9A8D-C5B7FBB2D635}"/>
              </a:ext>
            </a:extLst>
          </p:cNvPr>
          <p:cNvSpPr/>
          <p:nvPr/>
        </p:nvSpPr>
        <p:spPr>
          <a:xfrm>
            <a:off x="833607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4FB89DB-C5BB-441E-BA76-8783FAC983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/>
        </p:blipFill>
        <p:spPr>
          <a:xfrm>
            <a:off x="7193279" y="1760759"/>
            <a:ext cx="8772642" cy="7026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FB21C37-9B52-47CB-ADEC-5D8C65D164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71" y="1576278"/>
            <a:ext cx="7571820" cy="760230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6EE0F0F-552E-4424-BBF6-A35EA98F63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3" b="27899"/>
          <a:stretch/>
        </p:blipFill>
        <p:spPr>
          <a:xfrm>
            <a:off x="8776744" y="726224"/>
            <a:ext cx="7507753" cy="3795646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9331602" y="5971262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11 - 4 = 7</a:t>
            </a:r>
            <a:endParaRPr lang="zh-CN" altLang="en-US" sz="6600" b="1" dirty="0">
              <a:solidFill>
                <a:srgbClr val="FF0000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9304033" y="4099054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11 - 4 = ?</a:t>
            </a:r>
            <a:endParaRPr lang="zh-CN" altLang="en-US" sz="6600" b="1" dirty="0">
              <a:solidFill>
                <a:srgbClr val="D27C15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5724858" y="528458"/>
            <a:ext cx="3744417" cy="1753900"/>
          </a:xfrm>
          <a:prstGeom prst="wedgeEllipseCallout">
            <a:avLst>
              <a:gd name="adj1" fmla="val -50850"/>
              <a:gd name="adj2" fmla="val 67931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" name="Heart 2">
            <a:hlinkClick r:id="rId5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72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756</TotalTime>
  <Words>708</Words>
  <Application>Microsoft Office PowerPoint</Application>
  <PresentationFormat>Custom</PresentationFormat>
  <Paragraphs>161</Paragraphs>
  <Slides>23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iCiel Cadena</vt:lpstr>
      <vt:lpstr>Lato Regular</vt:lpstr>
      <vt:lpstr>字魂17号-萌趣果冻体</vt:lpstr>
      <vt:lpstr>默认设计模板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Nguyễn Thu Hường</cp:lastModifiedBy>
  <cp:revision>327</cp:revision>
  <dcterms:created xsi:type="dcterms:W3CDTF">2015-09-14T06:10:05Z</dcterms:created>
  <dcterms:modified xsi:type="dcterms:W3CDTF">2021-10-16T17:21:21Z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2052-10.1.0.6065</vt:lpwstr>
  </property>
</Properties>
</file>