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4" r:id="rId4"/>
    <p:sldId id="259" r:id="rId5"/>
    <p:sldId id="271" r:id="rId6"/>
    <p:sldId id="272" r:id="rId7"/>
    <p:sldId id="270" r:id="rId8"/>
    <p:sldId id="273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51930" y="2227455"/>
            <a:ext cx="66368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44450" y="581847"/>
            <a:ext cx="1944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thực hành tính các phép tính trừ 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3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337</Words>
  <Application>Microsoft Office PowerPoint</Application>
  <PresentationFormat>Widescreen</PresentationFormat>
  <Paragraphs>108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iCiel Crocante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71</cp:revision>
  <dcterms:created xsi:type="dcterms:W3CDTF">2021-05-28T09:26:39Z</dcterms:created>
  <dcterms:modified xsi:type="dcterms:W3CDTF">2021-10-09T14:30:00Z</dcterms:modified>
</cp:coreProperties>
</file>