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256" r:id="rId3"/>
    <p:sldId id="274" r:id="rId4"/>
    <p:sldId id="263" r:id="rId5"/>
    <p:sldId id="266" r:id="rId6"/>
    <p:sldId id="259" r:id="rId7"/>
    <p:sldId id="267" r:id="rId8"/>
    <p:sldId id="268" r:id="rId9"/>
    <p:sldId id="27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4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0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7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5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5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png"/><Relationship Id="rId11" Type="http://schemas.openxmlformats.org/officeDocument/2006/relationships/image" Target="../media/image12.emf"/><Relationship Id="rId5" Type="http://schemas.microsoft.com/office/2007/relationships/hdphoto" Target="../media/hdphoto3.wdp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16556"/>
            <a:ext cx="5762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ý nghĩa của phép trừ và biết cách tìm kết quả phép trừ (qua 10) trong phạm vi 20: 11,12,…18 trừ đi một số.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63742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>
                <a:solidFill>
                  <a:srgbClr val="00B050"/>
                </a:solidFill>
                <a:cs typeface="Arial" panose="020B0604020202020204" pitchFamily="34" charset="0"/>
              </a:rPr>
              <a:t>Thực hiện được các phép trừ 11, 12, … 18 trừ đi một số.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341480"/>
            <a:ext cx="630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>
                <a:solidFill>
                  <a:srgbClr val="FF0000"/>
                </a:solidFill>
                <a:cs typeface="Arial" panose="020B0604020202020204" pitchFamily="34" charset="0"/>
              </a:rPr>
              <a:t>Giải được bài toán có lời văn liên quan đến phép trừ (qua 10) tromg phạm vi 20.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1" y="3623951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2" y="4276019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11 , 10,  9,  8,  7,  6.</a:t>
            </a: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280" y="-117587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2865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5095875" cy="3429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842250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Ôn tập thực hành tính các phép tính trừ qua 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sau: Phép trừ (qua 10) trong phạm vi 20 – Tiết 2 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368</Words>
  <Application>Microsoft Office PowerPoint</Application>
  <PresentationFormat>Widescreen</PresentationFormat>
  <Paragraphs>81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65</cp:revision>
  <dcterms:created xsi:type="dcterms:W3CDTF">2021-05-28T09:26:39Z</dcterms:created>
  <dcterms:modified xsi:type="dcterms:W3CDTF">2021-10-09T14:29:32Z</dcterms:modified>
</cp:coreProperties>
</file>