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>
        <p:scale>
          <a:sx n="40" d="100"/>
          <a:sy n="40" d="100"/>
        </p:scale>
        <p:origin x="1168" y="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</a:t>
            </a:r>
            <a:r>
              <a:rPr lang="en-US" sz="3200">
                <a:latin typeface="Arial" pitchFamily="34" charset="0"/>
                <a:cs typeface="Arial" pitchFamily="34" charset="0"/>
              </a:rPr>
              <a:t>quả trứng?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7832035" y="2928245"/>
            <a:ext cx="883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08718" y="233836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bông hoa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2950394" y="2033064"/>
            <a:ext cx="24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2014014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775327" y="2511820"/>
            <a:ext cx="2139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84779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bạn chơi kéo co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76" y="3742564"/>
            <a:ext cx="785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Tiết 1: Giải bài toán về thêm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một số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doors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683</Words>
  <Application>Microsoft Office PowerPoint</Application>
  <PresentationFormat>Widescreen</PresentationFormat>
  <Paragraphs>115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iCiel Cadena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70</cp:revision>
  <dcterms:created xsi:type="dcterms:W3CDTF">2021-05-23T15:28:19Z</dcterms:created>
  <dcterms:modified xsi:type="dcterms:W3CDTF">2021-10-02T16:25:59Z</dcterms:modified>
</cp:coreProperties>
</file>